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540" r:id="rId2"/>
    <p:sldId id="541" r:id="rId3"/>
    <p:sldId id="542" r:id="rId4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EAEA-F395-4E41-938F-2D60E109C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4C5E1-0136-4501-81CA-BF9BCEC8B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D1230-53FA-473D-B203-8EEFED45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30380-4F07-46B7-B2D4-035FFDFA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9AA9D-0628-4E7A-AD04-1D491DF8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2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A56F-ADC1-489E-AF2F-732F6D4F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16543-9B20-4C5C-90C1-D411128CE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4E30E-A66C-4A9E-8BA3-F70EAD62B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0EC60-FFB0-4D86-AA6F-88BE59854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58836-9B7D-4C62-BF82-55275FC60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34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EB32D-66F1-490D-A048-2AABC1DA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F1B85-7670-4FC7-A0AA-110E9E50E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1DA0F-3822-457D-A244-D52217BE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E58A-BCEC-45E2-9D28-542F76B71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88282-EEDE-4D07-AE1A-D4330618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6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8C74-4175-4DEB-8D0A-B22FB364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A968C-7C72-4BA8-894A-3759E2C18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A0C02C-20A2-4E4E-AFE4-EC030CB2A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A56AA-9FCE-44A0-842C-0CEC9FFF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4C84D-103E-400E-B778-D97F47B70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4966B-ECC0-4169-968C-21569D64F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4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4496-E882-4057-B34F-0B678A839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487F5-CF53-465C-AD06-F55E2194D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4614A-A885-46AE-9990-0CD57792C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AB30B5-28BF-4FBB-8CDC-7E2413C0A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98024F-BFBF-4789-B514-DDE448700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6D27E5-AF70-46F4-A06F-18538F12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43B4D6-44B9-4038-AEAC-5ADF8E56A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27DAD9-5802-4B99-898D-5E2DA518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8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BC0A-B400-40C7-94B0-E3FEBC84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1FC89-D7A5-49EC-B893-157F9C253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13B9C-C596-4630-BEF7-1AE54B63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2631C-4C8D-43B4-8D0D-0F8B116D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7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BAF1A3-4E0A-4199-B209-A968E48D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C2086-1358-4B4E-B0EA-3F5CA161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84B0A-81A5-4EFC-A6E7-19816BDA7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2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8983-D0E9-4216-B585-1F321757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4306C-A14E-4BBA-81C6-15A048009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6D35D-899B-4A7E-977A-AD9E78648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EA076-C3E2-4878-9EC0-BDCEA7E2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19A72-9238-41A9-B2DB-E816D7D3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BD6AD-5E8D-4041-A3BE-D18EF0C5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4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601B-AF98-4EE0-9255-3A1F0D27E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DCAF6-702A-4A17-BD74-9F36B86829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A4817-D0F8-48B1-BC7C-FC6E60BD2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4D006-8614-4A63-A930-0D47370C3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341C-3A7D-42E0-87B7-CCF5C90E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371AF-0D25-452B-9847-65013CF1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6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B1FFB-81BC-4F11-8FC5-738B550D6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568435-BEF0-400D-9257-610189D42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F06CD-0866-4088-AB4A-CB46AF93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F57B9-83FA-4650-B48F-726C9A9CA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A5067-4B63-4241-9794-650A82F9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9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40C640-DCAD-4C42-9933-062BD67B5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4B5E6-B4FD-43DE-9B85-ACD1B6469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CF11C-8A83-45F1-AA10-33853AB7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A0434-6AE7-46A2-AD16-B513856C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443BD-825D-4311-A6A2-4EB66AE1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01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3D0F65-2EF4-4887-B855-D71F6135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0D1D4-B8BE-4EE0-BEE0-734D60DA4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ECDDC-D2BF-4803-8160-5E4E4E7BA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FBA7-11DF-405E-8FD5-78F4AE7568C0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CDA31-E1EF-48BE-8E99-C62FCB1E6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4A3F6-EEDA-42C1-85F9-CC7290FE9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F0C17-6093-4BD8-B1FB-F9644F5FB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4" y="266700"/>
            <a:ext cx="3678731" cy="6461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24358" y="2151312"/>
            <a:ext cx="54724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أحسنت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4957CEE-0DE2-4230-9177-93B1AEFC4A50}"/>
              </a:ext>
            </a:extLst>
          </p:cNvPr>
          <p:cNvGrpSpPr/>
          <p:nvPr/>
        </p:nvGrpSpPr>
        <p:grpSpPr>
          <a:xfrm>
            <a:off x="8952527" y="3426360"/>
            <a:ext cx="3239473" cy="2992421"/>
            <a:chOff x="8615129" y="3473099"/>
            <a:chExt cx="3239473" cy="2992421"/>
          </a:xfrm>
        </p:grpSpPr>
        <p:sp>
          <p:nvSpPr>
            <p:cNvPr id="9" name="تمرير: رأسي 8">
              <a:extLst>
                <a:ext uri="{FF2B5EF4-FFF2-40B4-BE49-F238E27FC236}">
                  <a16:creationId xmlns:a16="http://schemas.microsoft.com/office/drawing/2014/main" id="{2DDF023F-F7CB-45E6-A838-CB265701E0F9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صح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E7D9265-65D5-4C3B-8485-FD3EDC011198}"/>
              </a:ext>
            </a:extLst>
          </p:cNvPr>
          <p:cNvGrpSpPr/>
          <p:nvPr/>
        </p:nvGrpSpPr>
        <p:grpSpPr>
          <a:xfrm>
            <a:off x="5883484" y="3398820"/>
            <a:ext cx="3040787" cy="3019961"/>
            <a:chOff x="8813815" y="3445559"/>
            <a:chExt cx="3040787" cy="3019961"/>
          </a:xfrm>
        </p:grpSpPr>
        <p:sp>
          <p:nvSpPr>
            <p:cNvPr id="12" name="تمرير: رأسي 11">
              <a:extLst>
                <a:ext uri="{FF2B5EF4-FFF2-40B4-BE49-F238E27FC236}">
                  <a16:creationId xmlns:a16="http://schemas.microsoft.com/office/drawing/2014/main" id="{69A39347-C689-4C68-894B-B095EDD4165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704CB096-F9B0-43AB-B71A-98501D1F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813815" y="344555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62F6B15E-5A99-41DF-ABD5-871855CD6C06}"/>
              </a:ext>
            </a:extLst>
          </p:cNvPr>
          <p:cNvGrpSpPr/>
          <p:nvPr/>
        </p:nvGrpSpPr>
        <p:grpSpPr>
          <a:xfrm>
            <a:off x="2735638" y="3426360"/>
            <a:ext cx="3239473" cy="3164940"/>
            <a:chOff x="8615129" y="3473099"/>
            <a:chExt cx="3239473" cy="2992421"/>
          </a:xfrm>
        </p:grpSpPr>
        <p:sp>
          <p:nvSpPr>
            <p:cNvPr id="15" name="تمرير: رأسي 14">
              <a:extLst>
                <a:ext uri="{FF2B5EF4-FFF2-40B4-BE49-F238E27FC236}">
                  <a16:creationId xmlns:a16="http://schemas.microsoft.com/office/drawing/2014/main" id="{EB51397A-F4AC-4F51-9A67-7E1DDF15A96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C6CBE3D6-8F06-4529-9C25-794727DA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BA2B91DB-64FC-41F6-8E76-771D6FD1B510}"/>
              </a:ext>
            </a:extLst>
          </p:cNvPr>
          <p:cNvGrpSpPr/>
          <p:nvPr/>
        </p:nvGrpSpPr>
        <p:grpSpPr>
          <a:xfrm>
            <a:off x="3496826" y="-90851"/>
            <a:ext cx="8732734" cy="2000038"/>
            <a:chOff x="3496826" y="-90851"/>
            <a:chExt cx="8732734" cy="2116492"/>
          </a:xfrm>
        </p:grpSpPr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2B6A9562-A8A2-4C79-8986-C7E96A326452}"/>
                </a:ext>
              </a:extLst>
            </p:cNvPr>
            <p:cNvSpPr/>
            <p:nvPr/>
          </p:nvSpPr>
          <p:spPr>
            <a:xfrm>
              <a:off x="3496826" y="28165"/>
              <a:ext cx="8390640" cy="1997476"/>
            </a:xfrm>
            <a:prstGeom prst="roundRect">
              <a:avLst/>
            </a:prstGeom>
            <a:solidFill>
              <a:srgbClr val="FF0000">
                <a:alpha val="4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225" r="94718">
                          <a14:foregroundMark x1="95070" y1="50282" x2="90493" y2="60452"/>
                          <a14:foregroundMark x1="23239" y1="22599" x2="14437" y2="41243"/>
                          <a14:foregroundMark x1="8803" y1="14689" x2="4225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10760457" y="-90851"/>
              <a:ext cx="1469103" cy="12166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543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0.00255 L -0.57344 -0.36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76" y="-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4" y="266700"/>
            <a:ext cx="3678731" cy="6461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65971" y="2113172"/>
            <a:ext cx="54724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أحسنت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4957CEE-0DE2-4230-9177-93B1AEFC4A50}"/>
              </a:ext>
            </a:extLst>
          </p:cNvPr>
          <p:cNvGrpSpPr/>
          <p:nvPr/>
        </p:nvGrpSpPr>
        <p:grpSpPr>
          <a:xfrm>
            <a:off x="5873167" y="3476300"/>
            <a:ext cx="3239473" cy="2992421"/>
            <a:chOff x="8615129" y="3473099"/>
            <a:chExt cx="3239473" cy="2992421"/>
          </a:xfrm>
        </p:grpSpPr>
        <p:sp>
          <p:nvSpPr>
            <p:cNvPr id="9" name="تمرير: رأسي 8">
              <a:extLst>
                <a:ext uri="{FF2B5EF4-FFF2-40B4-BE49-F238E27FC236}">
                  <a16:creationId xmlns:a16="http://schemas.microsoft.com/office/drawing/2014/main" id="{2DDF023F-F7CB-45E6-A838-CB265701E0F9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صح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E7D9265-65D5-4C3B-8485-FD3EDC011198}"/>
              </a:ext>
            </a:extLst>
          </p:cNvPr>
          <p:cNvGrpSpPr/>
          <p:nvPr/>
        </p:nvGrpSpPr>
        <p:grpSpPr>
          <a:xfrm>
            <a:off x="9092826" y="3551868"/>
            <a:ext cx="3040787" cy="3019961"/>
            <a:chOff x="8813815" y="3445559"/>
            <a:chExt cx="3040787" cy="3019961"/>
          </a:xfrm>
        </p:grpSpPr>
        <p:sp>
          <p:nvSpPr>
            <p:cNvPr id="12" name="تمرير: رأسي 11">
              <a:extLst>
                <a:ext uri="{FF2B5EF4-FFF2-40B4-BE49-F238E27FC236}">
                  <a16:creationId xmlns:a16="http://schemas.microsoft.com/office/drawing/2014/main" id="{69A39347-C689-4C68-894B-B095EDD4165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704CB096-F9B0-43AB-B71A-98501D1F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813815" y="344555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62F6B15E-5A99-41DF-ABD5-871855CD6C06}"/>
              </a:ext>
            </a:extLst>
          </p:cNvPr>
          <p:cNvGrpSpPr/>
          <p:nvPr/>
        </p:nvGrpSpPr>
        <p:grpSpPr>
          <a:xfrm>
            <a:off x="2735638" y="3426360"/>
            <a:ext cx="3239473" cy="3164940"/>
            <a:chOff x="8615129" y="3473099"/>
            <a:chExt cx="3239473" cy="2992421"/>
          </a:xfrm>
        </p:grpSpPr>
        <p:sp>
          <p:nvSpPr>
            <p:cNvPr id="15" name="تمرير: رأسي 14">
              <a:extLst>
                <a:ext uri="{FF2B5EF4-FFF2-40B4-BE49-F238E27FC236}">
                  <a16:creationId xmlns:a16="http://schemas.microsoft.com/office/drawing/2014/main" id="{EB51397A-F4AC-4F51-9A67-7E1DDF15A96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C6CBE3D6-8F06-4529-9C25-794727DA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EBA6FB5D-536C-43AE-AB0C-DE38B92DC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9951" y="-181159"/>
            <a:ext cx="8846063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9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59 -0.00602 L -0.32096 -0.406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78" y="-2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4" y="266700"/>
            <a:ext cx="3678731" cy="6461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11444" y="2189650"/>
            <a:ext cx="54724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أحسنت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4957CEE-0DE2-4230-9177-93B1AEFC4A50}"/>
              </a:ext>
            </a:extLst>
          </p:cNvPr>
          <p:cNvGrpSpPr/>
          <p:nvPr/>
        </p:nvGrpSpPr>
        <p:grpSpPr>
          <a:xfrm>
            <a:off x="2561881" y="3451096"/>
            <a:ext cx="3239473" cy="2992421"/>
            <a:chOff x="8615129" y="3473099"/>
            <a:chExt cx="3239473" cy="2992421"/>
          </a:xfrm>
        </p:grpSpPr>
        <p:sp>
          <p:nvSpPr>
            <p:cNvPr id="9" name="تمرير: رأسي 8">
              <a:extLst>
                <a:ext uri="{FF2B5EF4-FFF2-40B4-BE49-F238E27FC236}">
                  <a16:creationId xmlns:a16="http://schemas.microsoft.com/office/drawing/2014/main" id="{2DDF023F-F7CB-45E6-A838-CB265701E0F9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صح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E7D9265-65D5-4C3B-8485-FD3EDC011198}"/>
              </a:ext>
            </a:extLst>
          </p:cNvPr>
          <p:cNvGrpSpPr/>
          <p:nvPr/>
        </p:nvGrpSpPr>
        <p:grpSpPr>
          <a:xfrm>
            <a:off x="5883484" y="3398820"/>
            <a:ext cx="3040787" cy="3019961"/>
            <a:chOff x="8813815" y="3445559"/>
            <a:chExt cx="3040787" cy="3019961"/>
          </a:xfrm>
        </p:grpSpPr>
        <p:sp>
          <p:nvSpPr>
            <p:cNvPr id="12" name="تمرير: رأسي 11">
              <a:extLst>
                <a:ext uri="{FF2B5EF4-FFF2-40B4-BE49-F238E27FC236}">
                  <a16:creationId xmlns:a16="http://schemas.microsoft.com/office/drawing/2014/main" id="{69A39347-C689-4C68-894B-B095EDD4165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704CB096-F9B0-43AB-B71A-98501D1F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813815" y="3445559"/>
              <a:ext cx="2793551" cy="1057505"/>
            </a:xfrm>
            <a:prstGeom prst="rect">
              <a:avLst/>
            </a:prstGeom>
          </p:spPr>
        </p:pic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62F6B15E-5A99-41DF-ABD5-871855CD6C06}"/>
              </a:ext>
            </a:extLst>
          </p:cNvPr>
          <p:cNvGrpSpPr/>
          <p:nvPr/>
        </p:nvGrpSpPr>
        <p:grpSpPr>
          <a:xfrm>
            <a:off x="8924271" y="3278577"/>
            <a:ext cx="3239473" cy="3164940"/>
            <a:chOff x="8615129" y="3473099"/>
            <a:chExt cx="3239473" cy="2992421"/>
          </a:xfrm>
        </p:grpSpPr>
        <p:sp>
          <p:nvSpPr>
            <p:cNvPr id="15" name="تمرير: رأسي 14">
              <a:extLst>
                <a:ext uri="{FF2B5EF4-FFF2-40B4-BE49-F238E27FC236}">
                  <a16:creationId xmlns:a16="http://schemas.microsoft.com/office/drawing/2014/main" id="{EB51397A-F4AC-4F51-9A67-7E1DDF15A96D}"/>
                </a:ext>
              </a:extLst>
            </p:cNvPr>
            <p:cNvSpPr/>
            <p:nvPr/>
          </p:nvSpPr>
          <p:spPr>
            <a:xfrm>
              <a:off x="9459442" y="4088080"/>
              <a:ext cx="2395160" cy="2377440"/>
            </a:xfrm>
            <a:prstGeom prst="verticalScroll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dirty="0"/>
                <a:t>خطأ</a:t>
              </a:r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C6CBE3D6-8F06-4529-9C25-794727DA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89831" l="4930" r="94014">
                          <a14:foregroundMark x1="94366" y1="49153" x2="86972" y2="67232"/>
                          <a14:foregroundMark x1="34155" y1="23729" x2="15141" y2="36158"/>
                          <a14:foregroundMark x1="8099" y1="16384" x2="4930" y2="378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7043">
              <a:off x="8615129" y="3473099"/>
              <a:ext cx="2793551" cy="1057505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7CF065C1-B413-4970-BEDD-C53AA92DF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3659" y="-199057"/>
            <a:ext cx="8846063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1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04297 -0.40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" y="-2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</Words>
  <Application>Microsoft Office PowerPoint</Application>
  <PresentationFormat>מסך רחב</PresentationFormat>
  <Paragraphs>12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8" baseType="lpstr">
      <vt:lpstr>Arabic Typesetting</vt:lpstr>
      <vt:lpstr>Arial</vt:lpstr>
      <vt:lpstr>Calibri</vt:lpstr>
      <vt:lpstr>Calibri Light</vt:lpstr>
      <vt:lpstr>Office Theme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نوره دخنان ضحوي فالح الغريبه</dc:creator>
  <cp:lastModifiedBy>IMOE001</cp:lastModifiedBy>
  <cp:revision>12</cp:revision>
  <dcterms:created xsi:type="dcterms:W3CDTF">2020-10-27T22:22:14Z</dcterms:created>
  <dcterms:modified xsi:type="dcterms:W3CDTF">2024-07-09T12:22:22Z</dcterms:modified>
</cp:coreProperties>
</file>