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B94784-EE9C-482A-B308-70E306A52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43222E8-FB39-4FDA-AF6C-7DAD928A0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2344BAC-B8E8-4AFC-B95E-57F2C8D50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AF5E19C-BF7C-4B80-BC8F-917C9CE9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51C13E-74A8-42FD-B44B-C631CB855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2535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887E06F-7570-48B2-A4F9-EE29F010B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0D8071-6125-4016-9703-EB93F70BD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E7D6B4B-F96B-4D90-A5FC-4EE66FAB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3376EB-4892-456B-89BE-064F8D2D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DD8E386-BA62-484B-BD1A-5CC221E3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9336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B83659-3958-4F6D-BF7C-79F7BA74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730D041-DB7D-4DDB-BF15-D507E0AB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AF1843D-6BC9-455B-92A6-6169D8AC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42626B7-0FB4-4465-A13F-0C97085A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70F8D7A-B217-4CF8-91E6-F2A7435D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63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0996F59-C90D-492B-A169-1EC33E517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79BDE76-27E0-4181-92BF-6911C7BF7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282881B-0F92-4B46-8464-BEF0ACFA0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D2AD0AC-E982-48AF-8E14-136431D3B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0A7D5E3-1D12-4C35-A91C-720585C4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AEE92EF-B798-422B-A8F4-E4AAC7F6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5642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A737B0C-AA28-421B-B12C-C117901A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C679E5D-967D-4554-B51B-B83707FFA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899C5BD-0AF8-4E97-9491-DB3B199B7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857E8AB-CFCF-4DDE-B4B7-0554631BF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ACB3D8A-655B-407C-ADBE-08999D60DF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DCAEF27-10DD-471D-B04C-407BF068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CF6EF2F-EC14-4326-9EAA-D29370367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1EB4E74-8AC6-4383-98B0-72D2221CC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3399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9393FA-F4F1-4116-8D65-7B0D6EA8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E0E5919-7212-4A4E-83A2-4A33A8BF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FDA3D26-7AFE-4CEA-9F4A-4EBDE3C8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A6404F8-E794-4742-9CEB-D1C3A8D8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9513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2CA51A3-66D1-4B26-9A7F-2951E93F2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108A1AD-F957-42E4-AA92-641E4661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AD93EFB-7221-44EF-BE8D-106C71D0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2563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E0B82E-32F3-40F9-896C-22AB347D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B4C965D-11E7-448C-AA09-85FCB3D36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C509BF4-159F-4FF7-AEF2-988B1CCFD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09372FC-A643-43AD-ABCC-743A5DAED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6400198-2ED9-4162-8238-00BCBDEE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7D000DB-BED5-43BE-9D9E-B7DC9006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1677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4445EF2-E1EC-4C2C-9C6F-DD8063B47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D9B386A-56ED-4AB2-A3BC-DBF679FE9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4852D30-E93A-4BB7-8D1B-7D240A768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7F29FD7-73BD-4332-8657-FCD8143C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1C9DA0F-8A8B-4711-9664-AAE611ED8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89EB350-B232-455D-8494-CEC82B55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5476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D57CA7-0618-461A-9C2A-FF102E80C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4435F98-7E24-485E-9735-4C28838B2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1877DA9-6D27-4ABC-B6EC-3F907360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BEF6DA5-9D12-4E12-AE23-F75462E4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F5D7672-9571-4761-B53B-32CD5042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9123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5627763-EDF9-43A6-B5BB-1F1C1616EF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A3646E3-733A-474E-B139-29B33B5E4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B008D32-2C09-464C-AFDA-BD18D789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4C930F-C55B-4C14-82F0-8207E727F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D834BD1-B631-4AC4-B26E-200870AF1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2125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5731D86-6DE5-4F60-A05C-7E6DC9E9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B6EAF21-D075-4F53-AC4D-2DDE5831F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CEB0E87-93E8-4408-A4B9-A27F25288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D9339-3277-4CFC-B76C-AD926A03239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037DCCA-E7EB-4E7A-928B-8D1D3C77F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5C2759-01C8-407B-AB99-5D3E70A74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4489F-E163-4BEF-930A-D19BADBF756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8258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image" Target="../media/image4.emf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DBC8D3F3-D91E-4295-BFF9-7AA7B9FD5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BDE3F158-726A-4035-BEE2-E1B2798AC157}"/>
              </a:ext>
            </a:extLst>
          </p:cNvPr>
          <p:cNvSpPr/>
          <p:nvPr/>
        </p:nvSpPr>
        <p:spPr>
          <a:xfrm>
            <a:off x="140678" y="-43125"/>
            <a:ext cx="11967586" cy="2453411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9600" dirty="0"/>
              <a:t>_ _ _ </a:t>
            </a:r>
            <a:endParaRPr lang="ar-KW" sz="8800" dirty="0">
              <a:solidFill>
                <a:schemeClr val="tx1"/>
              </a:solidFill>
            </a:endParaRPr>
          </a:p>
        </p:txBody>
      </p:sp>
      <p:grpSp>
        <p:nvGrpSpPr>
          <p:cNvPr id="8" name="مجموعةظ">
            <a:extLst>
              <a:ext uri="{FF2B5EF4-FFF2-40B4-BE49-F238E27FC236}">
                <a16:creationId xmlns:a16="http://schemas.microsoft.com/office/drawing/2014/main" id="{B7538778-E7D3-4126-8ED9-06FFF4627E8D}"/>
              </a:ext>
            </a:extLst>
          </p:cNvPr>
          <p:cNvGrpSpPr/>
          <p:nvPr/>
        </p:nvGrpSpPr>
        <p:grpSpPr>
          <a:xfrm>
            <a:off x="5989484" y="2820547"/>
            <a:ext cx="1685925" cy="3627191"/>
            <a:chOff x="5948174" y="3046325"/>
            <a:chExt cx="1685925" cy="3627191"/>
          </a:xfrm>
        </p:grpSpPr>
        <p:pic>
          <p:nvPicPr>
            <p:cNvPr id="9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97B1D3A2-7CCE-4879-83A7-7FBFEE6C37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8174" y="3046325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ق">
              <a:extLst>
                <a:ext uri="{FF2B5EF4-FFF2-40B4-BE49-F238E27FC236}">
                  <a16:creationId xmlns:a16="http://schemas.microsoft.com/office/drawing/2014/main" id="{B59F8E29-9A80-4DAE-9DD3-14AD3CBF5007}"/>
                </a:ext>
              </a:extLst>
            </p:cNvPr>
            <p:cNvSpPr/>
            <p:nvPr/>
          </p:nvSpPr>
          <p:spPr>
            <a:xfrm>
              <a:off x="6124786" y="5251151"/>
              <a:ext cx="1205705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ظ</a:t>
              </a:r>
              <a:endParaRPr lang="ar-KW" dirty="0"/>
            </a:p>
          </p:txBody>
        </p:sp>
      </p:grpSp>
      <p:grpSp>
        <p:nvGrpSpPr>
          <p:cNvPr id="11" name="مجموعة ك">
            <a:extLst>
              <a:ext uri="{FF2B5EF4-FFF2-40B4-BE49-F238E27FC236}">
                <a16:creationId xmlns:a16="http://schemas.microsoft.com/office/drawing/2014/main" id="{1882B4D8-80C4-4310-8A80-171CB538CC77}"/>
              </a:ext>
            </a:extLst>
          </p:cNvPr>
          <p:cNvGrpSpPr/>
          <p:nvPr/>
        </p:nvGrpSpPr>
        <p:grpSpPr>
          <a:xfrm>
            <a:off x="9070087" y="2879142"/>
            <a:ext cx="1685925" cy="3627191"/>
            <a:chOff x="5948174" y="3046325"/>
            <a:chExt cx="1685925" cy="3627191"/>
          </a:xfrm>
        </p:grpSpPr>
        <p:pic>
          <p:nvPicPr>
            <p:cNvPr id="12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5596B23D-E326-4D12-8771-73E0F6A4F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8174" y="3046325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ق">
              <a:extLst>
                <a:ext uri="{FF2B5EF4-FFF2-40B4-BE49-F238E27FC236}">
                  <a16:creationId xmlns:a16="http://schemas.microsoft.com/office/drawing/2014/main" id="{13302D87-798C-4A3B-9F65-FDF48412BBE8}"/>
                </a:ext>
              </a:extLst>
            </p:cNvPr>
            <p:cNvSpPr/>
            <p:nvPr/>
          </p:nvSpPr>
          <p:spPr>
            <a:xfrm>
              <a:off x="6124786" y="5251151"/>
              <a:ext cx="1205705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ك</a:t>
              </a:r>
              <a:endParaRPr lang="ar-KW" dirty="0"/>
            </a:p>
          </p:txBody>
        </p:sp>
      </p:grpSp>
      <p:grpSp>
        <p:nvGrpSpPr>
          <p:cNvPr id="20" name="مجموعة ط">
            <a:extLst>
              <a:ext uri="{FF2B5EF4-FFF2-40B4-BE49-F238E27FC236}">
                <a16:creationId xmlns:a16="http://schemas.microsoft.com/office/drawing/2014/main" id="{54EB3F02-2ECB-42E7-B4C1-ADD3F6C72ADD}"/>
              </a:ext>
            </a:extLst>
          </p:cNvPr>
          <p:cNvGrpSpPr/>
          <p:nvPr/>
        </p:nvGrpSpPr>
        <p:grpSpPr>
          <a:xfrm>
            <a:off x="2908882" y="2879142"/>
            <a:ext cx="1685925" cy="3627191"/>
            <a:chOff x="2908882" y="2879142"/>
            <a:chExt cx="1685925" cy="3627191"/>
          </a:xfrm>
        </p:grpSpPr>
        <p:pic>
          <p:nvPicPr>
            <p:cNvPr id="15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969E40F6-686F-4781-881C-E79168300F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8882" y="2879142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ق">
              <a:extLst>
                <a:ext uri="{FF2B5EF4-FFF2-40B4-BE49-F238E27FC236}">
                  <a16:creationId xmlns:a16="http://schemas.microsoft.com/office/drawing/2014/main" id="{703DC8CF-E566-4FE1-A430-4B467AD49DE3}"/>
                </a:ext>
              </a:extLst>
            </p:cNvPr>
            <p:cNvSpPr/>
            <p:nvPr/>
          </p:nvSpPr>
          <p:spPr>
            <a:xfrm>
              <a:off x="3085494" y="5083968"/>
              <a:ext cx="1205705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96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ط</a:t>
              </a:r>
              <a:endParaRPr lang="ar-KW" dirty="0"/>
            </a:p>
          </p:txBody>
        </p:sp>
      </p:grp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58319944-2AA2-4D5F-9C33-504F3103FEA4}"/>
              </a:ext>
            </a:extLst>
          </p:cNvPr>
          <p:cNvSpPr/>
          <p:nvPr/>
        </p:nvSpPr>
        <p:spPr>
          <a:xfrm>
            <a:off x="5682343" y="1188720"/>
            <a:ext cx="692331" cy="705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KW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</a:t>
            </a:r>
            <a:endParaRPr lang="ar-KW" sz="9600" dirty="0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696A20A4-90A8-464C-9835-509BFFCCEA02}"/>
              </a:ext>
            </a:extLst>
          </p:cNvPr>
          <p:cNvSpPr/>
          <p:nvPr/>
        </p:nvSpPr>
        <p:spPr>
          <a:xfrm>
            <a:off x="4720047" y="1209706"/>
            <a:ext cx="692331" cy="705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7200" b="1" dirty="0">
                <a:solidFill>
                  <a:schemeClr val="tx1"/>
                </a:solidFill>
              </a:rPr>
              <a:t>ف</a:t>
            </a:r>
          </a:p>
        </p:txBody>
      </p:sp>
      <p:pic>
        <p:nvPicPr>
          <p:cNvPr id="21" name="Picture 2" descr="تعليم الرسم/ رسم رسالة لطيفة / How to draw a message - YouTube">
            <a:extLst>
              <a:ext uri="{FF2B5EF4-FFF2-40B4-BE49-F238E27FC236}">
                <a16:creationId xmlns:a16="http://schemas.microsoft.com/office/drawing/2014/main" id="{3F021033-E330-49DF-825C-56F02C8D97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r="41607" b="8762"/>
          <a:stretch/>
        </p:blipFill>
        <p:spPr bwMode="auto">
          <a:xfrm>
            <a:off x="427392" y="453064"/>
            <a:ext cx="3043645" cy="172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00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37 -0.39467 L -0.01537 -0.39444 C -0.0112 -0.39421 -0.0069 -0.39375 -0.00261 -0.39282 C -0.00118 -0.39259 0.00026 -0.39097 0.00169 -0.39097 C 0.02773 -0.38981 0.05377 -0.38958 0.07994 -0.38912 C 0.08099 -0.38842 0.08203 -0.3875 0.08307 -0.38703 C 0.08984 -0.38449 0.09284 -0.38518 0.10026 -0.38333 C 0.10208 -0.38287 0.10377 -0.38217 0.1056 -0.38148 C 0.10703 -0.38078 0.10846 -0.38032 0.10989 -0.37939 C 0.11172 -0.37847 0.11341 -0.37685 0.11523 -0.37569 C 0.1233 -0.37083 0.11601 -0.37638 0.12278 -0.37199 C 0.1263 -0.36944 0.12968 -0.36597 0.13346 -0.36435 C 0.13619 -0.36296 0.14544 -0.35925 0.14843 -0.35671 C 0.14987 -0.35532 0.15117 -0.3537 0.15273 -0.35277 C 0.15442 -0.35185 0.15638 -0.35162 0.15807 -0.35092 C 0.17174 -0.3456 0.15156 -0.35277 0.16771 -0.34699 C 0.17135 -0.34768 0.17851 -0.34814 0.18268 -0.35092 C 0.18424 -0.35185 0.18554 -0.3537 0.18698 -0.35463 C 0.18932 -0.35625 0.19648 -0.35995 0.19882 -0.36226 C 0.20078 -0.36435 0.20247 -0.36736 0.20416 -0.3699 C 0.20534 -0.37175 0.20612 -0.3743 0.20742 -0.37569 C 0.20833 -0.37685 0.2095 -0.37685 0.21054 -0.37754 C 0.21211 -0.3787 0.21341 -0.38009 0.21484 -0.38148 C 0.21797 -0.38703 0.21953 -0.39004 0.22343 -0.39467 C 0.22474 -0.39629 0.2263 -0.39722 0.22773 -0.39861 C 0.22838 -0.40046 0.2289 -0.40277 0.22981 -0.40416 C 0.23776 -0.4162 0.23281 -0.4037 0.23841 -0.41574 C 0.23932 -0.41736 0.23971 -0.4199 0.24062 -0.42152 C 0.24896 -0.43634 0.23828 -0.41226 0.247 -0.43101 C 0.24778 -0.43263 0.2483 -0.43495 0.24922 -0.43657 C 0.25117 -0.44074 0.25338 -0.44421 0.2556 -0.44814 L 0.25885 -0.45416 C 0.26028 -0.45648 0.26146 -0.45949 0.26302 -0.46134 C 0.26627 -0.46527 0.26692 -0.4655 0.26953 -0.47106 C 0.27187 -0.47592 0.27161 -0.47662 0.27278 -0.4824 C 0.27239 -0.49004 0.27252 -0.49768 0.27161 -0.50532 C 0.27135 -0.50763 0.27005 -0.50902 0.26953 -0.51111 C 0.26901 -0.51273 0.26901 -0.51504 0.26849 -0.51666 C 0.26159 -0.53634 0.2664 -0.51828 0.26198 -0.53194 C 0.26119 -0.53449 0.26067 -0.53703 0.25989 -0.53958 C 0.25846 -0.54398 0.25612 -0.54884 0.25455 -0.553 C 0.25377 -0.55486 0.25312 -0.55671 0.25234 -0.55856 C 0.25026 -0.56412 0.24896 -0.57037 0.24596 -0.57384 C 0.24023 -0.58078 0.24362 -0.57615 0.23632 -0.58912 L 0.23632 -0.58888 C 0.23489 -0.59097 0.23359 -0.59328 0.23203 -0.5949 C 0.22617 -0.60138 0.2289 -0.5956 0.22343 -0.60439 C 0.22122 -0.6081 0.2194 -0.6125 0.21705 -0.61574 C 0.21562 -0.61782 0.21406 -0.61944 0.21276 -0.62152 C 0.21159 -0.62338 0.21067 -0.62546 0.2095 -0.62731 C 0.20625 -0.63217 0.20521 -0.63148 0.20091 -0.63495 C 0.19948 -0.63611 0.19817 -0.6375 0.19661 -0.63865 C 0.19492 -0.64004 0.19297 -0.64097 0.19127 -0.64259 C 0.17994 -0.65254 0.1957 -0.64097 0.18489 -0.64814 C 0.17291 -0.65625 0.18659 -0.64791 0.17304 -0.65578 L 0.16992 -0.65763 L 0.13021 -0.65578 C 0.12799 -0.65555 0.12213 -0.65347 0.11953 -0.65208 C 0.11731 -0.65092 0.11536 -0.64884 0.11315 -0.64814 C 0.10742 -0.64629 0.09596 -0.64444 0.09596 -0.64421 C 0.075 -0.63518 0.09687 -0.64467 0.08203 -0.63865 C 0.0806 -0.63819 0.07916 -0.63726 0.07773 -0.6368 C 0.06614 -0.63263 0.0763 -0.63703 0.06601 -0.63287 C 0.06106 -0.63101 0.06054 -0.63032 0.05521 -0.62731 C 0.05416 -0.62662 0.05299 -0.62638 0.05208 -0.62546 C 0.04492 -0.61689 0.05286 -0.62685 0.04557 -0.61574 C 0.04336 -0.61226 0.04062 -0.60925 0.03815 -0.60625 L 0.03593 -0.60069 " pathEditMode="relative" rAng="0" ptsTypes="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1" y="-107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82E6E91-A781-4B95-9D3D-9F49ED3F4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</p:pic>
      <p:sp>
        <p:nvSpPr>
          <p:cNvPr id="17" name="مستطيل 16">
            <a:extLst>
              <a:ext uri="{FF2B5EF4-FFF2-40B4-BE49-F238E27FC236}">
                <a16:creationId xmlns:a16="http://schemas.microsoft.com/office/drawing/2014/main" id="{CE3307BC-79A6-4E45-81A3-65C5093CA1E1}"/>
              </a:ext>
            </a:extLst>
          </p:cNvPr>
          <p:cNvSpPr/>
          <p:nvPr/>
        </p:nvSpPr>
        <p:spPr>
          <a:xfrm>
            <a:off x="140678" y="-43125"/>
            <a:ext cx="12051322" cy="2453411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9600" dirty="0"/>
              <a:t>_ _ _ _ </a:t>
            </a:r>
            <a:endParaRPr lang="ar-KW" sz="8800" dirty="0">
              <a:solidFill>
                <a:schemeClr val="tx1"/>
              </a:solidFill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D37F4DA1-8731-4E3D-AC67-3365AD85634A}"/>
              </a:ext>
            </a:extLst>
          </p:cNvPr>
          <p:cNvSpPr/>
          <p:nvPr/>
        </p:nvSpPr>
        <p:spPr>
          <a:xfrm>
            <a:off x="7228599" y="930957"/>
            <a:ext cx="842962" cy="836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4400" b="1" dirty="0">
                <a:solidFill>
                  <a:schemeClr val="tx1"/>
                </a:solidFill>
              </a:rPr>
              <a:t>ب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E1A3C6E-8F28-4717-9282-E02353C84C12}"/>
              </a:ext>
            </a:extLst>
          </p:cNvPr>
          <p:cNvSpPr/>
          <p:nvPr/>
        </p:nvSpPr>
        <p:spPr>
          <a:xfrm>
            <a:off x="5243687" y="930956"/>
            <a:ext cx="842962" cy="836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4400" b="1" dirty="0">
                <a:solidFill>
                  <a:schemeClr val="tx1"/>
                </a:solidFill>
              </a:rPr>
              <a:t>ر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B7A3472-F89A-4D96-8DCD-A43FCE3DCABD}"/>
              </a:ext>
            </a:extLst>
          </p:cNvPr>
          <p:cNvSpPr/>
          <p:nvPr/>
        </p:nvSpPr>
        <p:spPr>
          <a:xfrm>
            <a:off x="4101738" y="1009337"/>
            <a:ext cx="842962" cy="836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4400" b="1" dirty="0">
                <a:solidFill>
                  <a:schemeClr val="tx1"/>
                </a:solidFill>
              </a:rPr>
              <a:t>ة</a:t>
            </a:r>
          </a:p>
        </p:txBody>
      </p:sp>
      <p:grpSp>
        <p:nvGrpSpPr>
          <p:cNvPr id="38" name="مجموعة ص">
            <a:extLst>
              <a:ext uri="{FF2B5EF4-FFF2-40B4-BE49-F238E27FC236}">
                <a16:creationId xmlns:a16="http://schemas.microsoft.com/office/drawing/2014/main" id="{1D91C32F-3FF2-45B5-B9E2-B4AAA69E25CF}"/>
              </a:ext>
            </a:extLst>
          </p:cNvPr>
          <p:cNvGrpSpPr/>
          <p:nvPr/>
        </p:nvGrpSpPr>
        <p:grpSpPr>
          <a:xfrm>
            <a:off x="9361975" y="3071110"/>
            <a:ext cx="1685925" cy="3604010"/>
            <a:chOff x="9361975" y="3071110"/>
            <a:chExt cx="1685925" cy="3604010"/>
          </a:xfrm>
        </p:grpSpPr>
        <p:pic>
          <p:nvPicPr>
            <p:cNvPr id="15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AB747295-C647-4AC6-876F-F1FB3CBFE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1975" y="3071110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مستطيل 26">
              <a:extLst>
                <a:ext uri="{FF2B5EF4-FFF2-40B4-BE49-F238E27FC236}">
                  <a16:creationId xmlns:a16="http://schemas.microsoft.com/office/drawing/2014/main" id="{C3CE9F1C-03C3-42D4-BD10-5F374ADB46AB}"/>
                </a:ext>
              </a:extLst>
            </p:cNvPr>
            <p:cNvSpPr/>
            <p:nvPr/>
          </p:nvSpPr>
          <p:spPr>
            <a:xfrm>
              <a:off x="9361975" y="5355771"/>
              <a:ext cx="1454071" cy="131934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7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ص</a:t>
              </a:r>
              <a:endParaRPr lang="ar-KW" dirty="0"/>
            </a:p>
          </p:txBody>
        </p:sp>
      </p:grpSp>
      <p:grpSp>
        <p:nvGrpSpPr>
          <p:cNvPr id="34" name="مجموعة ز">
            <a:extLst>
              <a:ext uri="{FF2B5EF4-FFF2-40B4-BE49-F238E27FC236}">
                <a16:creationId xmlns:a16="http://schemas.microsoft.com/office/drawing/2014/main" id="{B35458CC-47DB-41CE-9ED5-99175551E9FB}"/>
              </a:ext>
            </a:extLst>
          </p:cNvPr>
          <p:cNvGrpSpPr/>
          <p:nvPr/>
        </p:nvGrpSpPr>
        <p:grpSpPr>
          <a:xfrm>
            <a:off x="2499881" y="3071112"/>
            <a:ext cx="1865312" cy="3624680"/>
            <a:chOff x="2499881" y="3071112"/>
            <a:chExt cx="1865312" cy="3624680"/>
          </a:xfrm>
        </p:grpSpPr>
        <p:pic>
          <p:nvPicPr>
            <p:cNvPr id="19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6F57B111-DE4C-4F40-9FE3-D4199490F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9268" y="3071112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مستطيل 28">
              <a:extLst>
                <a:ext uri="{FF2B5EF4-FFF2-40B4-BE49-F238E27FC236}">
                  <a16:creationId xmlns:a16="http://schemas.microsoft.com/office/drawing/2014/main" id="{1C58C996-1A79-4C66-BD6B-B982F59EFC3B}"/>
                </a:ext>
              </a:extLst>
            </p:cNvPr>
            <p:cNvSpPr/>
            <p:nvPr/>
          </p:nvSpPr>
          <p:spPr>
            <a:xfrm>
              <a:off x="2499881" y="5376443"/>
              <a:ext cx="1454071" cy="131934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7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ز</a:t>
              </a:r>
              <a:endParaRPr lang="ar-KW" dirty="0"/>
            </a:p>
          </p:txBody>
        </p:sp>
      </p:grpSp>
      <p:grpSp>
        <p:nvGrpSpPr>
          <p:cNvPr id="35" name="مجموعة ق 4">
            <a:extLst>
              <a:ext uri="{FF2B5EF4-FFF2-40B4-BE49-F238E27FC236}">
                <a16:creationId xmlns:a16="http://schemas.microsoft.com/office/drawing/2014/main" id="{5DA4F08C-28FC-440C-82BC-EF69B615CBB0}"/>
              </a:ext>
            </a:extLst>
          </p:cNvPr>
          <p:cNvGrpSpPr/>
          <p:nvPr/>
        </p:nvGrpSpPr>
        <p:grpSpPr>
          <a:xfrm>
            <a:off x="4707839" y="3071111"/>
            <a:ext cx="1974868" cy="3624681"/>
            <a:chOff x="4707839" y="3071111"/>
            <a:chExt cx="1974868" cy="3624681"/>
          </a:xfrm>
        </p:grpSpPr>
        <p:pic>
          <p:nvPicPr>
            <p:cNvPr id="11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2BC3216E-E56B-43DA-825E-D9D4DF182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6782" y="3071111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مستطيل 30">
              <a:extLst>
                <a:ext uri="{FF2B5EF4-FFF2-40B4-BE49-F238E27FC236}">
                  <a16:creationId xmlns:a16="http://schemas.microsoft.com/office/drawing/2014/main" id="{01B5CD55-7004-4134-98A8-C6DC7307B810}"/>
                </a:ext>
              </a:extLst>
            </p:cNvPr>
            <p:cNvSpPr/>
            <p:nvPr/>
          </p:nvSpPr>
          <p:spPr>
            <a:xfrm>
              <a:off x="4707839" y="5376443"/>
              <a:ext cx="1454071" cy="131934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7200" b="1" dirty="0">
                  <a:solidFill>
                    <a:sysClr val="windowText" lastClr="000000"/>
                  </a:solidFill>
                </a:rPr>
                <a:t>ق</a:t>
              </a:r>
            </a:p>
          </p:txBody>
        </p:sp>
      </p:grpSp>
      <p:grpSp>
        <p:nvGrpSpPr>
          <p:cNvPr id="37" name="مجموعةس 6">
            <a:extLst>
              <a:ext uri="{FF2B5EF4-FFF2-40B4-BE49-F238E27FC236}">
                <a16:creationId xmlns:a16="http://schemas.microsoft.com/office/drawing/2014/main" id="{B3881F65-36A0-4FFC-94AF-21921581BF95}"/>
              </a:ext>
            </a:extLst>
          </p:cNvPr>
          <p:cNvGrpSpPr/>
          <p:nvPr/>
        </p:nvGrpSpPr>
        <p:grpSpPr>
          <a:xfrm>
            <a:off x="7228598" y="3071110"/>
            <a:ext cx="1685925" cy="3624682"/>
            <a:chOff x="7228598" y="3071110"/>
            <a:chExt cx="1685925" cy="3624682"/>
          </a:xfrm>
        </p:grpSpPr>
        <p:pic>
          <p:nvPicPr>
            <p:cNvPr id="13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AA71135E-FA3E-4982-B2A8-0CD35CFB0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8598" y="3071110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مستطيل 32">
              <a:extLst>
                <a:ext uri="{FF2B5EF4-FFF2-40B4-BE49-F238E27FC236}">
                  <a16:creationId xmlns:a16="http://schemas.microsoft.com/office/drawing/2014/main" id="{5083689E-28CD-451F-9410-CA991A0AC36D}"/>
                </a:ext>
              </a:extLst>
            </p:cNvPr>
            <p:cNvSpPr/>
            <p:nvPr/>
          </p:nvSpPr>
          <p:spPr>
            <a:xfrm>
              <a:off x="7228598" y="5376443"/>
              <a:ext cx="1454071" cy="131934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7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س</a:t>
              </a:r>
              <a:endParaRPr lang="ar-KW" dirty="0"/>
            </a:p>
          </p:txBody>
        </p:sp>
      </p:grpSp>
      <p:pic>
        <p:nvPicPr>
          <p:cNvPr id="40" name="Picture 2" descr="قبّلوا بقرة لجمع فاتورة علاج لمريضة بالسرطان :: موقع يا صور">
            <a:extLst>
              <a:ext uri="{FF2B5EF4-FFF2-40B4-BE49-F238E27FC236}">
                <a16:creationId xmlns:a16="http://schemas.microsoft.com/office/drawing/2014/main" id="{DE0F9631-8C46-4E8E-9C68-C053827D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7516" l="3947" r="96579">
                        <a14:foregroundMark x1="75263" y1="13043" x2="70526" y2="28571"/>
                        <a14:foregroundMark x1="70526" y1="28571" x2="78158" y2="26708"/>
                        <a14:foregroundMark x1="87895" y1="4348" x2="83684" y2="6211"/>
                        <a14:foregroundMark x1="85000" y1="86957" x2="18684" y2="78571"/>
                        <a14:foregroundMark x1="18684" y1="78571" x2="15000" y2="89441"/>
                        <a14:foregroundMark x1="61316" y1="72360" x2="61579" y2="85714"/>
                        <a14:foregroundMark x1="43947" y1="77950" x2="58158" y2="75776"/>
                        <a14:foregroundMark x1="58158" y1="75776" x2="62368" y2="75776"/>
                        <a14:foregroundMark x1="80789" y1="77329" x2="93421" y2="82609"/>
                        <a14:foregroundMark x1="93421" y1="82609" x2="80263" y2="91304"/>
                        <a14:foregroundMark x1="80263" y1="91304" x2="37895" y2="97516"/>
                        <a14:foregroundMark x1="96579" y1="86957" x2="96579" y2="86957"/>
                        <a14:foregroundMark x1="8158" y1="85093" x2="8158" y2="85093"/>
                        <a14:foregroundMark x1="3947" y1="85714" x2="3947" y2="85714"/>
                        <a14:foregroundMark x1="77895" y1="34472" x2="77895" y2="34472"/>
                        <a14:foregroundMark x1="80526" y1="30124" x2="67895" y2="41304"/>
                        <a14:foregroundMark x1="83421" y1="37888" x2="69737" y2="40994"/>
                        <a14:foregroundMark x1="69737" y1="40994" x2="69211" y2="41304"/>
                        <a14:foregroundMark x1="76053" y1="7764" x2="67105" y2="19565"/>
                        <a14:foregroundMark x1="56579" y1="15217" x2="63421" y2="23292"/>
                        <a14:foregroundMark x1="70000" y1="31988" x2="70000" y2="31988"/>
                        <a14:foregroundMark x1="49474" y1="38199" x2="49474" y2="38199"/>
                        <a14:foregroundMark x1="45000" y1="31988" x2="51316" y2="48137"/>
                        <a14:foregroundMark x1="51316" y1="48137" x2="40789" y2="59627"/>
                        <a14:foregroundMark x1="40789" y1="59627" x2="26579" y2="53416"/>
                        <a14:foregroundMark x1="26579" y1="53416" x2="20263" y2="43478"/>
                        <a14:foregroundMark x1="28158" y1="33540" x2="28158" y2="33540"/>
                        <a14:foregroundMark x1="28158" y1="33540" x2="28158" y2="33540"/>
                        <a14:foregroundMark x1="28158" y1="33540" x2="27368" y2="54037"/>
                        <a14:foregroundMark x1="62105" y1="60559" x2="30526" y2="61801"/>
                        <a14:foregroundMark x1="21842" y1="19255" x2="21842" y2="19255"/>
                        <a14:foregroundMark x1="21842" y1="19255" x2="21842" y2="19255"/>
                        <a14:foregroundMark x1="21842" y1="19255" x2="17632" y2="24534"/>
                        <a14:foregroundMark x1="16579" y1="42857" x2="12105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29" y="112017"/>
            <a:ext cx="2979419" cy="214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76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8 -0.27408 L 0.05768 -0.27385 C 0.05338 -0.27454 0.04896 -0.27408 0.04479 -0.27593 C 0.04062 -0.27755 0.03971 -0.28264 0.0362 -0.28542 C 0.03489 -0.28635 0.03333 -0.28658 0.0319 -0.28727 C 0.02864 -0.2919 0.02383 -0.29931 0.02018 -0.30255 L 0.01588 -0.30625 C 0.00651 -0.32315 0.01836 -0.30255 0.00937 -0.31598 C 0.00429 -0.32338 0.00794 -0.31922 0.00403 -0.32732 C 0.00312 -0.3294 0.00182 -0.33079 0.00091 -0.3331 C -0.00078 -0.33658 -0.00339 -0.34445 -0.00339 -0.34422 C -0.00534 -0.35486 -0.00339 -0.3456 -0.00664 -0.35579 C -0.01133 -0.3706 -0.00586 -0.35648 -0.01198 -0.37107 C -0.01237 -0.37292 -0.0125 -0.37523 -0.01302 -0.37685 C -0.01992 -0.3963 -0.01511 -0.37824 -0.01953 -0.39213 C -0.02031 -0.39445 -0.02097 -0.39699 -0.02162 -0.39977 C -0.02214 -0.40162 -0.02214 -0.40371 -0.02279 -0.40533 C -0.02396 -0.40949 -0.02552 -0.41297 -0.02696 -0.4169 C -0.02774 -0.41875 -0.028 -0.42176 -0.02917 -0.42246 C -0.03893 -0.42824 -0.02344 -0.41945 -0.03776 -0.42639 C -0.03998 -0.42732 -0.04193 -0.4294 -0.04414 -0.4301 C -0.04597 -0.43079 -0.04779 -0.43148 -0.04948 -0.43218 C -0.05091 -0.43264 -0.05235 -0.43357 -0.05378 -0.43403 C -0.05625 -0.43473 -0.05886 -0.43519 -0.06133 -0.43588 C -0.07214 -0.44236 -0.05534 -0.43264 -0.06875 -0.43982 C -0.07097 -0.44098 -0.07331 -0.44121 -0.07526 -0.44352 C -0.0763 -0.44468 -0.07735 -0.4463 -0.07852 -0.44723 C -0.07943 -0.44815 -0.08073 -0.44815 -0.08164 -0.44931 C -0.09141 -0.4588 -0.08503 -0.45324 -0.09128 -0.4625 C -0.09232 -0.46412 -0.09362 -0.46482 -0.09453 -0.46644 C -0.1013 -0.47709 -0.10052 -0.47662 -0.10521 -0.48935 L -0.10742 -0.49491 C -0.11003 -0.5088 -0.10899 -0.50255 -0.11055 -0.51412 C -0.10977 -0.54051 -0.11068 -0.53843 -0.10847 -0.55602 C -0.10821 -0.5581 -0.10703 -0.56667 -0.10638 -0.56922 C -0.10404 -0.57755 -0.1043 -0.57315 -0.10091 -0.58079 C -0.09492 -0.59445 -0.09961 -0.59028 -0.09349 -0.59398 C -0.09271 -0.59653 -0.09232 -0.59954 -0.09128 -0.60162 C -0.0905 -0.60348 -0.0892 -0.60417 -0.08815 -0.60556 C -0.08659 -0.60741 -0.08516 -0.60903 -0.08386 -0.61111 C -0.07982 -0.61713 -0.08177 -0.61644 -0.07735 -0.6206 C -0.07461 -0.62338 -0.07136 -0.625 -0.06875 -0.62824 C -0.06745 -0.63033 -0.06615 -0.63264 -0.06459 -0.63403 C -0.06315 -0.63519 -0.06159 -0.63496 -0.06029 -0.63588 C -0.05729 -0.6382 -0.05482 -0.64213 -0.0517 -0.64352 C -0.05026 -0.64422 -0.04571 -0.64607 -0.04414 -0.64746 C -0.03672 -0.65394 -0.04558 -0.64908 -0.03672 -0.65301 C -0.03451 -0.65556 -0.03268 -0.65903 -0.03021 -0.66065 C -0.02058 -0.6676 -0.02917 -0.66204 -0.01953 -0.66644 C -0.01836 -0.6669 -0.01745 -0.66783 -0.01628 -0.66829 C -0.01485 -0.66898 -0.01341 -0.66968 -0.01198 -0.67014 C -0.01094 -0.67153 -0.01003 -0.67315 -0.00886 -0.67408 C 0.00078 -0.68172 -0.00417 -0.67431 0.00833 -0.68172 C 0.01054 -0.6831 0.01263 -0.68449 0.01484 -0.68542 C 0.01627 -0.68611 0.01771 -0.68658 0.01901 -0.6875 C 0.02122 -0.68843 0.0233 -0.68982 0.02552 -0.69121 L 0.0319 -0.69491 C 0.03294 -0.6956 0.03411 -0.69653 0.03515 -0.69676 C 0.03659 -0.69723 0.03802 -0.69792 0.03945 -0.69861 C 0.04049 -0.69908 0.04153 -0.7 0.04271 -0.70047 C 0.0444 -0.70139 0.04622 -0.70162 0.04804 -0.70232 C 0.04909 -0.70278 0.05013 -0.70371 0.05117 -0.7044 C 0.05299 -0.7051 0.05482 -0.70533 0.05664 -0.70625 C 0.05872 -0.70718 0.0608 -0.7088 0.06302 -0.70996 L 0.06627 -0.71204 C 0.06875 -0.71135 0.07135 -0.71135 0.0737 -0.70996 C 0.07786 -0.70787 0.07643 -0.7051 0.07903 -0.70047 C 0.07995 -0.69885 0.08125 -0.69792 0.08229 -0.69676 C 0.08307 -0.69491 0.08333 -0.69236 0.0845 -0.69121 C 0.08633 -0.68912 0.09088 -0.6875 0.09088 -0.68727 C 0.0931 -0.68473 0.09453 -0.68218 0.09726 -0.68172 C 0.09909 -0.68125 0.10091 -0.68172 0.10273 -0.68172 L 0.10273 -0.68148 " pathEditMode="relative" rAng="0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9" y="-218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ﻗﺼﺔ ﻋﻼﺀ ﺍﻟﺪﻳﻦ ﻭﺍﻟﻤﺼﺒﺎﺡ ﺍﻟﺴﺤﺮﻱ - القصـــــة">
            <a:extLst>
              <a:ext uri="{FF2B5EF4-FFF2-40B4-BE49-F238E27FC236}">
                <a16:creationId xmlns:a16="http://schemas.microsoft.com/office/drawing/2014/main" id="{05F88BC4-91B6-4529-A01D-0D4F7DDA0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4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مجموعة ا">
            <a:extLst>
              <a:ext uri="{FF2B5EF4-FFF2-40B4-BE49-F238E27FC236}">
                <a16:creationId xmlns:a16="http://schemas.microsoft.com/office/drawing/2014/main" id="{A515AA5A-39EB-42D0-AC52-628AD02275FF}"/>
              </a:ext>
            </a:extLst>
          </p:cNvPr>
          <p:cNvGrpSpPr/>
          <p:nvPr/>
        </p:nvGrpSpPr>
        <p:grpSpPr>
          <a:xfrm>
            <a:off x="10153855" y="2972637"/>
            <a:ext cx="1685925" cy="3639178"/>
            <a:chOff x="10153855" y="2972637"/>
            <a:chExt cx="1685925" cy="3639178"/>
          </a:xfrm>
        </p:grpSpPr>
        <p:pic>
          <p:nvPicPr>
            <p:cNvPr id="12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8FF46A4D-6F67-42D0-A335-0F8BA5E1A9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3855" y="2972637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ا">
              <a:extLst>
                <a:ext uri="{FF2B5EF4-FFF2-40B4-BE49-F238E27FC236}">
                  <a16:creationId xmlns:a16="http://schemas.microsoft.com/office/drawing/2014/main" id="{3ACCAC39-9938-418C-A165-A3425D227653}"/>
                </a:ext>
              </a:extLst>
            </p:cNvPr>
            <p:cNvSpPr/>
            <p:nvPr/>
          </p:nvSpPr>
          <p:spPr>
            <a:xfrm>
              <a:off x="10218004" y="5189450"/>
              <a:ext cx="1126586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9600" dirty="0">
                  <a:solidFill>
                    <a:schemeClr val="tx1"/>
                  </a:solidFill>
                </a:rPr>
                <a:t>ا</a:t>
              </a:r>
            </a:p>
          </p:txBody>
        </p:sp>
      </p:grpSp>
      <p:grpSp>
        <p:nvGrpSpPr>
          <p:cNvPr id="35" name="مجموعة ح">
            <a:extLst>
              <a:ext uri="{FF2B5EF4-FFF2-40B4-BE49-F238E27FC236}">
                <a16:creationId xmlns:a16="http://schemas.microsoft.com/office/drawing/2014/main" id="{46FBBD31-7CB2-4FF0-8056-3ECD517A2636}"/>
              </a:ext>
            </a:extLst>
          </p:cNvPr>
          <p:cNvGrpSpPr/>
          <p:nvPr/>
        </p:nvGrpSpPr>
        <p:grpSpPr>
          <a:xfrm>
            <a:off x="8097555" y="2972636"/>
            <a:ext cx="1685925" cy="3657338"/>
            <a:chOff x="8097555" y="2972636"/>
            <a:chExt cx="1685925" cy="3657338"/>
          </a:xfrm>
        </p:grpSpPr>
        <p:pic>
          <p:nvPicPr>
            <p:cNvPr id="10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5273CA7B-4DFE-467F-90BE-6C7D2E12CC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555" y="2972636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ح">
              <a:extLst>
                <a:ext uri="{FF2B5EF4-FFF2-40B4-BE49-F238E27FC236}">
                  <a16:creationId xmlns:a16="http://schemas.microsoft.com/office/drawing/2014/main" id="{239D8CA3-ABBA-416D-83F2-C47A45CEC48A}"/>
                </a:ext>
              </a:extLst>
            </p:cNvPr>
            <p:cNvSpPr/>
            <p:nvPr/>
          </p:nvSpPr>
          <p:spPr>
            <a:xfrm>
              <a:off x="8097555" y="5207609"/>
              <a:ext cx="1315280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ح</a:t>
              </a:r>
              <a:endParaRPr lang="ar-KW" dirty="0"/>
            </a:p>
          </p:txBody>
        </p:sp>
      </p:grpSp>
      <p:grpSp>
        <p:nvGrpSpPr>
          <p:cNvPr id="37" name="مجموعةق">
            <a:extLst>
              <a:ext uri="{FF2B5EF4-FFF2-40B4-BE49-F238E27FC236}">
                <a16:creationId xmlns:a16="http://schemas.microsoft.com/office/drawing/2014/main" id="{919EBA02-DF9E-463C-A60A-E8AD64E08D85}"/>
              </a:ext>
            </a:extLst>
          </p:cNvPr>
          <p:cNvGrpSpPr/>
          <p:nvPr/>
        </p:nvGrpSpPr>
        <p:grpSpPr>
          <a:xfrm>
            <a:off x="5948174" y="3046325"/>
            <a:ext cx="1685925" cy="3627191"/>
            <a:chOff x="5948174" y="3046325"/>
            <a:chExt cx="1685925" cy="3627191"/>
          </a:xfrm>
        </p:grpSpPr>
        <p:pic>
          <p:nvPicPr>
            <p:cNvPr id="6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BFFB226A-FAB8-4961-9A83-5401A6AE1E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8174" y="3046325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ق">
              <a:extLst>
                <a:ext uri="{FF2B5EF4-FFF2-40B4-BE49-F238E27FC236}">
                  <a16:creationId xmlns:a16="http://schemas.microsoft.com/office/drawing/2014/main" id="{75BA350B-347C-43FD-8CFB-B7A8A314CB71}"/>
                </a:ext>
              </a:extLst>
            </p:cNvPr>
            <p:cNvSpPr/>
            <p:nvPr/>
          </p:nvSpPr>
          <p:spPr>
            <a:xfrm>
              <a:off x="6124786" y="5251151"/>
              <a:ext cx="1205705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ق</a:t>
              </a:r>
              <a:endParaRPr lang="ar-KW" dirty="0"/>
            </a:p>
          </p:txBody>
        </p:sp>
      </p:grpSp>
      <p:grpSp>
        <p:nvGrpSpPr>
          <p:cNvPr id="39" name="مجموعة أ">
            <a:extLst>
              <a:ext uri="{FF2B5EF4-FFF2-40B4-BE49-F238E27FC236}">
                <a16:creationId xmlns:a16="http://schemas.microsoft.com/office/drawing/2014/main" id="{58A0AA12-7CA8-4663-9F7C-91A6B1BA5864}"/>
              </a:ext>
            </a:extLst>
          </p:cNvPr>
          <p:cNvGrpSpPr/>
          <p:nvPr/>
        </p:nvGrpSpPr>
        <p:grpSpPr>
          <a:xfrm>
            <a:off x="3859664" y="2972636"/>
            <a:ext cx="1685925" cy="3700882"/>
            <a:chOff x="3865821" y="2972635"/>
            <a:chExt cx="1685925" cy="3700882"/>
          </a:xfrm>
        </p:grpSpPr>
        <p:pic>
          <p:nvPicPr>
            <p:cNvPr id="7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02BC742C-D022-49A4-9758-E00A07B3E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5821" y="2972635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أ">
              <a:extLst>
                <a:ext uri="{FF2B5EF4-FFF2-40B4-BE49-F238E27FC236}">
                  <a16:creationId xmlns:a16="http://schemas.microsoft.com/office/drawing/2014/main" id="{B27688CA-23C9-4208-815F-AB001D782BEE}"/>
                </a:ext>
              </a:extLst>
            </p:cNvPr>
            <p:cNvSpPr/>
            <p:nvPr/>
          </p:nvSpPr>
          <p:spPr>
            <a:xfrm>
              <a:off x="4060667" y="5251152"/>
              <a:ext cx="1205705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أ</a:t>
              </a:r>
              <a:endParaRPr lang="ar-KW" dirty="0"/>
            </a:p>
          </p:txBody>
        </p:sp>
      </p:grpSp>
      <p:grpSp>
        <p:nvGrpSpPr>
          <p:cNvPr id="40" name="مجموعة ف">
            <a:extLst>
              <a:ext uri="{FF2B5EF4-FFF2-40B4-BE49-F238E27FC236}">
                <a16:creationId xmlns:a16="http://schemas.microsoft.com/office/drawing/2014/main" id="{B50F4A58-42FC-441D-92A0-E97B7529F5F0}"/>
              </a:ext>
            </a:extLst>
          </p:cNvPr>
          <p:cNvGrpSpPr/>
          <p:nvPr/>
        </p:nvGrpSpPr>
        <p:grpSpPr>
          <a:xfrm>
            <a:off x="1565557" y="2848707"/>
            <a:ext cx="1685925" cy="3787391"/>
            <a:chOff x="1565557" y="2848707"/>
            <a:chExt cx="1685925" cy="3787391"/>
          </a:xfrm>
        </p:grpSpPr>
        <p:pic>
          <p:nvPicPr>
            <p:cNvPr id="8" name="Picture 2" descr="ʚĩɞ‎‏، الفارسة الفاتحة ʚĩɞ‎‏، : جني بحذاء خشبي و بلوزة برشا ريد">
              <a:extLst>
                <a:ext uri="{FF2B5EF4-FFF2-40B4-BE49-F238E27FC236}">
                  <a16:creationId xmlns:a16="http://schemas.microsoft.com/office/drawing/2014/main" id="{69FFC9BF-5EBE-4C13-8C1E-D606442C04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6" b="96988" l="3390" r="95198">
                          <a14:foregroundMark x1="95198" y1="22892" x2="95198" y2="22892"/>
                          <a14:foregroundMark x1="64972" y1="16466" x2="64972" y2="16466"/>
                          <a14:foregroundMark x1="66384" y1="15863" x2="66384" y2="18072"/>
                          <a14:foregroundMark x1="18644" y1="75703" x2="10734" y2="84940"/>
                          <a14:foregroundMark x1="10734" y1="84940" x2="15537" y2="87952"/>
                          <a14:foregroundMark x1="3672" y1="81727" x2="3672" y2="81727"/>
                          <a14:foregroundMark x1="54237" y1="92570" x2="54237" y2="92570"/>
                          <a14:foregroundMark x1="40678" y1="96988" x2="40678" y2="96988"/>
                          <a14:foregroundMark x1="33616" y1="12249" x2="33616" y2="12249"/>
                          <a14:foregroundMark x1="22599" y1="16667" x2="22599" y2="16667"/>
                          <a14:foregroundMark x1="18644" y1="7831" x2="18644" y2="7831"/>
                          <a14:foregroundMark x1="24576" y1="3414" x2="24576" y2="3414"/>
                          <a14:foregroundMark x1="16384" y1="5622" x2="16384" y2="5622"/>
                          <a14:foregroundMark x1="44350" y1="10241" x2="44350" y2="10241"/>
                          <a14:foregroundMark x1="42373" y1="12048" x2="48588" y2="11647"/>
                          <a14:foregroundMark x1="17232" y1="1606" x2="15819" y2="60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557" y="2848707"/>
              <a:ext cx="16859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ف">
              <a:extLst>
                <a:ext uri="{FF2B5EF4-FFF2-40B4-BE49-F238E27FC236}">
                  <a16:creationId xmlns:a16="http://schemas.microsoft.com/office/drawing/2014/main" id="{7A82BBF5-C4B5-406D-8E8C-F1524137D667}"/>
                </a:ext>
              </a:extLst>
            </p:cNvPr>
            <p:cNvSpPr/>
            <p:nvPr/>
          </p:nvSpPr>
          <p:spPr>
            <a:xfrm>
              <a:off x="1565557" y="5213733"/>
              <a:ext cx="1279842" cy="14223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kumimoji="0" lang="ar-KW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ف</a:t>
              </a:r>
              <a:endParaRPr lang="ar-KW" dirty="0"/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D7B4C5C-1298-420C-850E-C0E0E3926C9A}"/>
              </a:ext>
            </a:extLst>
          </p:cNvPr>
          <p:cNvSpPr/>
          <p:nvPr/>
        </p:nvSpPr>
        <p:spPr>
          <a:xfrm>
            <a:off x="140678" y="-43125"/>
            <a:ext cx="11967586" cy="2453411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9600" dirty="0"/>
              <a:t>_ _ _ _ _</a:t>
            </a:r>
            <a:endParaRPr lang="ar-KW" sz="8800" dirty="0">
              <a:solidFill>
                <a:schemeClr val="tx1"/>
              </a:solidFill>
            </a:endParaRPr>
          </a:p>
        </p:txBody>
      </p:sp>
      <p:pic>
        <p:nvPicPr>
          <p:cNvPr id="1032" name="Picture 8" descr="تعليم الرسم للاطفال المبتدئين خطوة بخطوة - كيفية رسم طفل الزرافة Drawing  giraffe for beginner kids step by step - Artworks">
            <a:extLst>
              <a:ext uri="{FF2B5EF4-FFF2-40B4-BE49-F238E27FC236}">
                <a16:creationId xmlns:a16="http://schemas.microsoft.com/office/drawing/2014/main" id="{488FCC23-25A2-4276-B60F-27DB63A2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364" y="130935"/>
            <a:ext cx="2304748" cy="220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F8AECE8-A17A-48B0-9B3A-BBF693DBC1B4}"/>
              </a:ext>
            </a:extLst>
          </p:cNvPr>
          <p:cNvSpPr txBox="1"/>
          <p:nvPr/>
        </p:nvSpPr>
        <p:spPr>
          <a:xfrm>
            <a:off x="7656191" y="828645"/>
            <a:ext cx="76716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9600" dirty="0"/>
              <a:t>ز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B338930-1BD5-4704-9258-7F86584A6F11}"/>
              </a:ext>
            </a:extLst>
          </p:cNvPr>
          <p:cNvSpPr txBox="1"/>
          <p:nvPr/>
        </p:nvSpPr>
        <p:spPr>
          <a:xfrm>
            <a:off x="4588103" y="793819"/>
            <a:ext cx="99745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9600" dirty="0"/>
              <a:t>ف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647626EC-D3C8-4218-9DC6-EEFB5E62EB10}"/>
              </a:ext>
            </a:extLst>
          </p:cNvPr>
          <p:cNvSpPr txBox="1"/>
          <p:nvPr/>
        </p:nvSpPr>
        <p:spPr>
          <a:xfrm>
            <a:off x="6855870" y="793819"/>
            <a:ext cx="57214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9600" dirty="0"/>
              <a:t>ر</a:t>
            </a: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C899217E-9FCD-4A21-AE93-A9C94C999764}"/>
              </a:ext>
            </a:extLst>
          </p:cNvPr>
          <p:cNvSpPr/>
          <p:nvPr/>
        </p:nvSpPr>
        <p:spPr>
          <a:xfrm>
            <a:off x="3671982" y="1233821"/>
            <a:ext cx="802032" cy="625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9600" dirty="0">
                <a:solidFill>
                  <a:schemeClr val="tx1"/>
                </a:solidFill>
              </a:rPr>
              <a:t>ة</a:t>
            </a:r>
          </a:p>
        </p:txBody>
      </p:sp>
    </p:spTree>
    <p:extLst>
      <p:ext uri="{BB962C8B-B14F-4D97-AF65-F5344CB8AC3E}">
        <p14:creationId xmlns:p14="http://schemas.microsoft.com/office/powerpoint/2010/main" val="314576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79 -0.3081 L -0.04179 -0.30787 C -0.04362 -0.30578 -0.04531 -0.30301 -0.04726 -0.30092 C -0.04791 -0.3 -0.04882 -0.30023 -0.04948 -0.2993 C -0.05039 -0.29815 -0.05091 -0.29629 -0.05182 -0.2949 C -0.05247 -0.29375 -0.05325 -0.29328 -0.05403 -0.29213 C -0.05534 -0.28981 -0.05638 -0.28703 -0.05768 -0.28472 C -0.05846 -0.28356 -0.05924 -0.28287 -0.06002 -0.28171 C -0.06106 -0.28055 -0.06198 -0.27893 -0.06315 -0.27731 C -0.06862 -0.26875 -0.06562 -0.27129 -0.06992 -0.26852 C -0.07083 -0.26736 -0.07187 -0.26574 -0.07291 -0.26435 C -0.07369 -0.26296 -0.07422 -0.26088 -0.07513 -0.25972 C -0.0763 -0.25833 -0.08242 -0.25463 -0.08346 -0.25393 C -0.08489 -0.25208 -0.08632 -0.24953 -0.08802 -0.24815 C -0.08971 -0.24653 -0.09153 -0.2449 -0.09323 -0.24375 C -0.09765 -0.24074 -0.0983 -0.24097 -0.10234 -0.23935 C -0.10716 -0.23727 -0.1056 -0.2368 -0.11276 -0.23495 L -0.11823 -0.23333 C -0.12252 -0.23055 -0.11992 -0.23194 -0.12721 -0.23055 L -0.13541 -0.22893 C -0.14726 -0.22453 -0.13893 -0.22708 -0.16419 -0.22893 C -0.16875 -0.2294 -0.1733 -0.23009 -0.17786 -0.23055 L -0.1944 -0.23194 C -0.19635 -0.2324 -0.19843 -0.23287 -0.20052 -0.23333 C -0.20169 -0.23379 -0.20299 -0.23449 -0.20416 -0.23495 C -0.20664 -0.23565 -0.20924 -0.23588 -0.21185 -0.23634 C -0.2207 -0.24074 -0.20651 -0.23403 -0.22005 -0.23935 C -0.22669 -0.2419 -0.22487 -0.2419 -0.2306 -0.24514 C -0.23333 -0.24676 -0.23502 -0.24699 -0.23815 -0.24815 C -0.24101 -0.25 -0.24297 -0.25139 -0.2457 -0.25254 C -0.24726 -0.25301 -0.24882 -0.25347 -0.25026 -0.25393 C -0.25247 -0.25486 -0.25468 -0.25602 -0.25703 -0.25694 C -0.25937 -0.25787 -0.26302 -0.25926 -0.26536 -0.25972 C -0.26849 -0.26065 -0.27682 -0.26227 -0.27968 -0.26273 C -0.28554 -0.26643 -0.27955 -0.26296 -0.29179 -0.26574 C -0.29297 -0.26597 -0.29427 -0.2669 -0.29557 -0.26736 C -0.29843 -0.26782 -0.30156 -0.26805 -0.30455 -0.26852 C -0.30677 -0.26944 -0.30924 -0.27037 -0.31132 -0.27153 C -0.31289 -0.27245 -0.31588 -0.27453 -0.31588 -0.2743 C -0.31692 -0.27407 -0.31797 -0.27361 -0.31888 -0.27291 C -0.31979 -0.27245 -0.32044 -0.27199 -0.32109 -0.27153 C -0.32317 -0.27037 -0.32721 -0.26852 -0.32721 -0.26828 C -0.33971 -0.26921 -0.34896 -0.26898 -0.36041 -0.27153 C -0.36198 -0.27176 -0.36354 -0.27245 -0.36497 -0.27291 C -0.37187 -0.27754 -0.36093 -0.2706 -0.37096 -0.27592 C -0.37734 -0.27916 -0.37356 -0.27778 -0.37851 -0.28171 C -0.38333 -0.28565 -0.37812 -0.28009 -0.38385 -0.28611 C -0.38593 -0.28842 -0.39036 -0.29375 -0.39205 -0.29676 C -0.39323 -0.29791 -0.39401 -0.29977 -0.39518 -0.30092 C -0.39635 -0.30208 -0.39765 -0.30254 -0.39896 -0.3037 C -0.40013 -0.30486 -0.40091 -0.30671 -0.40195 -0.3081 C -0.40325 -0.30972 -0.40442 -0.31111 -0.40573 -0.3125 C -0.41224 -0.31967 -0.4056 -0.31041 -0.41627 -0.3243 C -0.42695 -0.33796 -0.422 -0.3331 -0.4306 -0.34028 C -0.43489 -0.35301 -0.42916 -0.33819 -0.4345 -0.34629 C -0.43632 -0.3493 -0.43789 -0.35301 -0.43971 -0.35648 C -0.44075 -0.35856 -0.44179 -0.36018 -0.44271 -0.36227 C -0.44349 -0.36435 -0.4444 -0.3662 -0.44492 -0.36828 C -0.44557 -0.37014 -0.44596 -0.37199 -0.44648 -0.37407 C -0.44765 -0.3794 -0.44791 -0.38102 -0.44869 -0.38588 C -0.44896 -0.39097 -0.44961 -0.3956 -0.44948 -0.40046 C -0.44935 -0.41041 -0.44869 -0.42129 -0.44726 -0.43125 C -0.44713 -0.43264 -0.44674 -0.43426 -0.44648 -0.43565 C -0.45299 -0.44398 -0.44479 -0.43403 -0.45104 -0.44004 C -0.45234 -0.4412 -0.45351 -0.44282 -0.45481 -0.44444 C -0.45807 -0.44838 -0.46015 -0.45115 -0.46302 -0.45602 C -0.46393 -0.4574 -0.46458 -0.45903 -0.46536 -0.46041 C -0.46575 -0.4625 -0.46614 -0.46481 -0.46692 -0.46643 C -0.46849 -0.47014 -0.4707 -0.47268 -0.47213 -0.47662 L -0.47435 -0.48264 C -0.4763 -0.49352 -0.47382 -0.47986 -0.47669 -0.4912 C -0.47903 -0.50046 -0.47747 -0.49606 -0.4789 -0.5044 C -0.47942 -0.50694 -0.47994 -0.50926 -0.48047 -0.5118 C -0.48216 -0.53171 -0.47994 -0.51018 -0.48281 -0.52801 C -0.48307 -0.53055 -0.48411 -0.5419 -0.48411 -0.54398 C -0.48398 -0.56065 -0.48398 -0.57731 -0.48346 -0.59375 C -0.48346 -0.59583 -0.48281 -0.59768 -0.48281 -0.59977 C -0.47968 -0.65278 -0.48411 -0.59676 -0.48047 -0.63194 C -0.48007 -0.63472 -0.47981 -0.64074 -0.4789 -0.64375 C -0.47786 -0.64768 -0.47695 -0.64953 -0.47526 -0.65254 C -0.47369 -0.66389 -0.47565 -0.65324 -0.47148 -0.66273 C -0.47018 -0.66528 -0.46953 -0.66875 -0.46849 -0.67153 C -0.46757 -0.67338 -0.46692 -0.67546 -0.46614 -0.67731 C -0.4651 -0.68032 -0.46432 -0.68356 -0.46302 -0.68611 C -0.46159 -0.68912 -0.45989 -0.6919 -0.45859 -0.6949 C -0.45781 -0.69699 -0.45729 -0.6993 -0.45625 -0.70092 C -0.45494 -0.70324 -0.45325 -0.70463 -0.45169 -0.70671 C -0.45104 -0.70764 -0.45039 -0.70903 -0.44948 -0.70972 C -0.44401 -0.71319 -0.44648 -0.7118 -0.44192 -0.71389 C -0.43737 -0.71342 -0.43294 -0.71342 -0.42838 -0.7125 C -0.42747 -0.7125 -0.42695 -0.71134 -0.42604 -0.71111 C -0.42461 -0.71041 -0.42317 -0.71018 -0.42161 -0.70972 C -0.41953 -0.70879 -0.41562 -0.70671 -0.41562 -0.70648 C -0.41458 -0.70578 -0.41354 -0.70463 -0.4125 -0.7037 C -0.41185 -0.70324 -0.41093 -0.70301 -0.41028 -0.70231 C -0.40937 -0.70139 -0.40885 -0.70023 -0.40794 -0.6993 C -0.40729 -0.69861 -0.40638 -0.69861 -0.40573 -0.69791 C -0.40078 -0.69305 -0.40625 -0.69699 -0.40117 -0.69051 C -0.40052 -0.68981 -0.39974 -0.68958 -0.39896 -0.68912 C -0.39466 -0.67639 -0.40039 -0.69143 -0.39518 -0.68333 C -0.39453 -0.68217 -0.39427 -0.68009 -0.39362 -0.67893 C -0.3931 -0.67778 -0.39205 -0.67685 -0.3914 -0.67592 C -0.39088 -0.67453 -0.39062 -0.67268 -0.38984 -0.67153 C -0.38919 -0.67037 -0.38815 -0.6699 -0.38763 -0.66852 C -0.38632 -0.66597 -0.38554 -0.66273 -0.38463 -0.65972 L -0.38307 -0.65532 C -0.38138 -0.6456 -0.38229 -0.64953 -0.38073 -0.64375 " pathEditMode="relative" rAng="0" ptsTypes="AAAAAAAAAAAAAAAAAAAAAAAAAAAAAAAAAAAAAAAAAAAAAAAAAAAAAAAAAAAA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22" y="-16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33</Words>
  <Application>Microsoft Office PowerPoint</Application>
  <PresentationFormat>מסך רחב</PresentationFormat>
  <Paragraphs>24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نوره دخنان ضحوي فالح الغريبه</dc:creator>
  <cp:lastModifiedBy>IMOE001</cp:lastModifiedBy>
  <cp:revision>11</cp:revision>
  <dcterms:created xsi:type="dcterms:W3CDTF">2020-10-17T22:35:42Z</dcterms:created>
  <dcterms:modified xsi:type="dcterms:W3CDTF">2024-07-09T12:12:20Z</dcterms:modified>
</cp:coreProperties>
</file>