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xt" ContentType="application/tx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media/image11.txt>GIF89a&#65533;&#65533;&#65533;R&#65533;&#65533;&#65533;&#65533;&#65533;HW8&&#65533;xG&#65533;&#65533;w&#65533;&#377;&#65533;&#65533;&#65533;tK+&#65533;&#65533;&#65533;H86&#549;W&#65533;Z65N,'$WJF&#65533;sM&#65533;hF&#65533;&#65533;WSLL&#65533;&#65533;&#65533;G5*&#65533;&#65533;&#65533;7&#65533;i6T;7g[UfI9&#65533;Y+&#65533;&#65533;&#65533;&#65533;jEG9CFX6hE)[tJ&#65533;&#65533;h&#65533;jYjfed<%&#65533;&#65533;V&#65533;&#65533;&#65533;&#65533;&#65533;x85*&#814;&#65533;u[Iv&#65533;&#1161;tY&#65533;&#65533;&#1671;{u&#1010;&#65533;&#65533;q4,&4&#65533;&#65533;p&#1398;i&#720;N&#65533;&#65533;M-LjU8zvuQi6&#65533;&#65533;&#65533;xFL&#979;qol.&#65533;&#815;6HO10n&#65533;&#65533;&#65533;OQDW&#65533;&#65533;KRkp^w&#65533;PYgr&#65533;&#65533;&#65533;&#65533;Y&#65533;&#65533;&#65533;\b:^cl&#65533; >&#65533;;48&#65533;&#632;&#65533;xJ&#65533;mc&#65533;&#65533;&#65533;&#65533;&#65533;&#65533;l&#65533;Yfr&#65533;l&#65533;&#65533;3ZVU&#1718;g&#65533;&#722;&#65533;&#65533;9&#65533;nq&#65533;&#65533;n&#65533;&#1199;&#65533;_T&#65533;&#65533;&#65533;7*3&#65533;&#1040;&#65533;JT<EKDD&#65533;Yc&#65533;&#65533;&#65533;&#64657;&#65533;lHE:&#65533;&#65533;XgVJk&#65533;&#1000;&#65533;(&#65533;U:&#65533;&#65533;&#65533;q&#65533;&#65533;&#65533;&#65533;&#65533;^&#65533;&#65533;&#65533;+$(&#65533;t,&#65533;&#65533;H&#65533;v&#65533;&#65533;&#65533;&#65533;&#18200;&#65533;mR2iwfY#&#65533;&#65533;,9)(&#65533;&#65533;r&#883;=&#65533;&#65533;y&#65533;&#65533;&#65533;C4;IFE&#65533;&#65533;U&#65533;&#65533;&#65533;&#65533;&#65533;x&#65533;ziuZH&#65533;vh{sieJFXD:&#65533;&#65533;&#65533;XTKp&#65533;P&#65533;{&#65533;&#65533;&#65533;WxV:&#65533;&#65533;X1:g&#65533;]&#65533;&#65533;yxke6+3jcY&#65533;=(85+&#65533;&#65533;&#65533;C-7K;;&#65533;\D&#65533;ufu[UYVU&#65533;&#65533;&#65533;&#65533;uhl\S&#65533;&#65533;D+':67+)&'W&#65533;&#65533;XF:&#65533;&#65533;uL44%&#65533;:&#65533;Vs&#65533;&#65533;&#65533;&#65533;=E,5M&#65533;&#65533;xW76((&#1595;&#65533;&#65533;kt-O7$(%;n&#65533;&#65533;yiwke&#65533;t&#65533;&#984;&#65533;\&#65533;&#65533;&#1736;9ZTIdKEi68&#65533;pHt]TwfXjdY&#65533;vgzsh3#$M(&#65533;<?gVI{&#65533;&#65533;JFEzwuE6ct\T;+,D,5&#65533;O3&#548;L&#65533;:4WE:icZ#t:&#65533;yh&#65533;M7&#65533;9,&#65533;&#65533;&#65533;&#757;&#65533;wkf=S&#65533;weY*%'ID:3,,&#65533;o/xfW&#975;2xW6&#65533;\f&#1385;%&#65533;&#785;P|&#65533;&#65533;&#65533;"&#65533;SV;jr&#65533;&#65533;Y!&#65533;NETSCAPE2.0!&#65533;Copyright(c) Blingee.com!&#65533;&#65533;&#65533;&#65533;&#65533;&#65533;4&#65533;&#65533;&#65533;&4xp&#65533;&#135;&#65533;&#65533;&#65533;&#65533;&#65533;&#65533;*"4&#65533;B XI&#65533;$I
`&#65533;\&#65533;&#65533;&#65533;~b&#65533;&#65533;Sf&M&#65533;6k&#9001;&#65533;&#65533;M&#65533;*)J&#65533;
&#65533;&#65533;H &#65533;&#65533;P&#65533;J&#65533;J&#65533;&#65533;&#1387;X&#65533;j&#65533;J1&#65533;&#65533;@R/&#65533;5Y&#65533;2Tk6&#65533;&#65533;9&#65533;&#65533;k&#65533;&#65533;@&#65533;v&#65533;F$&#65533;C&#65533;&#65533;2<(&#65533;&#65533;XA&#65533;#&#65533;&#65533;O&#65533;&#65533;F&#65533;<&#65533;&#1988;O;&#65533;&#65533;bV&#65533;X&#65533;T&#1592;&#65533;R&#65533;&QZP&#65533;&#65533;$&#1048;-a&#65533;M&#65533;&#65533;&#794;&#65533;_&#65533;,&#65533;&#65533;PT&#65533;?&#65533;T)&#65533;	\&#65533;+_&#956;&#65533;&#65533;g)&#65533;z[&#65533;&#65533;&#65533;l+&#521;&#65533;]&#65533;&#65533;&#65533;&#65533;&#65533;&#65533;&#186;&#65533;&#1259;h&#65533;/&#65533;&#328;&#65533;S2&#65533;&#65533;&#65533;&#65533;&#65533;8&#65533;&#65533;H&#65533;n9&#65533;C&#65533;&#65533;6&#65533;F&#65533;dA&#65533;&#65533;&#65533;'A(!P&#65533;&#65533;Tam&#65533;&#65533;6[O&#65533;&#65533;P&#391;+&#65533;V&#65533;QI&#65533;&#65533;(&#65533;&#65533;A&#65533;&#65533;&#65533;8&#65533;p&#65533;&#65533;&#65533;7&#1672;"&#65533;(&#65533;^&#65533;&#65533;8,c&#65533;&#65533;&#65533;7,&#65533;!&#65533; )&#65533;^Li&#65533;EJ&#65533;&#65533;^&#65533;&#65533;	K&#65533;%&#65533; eJxp&#275;&#65533;&#65533;&#65533; 0't&#65533;&#65533;&#65533;&#517;N&#65533;-e0A^[~&#1349;&#65533;[&#65533;@&#65533;?F\s&#65533;?{a&#65533;9d&#65533;&#65533;X&#65533;WYz&#65533;Z^Dv&#65533;e&#65533;b&#65533;&#65533;*|1&#65533;b&#65533;&#65533;UA&#65533;}:P&#65533;@&#65533;@&#65533;&#65533;&#853;i&#65533;&#65533;pR&#65533;d&#65533;H(QH&#65533;l/&#1908;&#65533;&#65533;&#65533;&#65533;&#65533;N&#1444;[&#65533;&#65533;U&#65533;i&#65533;Tn&#65533;&#65533;&#65533;-\i.&#65533;:&#65533;&#65533;.&#65533;(&#65533;!&#65533;-&#65533;x&#65533;&#65533;&#65533;F&#65533;)&#65533;8J6&&#65533;^&#65533;&#6485;T&#65533;EzY&#65533;H&#65533;i&#65533;	'&#65533;&#39961;kr&#65533;&#65533;L&#65533;&#65533;&x&#65533;&#65533;&#65533;&#65533; 1&#65533;Np&#65533;&#65533;&#65533;&#65533;^&#65533;mg[&#65533;
&#65533;&#65533;&#65533;Zz&#65533;+&#65533;&#65533;^0&#65533;AdWZ&#65533;Yj&#1027;$&#1961;&#65533;&#65533;e&#65533;&#65533;*\&#65533;&#65533;vrU&#65533;&#65533;&#65533;&#65533;&#65533;&#65533;M&#1225;i&#65533;&#373;&#1089;;&#65533;4R&#65533;&#630;&#65533;ZJ)Q&#65533;&#65533;9m(&#65533;65&#65533;O&#65533;&#65533;&#65533;&#65533;&#65533;gb&#65533;&#65533;&#8886;&#65533;K&#65533;'&#65533;&#65533;&#65533;&#65533;"&#65533;&#65533;&#65533;K&#65533;&#65533;*&#65533;&#65533;b&#65533; &#65533;&#65533;U&#65533;&#65533;S&#65533;q&#65533;
&#65533;&#65533;p&#65533;k&#65533;&#65533;D&#65533;*&#65533;&#65533;&#65533;&#65533;A&#65533;&#65533; &#65533;&#65533;&#65533;{x&#65533;&#65533;?f&#65533;L&#65533;&#65533;]aH&#65533;&#65533;2&#65533;&#65533;\&#65533;H&#65533;&#65533;&#1532;&#65533;&#65533;&#65533;&#65533;i
&#65533;&#65533;&#65533;&#65533;j&#992;&#65533;:&#65533;Y \&#65533;&#65533;&#65533;
`Mk&#65533;&#65533;&#65533;&#65533;)&#65533;ZC&#65533;&#65533;&#65533;&#65533;&#65533;
&#65533;@4&#65533;&#65533;&#65533;=&#65533;&#65533;S&#65533;&#65533;f&#1133;6=&#65533;&#65533;lz2-90(B	&#65533;HHT"&#65533;&#65533;Hb@t1&#65533;z)qk&#1805;&#65533;/ &#65533;JC&#65533;&#65533;&#65533;&#65533;&#65533;&#65533;&#8050;$/&#65533;&#65533;_&#65533;&#65533;&#65533;v0&#65533;&#65533;Lh&#65533;&#65533;&#65533;&#65533;&#65533;p&#65533;/&#65533;	&#65533;&#65533;&#65533;+.T
NtB&#65533;u&#65533;&#65533;h&#65533;h&#65533;&#65533;Bw E3&#65533;&#65533;&#65533;&#65533;&#65533;B&#65533;!\Lc&#65533;/&#65533;&#65533;&#65533;@{&#65533;&#65533;Z&#65533;&#65533;s&#65533;&#65533;,&#65533;J&#65533;&#65533;/8 &#65533;!DD.&#65533;&#65533;&#65533;R&#502;&#65533;&#65533;"Jh@,&#422;&#65533;$&#65533;&#65533;&#65533;&#65533;,&#1468;m7&#65533;i&#65533;J4&#65533;&#65533;&#65533;d&#65533;s&#65533;P&&#65533;&#65533;6
&#65533;&#65533;[&#65533;q&#65533;*W&#65533;&#65533;V.&#65533;&#65533;&#65533;&#65533;&#407;&#136;'i&#65533;\&#65533; &#65533;"G&#65533;&#65533;2&#65533;]`&#65533;&#65533;&#65533;&#65533;&#65533;e&#65533;&#65533;&#65533;&#65533;&#65533;2-q&#65533;H	&&#65533;&#65533;&#65533;G&#65533;&#65533;&#65533;&#65533;5lS&#65533;&#65533;XR&#65533;MjR&#65533;&#65533;&#65533;O&#65533;&#65533;,&#65533;&#65533;&o&#65533;b&#65533;)Oi&#65533;&#65533;&#65533;"&#65533;&#65533;&67R&#65533;Y`s&#65533;&#65533;3&#65533;I&#1026;B&#65533;&#65533;&#65533;0&#65533;&#65533;&#17779;4HX&#65533;VG&#65533;&#1650;z&#65533;&#65533;!&#65533;d&#777;&#65533;&#65533;{&#65533;	&#65533;
@&#1169;O&#65533;4x&#65533;x&#65533;m&#65533;&#65533;&#65533;$)&#65533;&#65533;&#65533;MB&#65533;$&#65533;.&#65533;&#65533;v&#65533;Z&#65533;	o&#65533;&#22625;&#65533;&#65533;(}&#65533;&#65533;q&#65533;&#65533;&#65533;$&#65533;Bv&#65533;&#65533;&#65533;:U&#65533;&#65533;&#65533;X&#65533;*-|&#65533;U"&#65533;b	KH&#65533;&#65533;PM&#65533;@&#65533;&#65533;&#65533;Z&#65533;0&#65533;	(!	K B&#65533;&#65533;&#1388;n5&#65533;\u*T&#65533;&#65533;&#1325;&#65533;&#65533;&#65533;&#65533;1&#65533;zU&#65533;RU&#65533;w&#65533;&#65533;1&#65533;&#65533;(la&#65533;&#1666;&#65533;&#65533;&#65533;.&#65533;&#65533;&#65533;_&#65533;&#65533;W9,C"@B&#65533;&#65533;["&#65533;b(D&#65533;&#65533;	4&#65533;&#65533;c&#65533;&#65533;&#65533;@[&#65533;&#65533;&#65533; ;mi&#65533;&#65533;&#65533;Wc&#65533;&#65533;&#65533;Z&#65533;&#65533;&#65533;L&#65533;&#65533; &#65533;&#65533;/8&#65533;Q&#65533;4&#65533;V&#65533;&I&#65533;&#1728;pg@&#65533;&#65533;#ej&#65533;nz&#65533;5&#65533;&#65533;Nc#PB+&#65533;&#65533;&#65533;&y&#65533;@&#65533;E&#65533;F&#5559;&#65533;&#65533;WZX&#1392;v&#65533;&#65533;~&#65533;&#65533;T"&#1026;IP&#65533;h0P&#65533;&#65533;B	r&#65533;&#65533;.&#65533;@$&#65533;r&#65533;]&#65533;&#65533;_&#65533;&#65533;&#1535;^&#65533;&#65533;]5{&#1405;&#65533;&#65533;Ue&#65533;_&#65533;0&#65533;@[&#65533;&#65533;c&#65533;0&#65533;&#65533;n&#65533;&#65533;&#65533;&#65533;l}[W&#65533;&#65533;&#65533;R&#65533;
>&#65533;7&#1261;&#65533;kk&#65533;&#65533;E&#65533;&#65533;&#65533;5&#65533;2f&#65533;&#760;WQ&#65533;Jn/&#65533;&#65533;&#65533;xO&#65533;dH&#1112;&#65533;&#65533;&#65533;>D&#65533;GF&#65533;m&#65533;&#65533;R&#65533;&#65533;&#65533;&#65533;&#65533;&#65533;{cY&#65533;&#65533;$9}&#65533;&#65533;&#65533;JM'&#65533;r&#65533;n&#65533;&#65533;&#65533;yv&#65533;D&#515;&#65533;&#65533;A&#65533;&#65533;&#65533;up&#65533;&#65533;&#65533;R&#65533;&#65533;r44@&#65533;&#65533;&#65533;&#65533;&#65533;H&#65533;&#65533;Au&#65533;C~;&#1795;Lk&#65533;&#65533;.&#65533;A&#65533;&#65533;&#65533;"&#65533;&#65533;&#65533;&#65533;&#65533;&#65533;&#65533;X&#65533;>&#65533;&#65533;7~&#65533;&#65533;&#65533;ep&#1454;&#65533;&#65533;,V&#65533;&#65533;&#65533;
&#65533;&#65533;~qHy&#65533;&#65533;>&#65533;d&#65533;B&#65533;mr[&#65533;a &#65533;&#65533;B&#65533;&#65533;&#65533;&#65533;&#65533;8&#65533;Ge&#65533;&#65533;&#65533;&#65533;&#65533;N&#65533;&#1804;&#65533;&#65533;&#462;&#65533;*&#65533;}-I&#65533;&#65533;&#65533;&#65533;@&#65533;&#65533;&#1087;&#65533;H&#65533;5&#1666;&#65533;&#65533;8N&#65533;&#65533;&#65533;&#65533;&#1757;a&#65533;^=&#65533;Fo&#65533;1&#65533;<Q&#590;:&#65533;@&#65533;&#65533;~	Jm&#65533;&#65533;+&#65533;&#65533;&#65533;&#65533;h0&#65533;&#65533;rU&#65533;D&#65533;&#65533;&#65533;@&#65533;;&#65533;aY&#65533;&#65533;A&#65533;&#65533;&#65533;&#65533;V0&#65533;&#65533;5Lc&#65533;&#9711;&#65533;&#65533;&#65533;0k(&#794;	P@&#65533;&#65533;T&#65533;~|&#65533;&#65533;&#65533;&#65533;2&#65533;L&#65533;&#65533;Nt&#65533;-\ &#65533;&#65533;&#65533;H&#65533;&#65533;&#65533;&#65533;n&#65533;&#65533;&#62907;5&#65533; &#65533;eA&#65533;E&#65533;G&#65533;&#65533;/&#65533;h&#65533;p+$&#65533;&#65533;L&#65533;H&#766;t&#65533;&#65533;4&#65533;Av/&#65533;OB$(&#65533;&#65533;&#65533;&#65533;w&#65533;&#65533;&#65533;K&#65533;&#65533;&#65533;&#65533;&#65533;&#65533;&#65533;&#65533;&#65533;&#65533;&#65533;&#65533;&#65533;R&#65533;ikV&#65533;00&#65533;&#65533;P&#65533;Uj&#65533;BH&#130;Y&#65533;&#65533;^&#65533;$'9}9k&#65533;&#65533;&#65533;&#65533;EOB$M&#65533;&#65533;C&#1790;&#65533;&#65533;&#65533;E&#65533;&#65533;$&#65533;&#65533;_&#65533;B&#65533;&#65533;&#65533;G6&#65533;	I&#65533;&#65533;[&#65533;&#65533;k&#65533;&#65533;Lg&#65533;&#65533;&#65533;K&#65533;&#65533;&#65533;!+@&#65533;t&#65533;&#65533;&#65533;Y&#65533;u&#65533;]&#65533;&#65533;&#65533;&#65533;O&#65533;&#65533;%&#65533;&#65533;!&#65533;-;E&#65533;+&#65533;9&#65533;+{Xn&#1747;)*&#65533;&#65533;&#65533;h&#65533;{?&#65533;&#65533;&#65533;4&#65533;&#65533;p 0E@o&#65533;&#65533;M&#65533;&#65533;6&#65533;&#65533;?p&Nr&#65533;x&#65533;&#65533;IX!@&#65533;E!~VM`w&#65533;&#65533;&#65533;W&#65533;&#65533;&#65533;wO&#65533;J&#65533;&#65533;&#65533;p.r&#65533;fr-Xru@Wr&#65533;z2&#65533;tE&#65533;&#65533;-&#65533;&#65533;r&#65533;Fj&#65533;Ph2&#1089;y@r&#65533;&#65533;&#65533;&#65533;t&#65533;&#65533;r!7j&#65533;&#65533;p&#65533;eW1&tL&#65533;(&#65533;D}&#65533;A\r}awh&#65533;V&#65533;B0U]&#65533;'~&#65533;&#65533;&#65533;&#65533;&#65533;&#65533;&#65533;g&#65533;w&#65533;=&#65533;r+p7- )@&#65533;\&#65533;fZ&#65533;&#65533;u]&#65533;#&#65533;n&#65533;&#65533;&#65533;&#65533;&#65533;x&#65533;&#65533;6&#65533;hI8&#65533;&#65533; 4g&#65533;gp&#65533;^:&#65533;x&#65533;&#65533;g&#65533;aJ&#65533;tWXEK0A&#65533;i&#65533;r&#65533;&#65533;r&#65533;5jBQMp&#65533;#G_rP&&#65533;=&#65533;D0&#65533;.h&#65533;w&#65533;r~0rwyUyPry&#65533;&#65533;&#65533;t&#65533;X&#65533;&#65533;rMu&#65533;E&#65533;[&#65533;|D&#65533;tO&#65533;Q&#65533;t[&#65533;&#65533;w&#65533;S&#65533;%\H*VGR&#240;&#65533;7&#65533;&#65533;>&#65533;&#65533;  &#65533;&#65533;Xi!&#65533;&#65533;0&#65533;&#65533;c&#65533;&#65533;mF&#65533;-@nGn&#1843;C@
&#65533;gDV]&#65533;&#65533;}&#65533;&#65533;&#65533;&#65533;lFS&#65533;q,&#65533;&#65533;6&#1288;&#65533;7g-&#65533;&#65533;,&#65533;ey&#65533;7hr&#65533;&#65533;S@P&#65533;7S&#65533;&#65533;=Po&#65533;&#65533;&#65533;&#65533;s%gzC&#65533;&#65533;!&#1473;v&#65533;r-hr= c&#65533;X8Q&#65533;r&#65533;zP&#65533;&#65533;0&#65533;0K`kO5j&#65533;&#65533;`
XK't&#65533;&#65533;t`&#65533;Z&#65533;gG&#65533;dH&#65533;&#65533;oG]]6w&#65533;&#1168;&#65533;6&#65533;&#390;%&#65533;&#65533;0v&#65533;&#65533;L&#65533;'&#65533;&#65533;&#65533;&#65533;!&#65533;0&#65533;&#65533;&#65533;>&#65533;&#65533;&#65533;`}V&#65533;BV]&#65533;1]&#65533;f&#65533;"&#65533; &#65533;8!&#65533;N&#65533;&#65533;-&#65533;&#65533;&#65533;&#65533;y-+Q&#65533;&#65533;&#65533;&#65533;&&#65533;&#65533;I.9&#65533;q&#65533;&#65533;p[Ui&#65533;x=@i&#65533;V&#65533;&#65533;*&#65533;&#65533;;&#65533;{C8&#65533;pCQ&#65533;&#65533;&#65533;h&#65533;&#26358;&#65533;Q)fc&#65533;U&#65533;x&#65533;&#65533;&#65533;&#65533;&#65533;&#65533;&#65533;5"&#65533; &#65533;&#65533;&#65533;vwt&#65533;V&#65533;&#598;&#65533;A&#65533;+ ~+0n&#65533;&#65533;40&#65533;HRO0}a&#65533;&#65533;Xt&#65533;ct5&#65533;&#65533;&#693;FI&#65533;&#65533;~&#65533;&#65533; Pl&#65533;&#65533;lYgw&#65533;&#65533;$&#65533;&#65533; &#306;&#65533;&#65533;&#65533;&#65533;&#65533;6BOAQ&#65533;	O&#65533;&#456;&#65533;&#65533;?&#65533;&#65533;D&#65533;&#65533;p&#65533;&#65533;y&#65533;&#65533;y&#65533;@iC&#65533;&#65533;I&#65533;f&#65533;&#65533;I&#65533;&#65533;&#65533;T&#65533;&#65533;F	b&#65533;Fr(&#65533;iNI&#65533;XX&#65533;9&#65533;Fr6xUIsu&#65533;T0q.X&#65533;8j#&#65533;i1&k&#65533;%f
Z&#65533;>T&#65533;(h&#65533;&#65533;&#65533;&#65533;&#65533;&#65533;&#65533;&#65533;e&#65533;&#65533;r&#65533;&#65533;&#65533;[O&#65533;e!y&#65533;3[f5&#65533;&#1367;&#65533;kw&#65533;&#65533;&#1624; 0V&#65533;&#65533;&#65533;[&#65533;&#65533;&#65533;&#65533;nd&#65533;f%&#65533;]P&#65533;6&#65533;&#65533;&#65533;&#448;&#65533;&#65533;,&#65533;4"J&#65533;&#65533;dp@a&#65533;&#65533;T&#65533;M@P2&#65533;7&#65533;@J&#65533;&#65533;Y*h#G&#52235;&#65533;&#1570;J&#65533;&#65533;&#65533;1&#65533;T*&#65533;y&#65533;&#65533;&#65533;W&#65533;&#65533;q0`&#65533;[e.&#65533;&#232;&#65533;r&#65533;wp&#65533;Lu&#65533;&#65533;&#65533;&#65533;gr&#65533;Uy&#65533;rW&#65533;&#65533;&#186;)&#65533;sLw&#65533;hJE&#65533;r<'&#65533;&#65533;tl9n&#65533;7w]&#65533;]&#65533;&#65533;&#65533;6~&#65533;Y_&#240;&#65533;&#65533;&#65533;p8&#65533;&#65533;&#65533;+&#65533;&#65533;=&#65533;*kg&#65533;&#65533;de79 ;&#487;&#65533;'i&#65533;n&#1285;&#65533;&#65533;&#65533;P6&#65533;&#65533;f&#65533;&#65533;&#65533;&#65533;x&#65533;	&#65533;&#65533;%+&#65533;&#65533;g&#65533;&_&#337;	&#65533; 7&#65533;&#65533;&#65533;Jiw&#65533;&#65533;&#65533;ypir3&#65533;G&#65533;p38&#65533;&#65533;&#65533;D&#65533;hS&#65533;U"'U*j(ajM&#65533;&#65533;&#65533;NiM&#65533;&#65533;&#65533;[&#65533;&#65533;Fr&#65533;&#65533;&#65533;&#65533;pDIA0|&#65533;&#65533;XH`&#65533;&#65533;&Op&#65533;&#65533;QG<&#65533;&#65533;&#65533;&#65533;&#65533;T&#65533;&#65533;&#65533;+&#65533;&#65533;e&#65533;&#65533;&#65533;X&#65533;&#65533;%R&#65533;c&#65533; +&#65533;&#65533;&#65533;+&#65533;q&#65533;&#1910;*-&#65533;&#65533;p&#65533;&#65533;&#65533;j&#65533;&#65533;&#65533;}+\'; ~&#65533;M&#65533;&#65533;RID&#65533;!&#65533;o&#65533;&#65533;*[&#65533;&#65533;&#128;#&#65533;&#65533;-&#65533;%&#65533;&#65533;&#65533;&#65533;yB%&#65533;&#65533;FjIk#Gj&#65533;&#65533;aMxhv0&#65533;&#65533;&#65533;&#65533;MXyM{U&#65533;&#65533;r6&#65533;;&#65533;&#65533;B&#36645;a=&#65533;M&#65533;h&#65533;&#405;&#65533;&#65533;{&#65533;6h	&#65533;bP&#65533;b[&#65533;<0V &#65533;MW]&#65533;6&#65533;"P&#65533;*&#65533;K&#65533;&#65533;&#65533;&#65533;&#65533;~o	S]&#65533;&#1381;lj&#65533;[&#65533;a&#65533;;&#65533;{}|	&#65533;\&#65533;&#65533;e>&#65533;&#65533;&#65533;&#65533;&#65533;Bf]h(&#65533;&#65533;&#65533;u&#65533;&#65533;&#65533;&#65533; &#65533;&#65533;6&#65533;fT#&#65533;7&#65533;,&#65533;&#178;[&#65533;&#65533;&#65533;&#65533;&#65533;&#65533;&#65533;D&#65533;&#65533;&#65533;4&#65533;&#65533;&#65533;|&#65533;`jB&#65533;Uft&#65533;&#65533;_.X&#65533;`!&#65533;s&#65533;a3&#65533;_&#65533;Wq&#65533;&#65533;_N&#65533;Ut}&#65533;@s&#65533;&#65533;`I`&#65533;^&#65533;U&#65533;Xok&#65533;&#65533;KR&#65533;&#65533;&#65533;&#65533;&#65533;&#65533;&#65533;"@u
&#65533;&#65533;{&#65533;+&#65533;&#65533;&#65533;s&#65533;l&#65533;&#65533;&#65533;&#65533;&#65533;[&#65533;&#65533;n&#65533;&#65533;IZ&#65533;&#65533;F&#65533;&#65533;F@&#65533;&#65533;&#65533;&#65533;&#65533;&#65533;&#65533;n&#65533;&#65533;&#65533;F]@&&#65533;o&#65533;&#65533;%S&#65533;&#65533;F,T&#1074;&#65533;&#65533;4&#65533;&#65533;&#65533;&#65533;&#65533;&#65533;&&#48784;&#65533;&#65533;/Lx%a6&#65533;Z%PJ&#65533;c3&#583;W&#65533;&#65533;_Y5&#65533;&#65533;&#65533;_X5&#439;&#65533;&#65533;&#65533;&#65533;W&#65533;Xt&#65533;&#65533;7&#65533;&#65533;[&#65533;T&#65533;uU&#65533; tW&#65533;&#65533;&#65533;&#65533;X\e&#65533;+&#65533;X&#65533;,&#65533;j,[g:5&#65533;&#65533;&#65533;fZ&#65533;&#65533;&#65533;	&#65533;tLvrZMu&#65533;R&#65533;5gmmQk&#65533;&#65533;ZER&#65533;&#1413;&#65533;1&#65533;&#65533;&#65533;kD&#65533;_&#65533;&#65533;i&#65533; &#65533;&#65533;&#65533;&&#65533;l&#65533;5R&#65533;&#65533;B&#65533;B0&#65533;]&#65533;&#65533;&#65533;&#65533;
g*&#65533;&#65533;,&#65533;&#171;<&#65533;Ix#&#65533;6(J.&#65533;&#65533;&#65533;3*&#65533;&#65533;&#65533;K&#65533;`I&#65533;&#65533;|WU&#65533;TY&#792;&#65533;aP%b=&#65533;&#65533;F&#65533;&#372;&#65533;,&#65533;&#65533;5&#65533;aktAMWD&#65533;&#65533;@@&#1485;&#65533;&&#481;&#65533;&#65533;"P&#65533;"&#65533;&#65533;j&#65533;sk&#65533;&#65533;&#65533;P[&#65533;e&#65533;&#65533;+&#65533;&#65533;&#65533;&#65533;H&#65533;XR&5&#1334;ds&#65533;&#65533; &#65533;&#1413;&#65533;C&#65533;&#65533;&#65533;&#65533;Z'&#65533;&#65533;&#577;p~bq&#65533;&#65533;&#65533;&#65533;n=[&#1078;l&#65533;*&#65533;&#65533;&#65533;&#65533;&#65533;A&#65533;?&#65533; &#65533;u&#65533;Fe&#65533;$&#65533;&#65533;t&#65533;@A&#1197;|&#65533;&#65533;N&#65533;&#65533;pI&#65533;&#65533;&#65533;&#65533;&#65533;qFMX&#983;s6&#65533;s&#65533;&#65533;sU&#65533;U	f_8&#65533;&#65533;/&#65533;q{eXLu&#1289;XK&#65533;&#65533;&#1332;&#65533;X&#65533;P*VM&#65533;R&#65533;&#65533;k&#65533;:&#65533;,&#65533;&#65533;	&6&#65533;&#65533;	a&#65533;&#65533;&#65533;&#65533;&#65533;Del&#65533;&#65533;&#65533;o)R&#65533;&#65533;d76&#65533;&#65533;s(5<&#65533;&#65533;Tw&#65533;R4&#65533;E'&#65533;&#65533;&#1503;&#65533;&#65533;Z&#65533;&#24360;r;5&#65533;a&#608;k[&#65533;u_X&#65533;&#65533;Ri&#65533;H&#65533;&#65533;&#65533;&#65533;M&#65533;&#1786;&#65533;&#65533;&#65533;[&#65533;&#65533;&#1628;mx(-&#1704;Q"&#65533;&#65533;YA&#65533;6:&#65533;S&#372;&#65533;&#65533;WA&#65533;&#65533;&#236;&#65533;5&#65533;`P&#65533;&#65533;6&#65533;&#65533;Te&#65533;&#65533;E&#65533;&#65533;&#65533;HI&#65533;WY&#65533;&#65533;&#65533;h&#65533;t&#65533;&#65533;&#65533;'d&#65533;&#65533;V&#65533;&#65533;:&#65533;&#65533;
Q&#65533;&#65533;&#65533;&#65533;l&#65533;&#65533;&#65533;0&#65533;%E&#65533;&#65533;&#65533;t&#65533;v&#65533;&#65533;5&#65533;&#65533;&#65533;k&#65533;2u&#65533;	u&#65533;&#65533;&#65533;&#65533;b&#65533;&#65533;d&#65533;o&#65533;nc&#65533;{&#65533;O&#65533;&#65533;&#65533;V&#65533;&#65533;wB&#65533;&#65533;&#65533;&#65533;P&#65533;#&#65533;	&#65533;&#65533;&#65533;$&#65533;&#65533;&#65533;&#65533;&#36593;&#65533;0&#65533;&#65533;,1Tg&#65533;'+&#65533;&#65533;rJ%&#1083;<l '.&#65533;Y&#65533;&#65533;uUs8&#65533;&#1272;&#65533;&#1307;&#65533;&#65533;&#65533;Mc^&#65533;rj&#65533;&#65533;&#65533;v&#65533;&#65533;&#65533;&#65533;&#65533;&#65533;X0|e&#1726;[&#65533;&#65533;&#1085;&#587;
&#65533;j&#65533;&#65533;&#65533;-:&#65533;&#65533;P&#40030;&#65533;&#65533;&#65533;=+&#65533;&#65533;%5&#65533;+0[ odN&#65533;X&#65533;"z&#65533;9&#65533;&#65533;s&#65533;Q&#65533;&#65533;&#65533;&#65533;&#65533;&#65533;&#65533;
iA&#65533;P90&#65533;:&#479;k&#65533;n&#65533;&#65533;s$UB@qJp|(X&#65533;&#65533;&#65533;&#65533;>,*&#65533;&#672;&#65533;&#65533;FU&#65533;+&#65533;&#1647;&#65533;-&#65533;4ot;&#65533;$^&#65533;&#65533;)&#65533;wu&#65533;!F&#65533;&#65533;&#65533;U?&#65533;`&#65533;%v&#65533;u&#1012;&#65533;&#65533;{&#65533;`&#65533;&#65533;&#65533;&#65533;&#65533;&#65533;`Y&#65533;N&#65533;&&#65533;5gW+&#65533;b&#65533;ZI &#65533;&#65533;&#65533;&#1840;&#65533;V&#65533;&#65533;&#65533;&#65533;&#65533;&#65533;&#65533;xt&#65533;&#65533;&#65533;^]&#65533;&#65533;&#65533;{d&#65533;GRn&#65533;&#65533;0&#65533;&#65533;r&#65533;n&#65533;);&#65533;w-&#65533;&#645;'}&#65533;&#65533;&#65533;0o&#65533;F&#65533;\&#65533;kk1&#65533;&#31653;&#64517;d$&%&#65533;-M&#65533;	&#65533;&#65533;v&#65533;&#65533;&#65533;|&#65533;&#65533;&#65533;&#65533;&#65533;&#65533;&#65533;/&#65533;&#65533;Do&#65533;&#65533;&#65533;A&#65533;C&#65533;t6&#65533;&#65533;9&#65533;&#65533;=&#65533;Y&#65533;&#65533;TK&#65533;}J&#65533;I&#65533;&#65533;[0M&#65533;&#65533;[&#65533;&#65533;&#65533;&#1015;UD&#65533;OP(&#65533;h&#65533;e&#65533;JX&#65533;&#65533;&#65533;&#65533;Y&#736;&#65533;&#65533;n&#65533;&#65533;f,t_Ib&#65533;&#65533;:&#65533;&#65533;&#65533; &#65533;?&#65533;aO&#65533;&#65533;&#65533;|5&#65533;fwKe&#65533;&#65533;e&#65533;q
Z&#65533;q<s&#65533;(&#65533;1&#65533;3&#65533;R&#65533;]o}&#65533;R&#65533;&#65533;K&#65533;&#65533;4s&#65533;,%m@
&#65533;&#65533;V&#65533;9k&#65533;U&#65533;!&#65533;&#65533;&#65533;4
6h D&#65533;,&#65533;&#65533;&#65533;D4I&#65533;&#65533;&#65533;A0&ET(&#65533;&#65533;&#65533;B&#65533;&#65533;Z&#65533;&#65533;&#65533;,i&#65533;<&#65533;&#65533;J&#65533;;S&#176;&#65533;&ME&#65533;O&#65533;
&#65533;M&#65533;> &#65533;&#65533;X%&#65533;&#65533;&#65533;K+&#65533;&#65533;Z&#65533;|&#65533;&#65533;U&#65533;&#1453;d&#65533;&#65533;&#65533;*&#65533;&#65533;$
&#65533;&#65533;&#65533;&#65533;&#65533;_&#65533;P9&#65533;d&#65533;$D&#65533;f&#65533;&#65533;-&#65533;&#65533;j&#65533;t3PfL&#65533;%&#65533;L8E&#65533;c&#758;v&#65533;U&#65533;2$4&&#65533;h2Q4&#65533;@8&#1970;d&#65533;&#65533;&#65533;DL&#65533; &#65533;&#65533;&#65533;6&#65533;"&#65533;ZA&#65533;&#65533;n&#1980;&#65533;@&#65533;&#65533;w&#65533; rG&#65533;&#65533;x&#65533;&#65533;C&#65533;&#65533;Z&#65533;&#65533;y&#65533;a&#65533;g(([&#65533;o&#65533;&#65533;/P<x&#65533;o&#65533;H&#65533;9&#65533;_&#65533;?&#65533;p{~A&#65533;tw #&#65533;&#65533;&#65533;X&#65533;/&#65533;hX!&#65533;&#65533;&#65533;@	&#1616;(&#65533;$&#65533;&#65533;`(!&#65533;&#65533;&#65533;&#552;."&#65533;&#65533;4:&#2256;F$&#65533;&#65533;(&#65533;&#65533;%&#65533;N&#65533;EW<&#65533;2|J(&#65533;h
b&#65533;&#65533;&#65533;&#65533;B&#65533;&#65533;)&#65533;&#65533;a&#65533;%&#65533;"k,&#65533;|QR&#65533;&#65533;&#65533;tA93k&#65533;%&#65533;p&#65533;&#65533;)J0&#65533;&#65533;C&#65533;&#65533;&#65533;B&#65533;&#65533;&#65533;#&#65533;&#65533;&l&#65533;&#65533;&#210;%&#432;&#65533;#&#65533;@3&#65533;&#65533;@a&#65533;.&#65533;xb&#65533;&#65533;0[r&#65533;&#65533;&#65533;&#65533;&#65533;Np&#65533;&#65533;&#65533;2&#680;#&#1552;8&#65533;5@A6L&#65533;6&#28057;d&#65533;&#65533;nC&#65533;I&#65533;7L&#65533;K&#65533;7&#65533;[aY&#65533;Ch&#65533;&#65533;
ZA&#65533;&#65533;a&#65533;9&#65533;0&#65533;&#65533;&#643;&#137;&#65533;&#316;&#65533;&#443;`&#65533;m@;Rwc&#65533;_~&#65533;O&#65533;@&#65533;&#65533;&#65533;bai`&#65533;	&#65533;&#65533;&#65533;&#65533;&#65533;&#65533;&#65533;&#65533;".&&#65533;&#65533;&#65533;{&#65533;&#65533;B	x&#65533;&#65533;&#65533;!&#65533;D &#65533;&#65533;I#II&#65533;&#416;&#65533;
&#65533;&#65533;&#65533;*&&#65533;&#65533;&#65533;&#65533;BQ&#65533;gjq&#65533;xw&#65533;"&#65533;&#65533;t**Bf&#65533;E&#65533;%v&#65533;&#65533;&#65533;&#65533;&#65533;&#65533;,&#65533;0&#65533;%,&#65533;&#65533;*&#65533;&#65533;&#65533;J&#65533;&#65533;&1&#65533;1&#65533;,&#65533;&#65533;1c&#65533;&&#65533;uY&#65533;){&#65533;&#65533;;&#65533;&#65533;(&#65533;
1&#65533;8z&#65533;;&#65533;J`&#65533;e&#65533;X&#65533;+&#822;&#65533;A&#65533;lcQ&#65533;&#65533;n&#1282;&#65533;xb$&#65533;&#65533;<i:&#54585;	8&#65533;R&#65533;&#65533;mJ(&#65533;&#65533;05&#65533;&#65533;~&#65533;`n&#65533;&#65533;&#65533;!XDHWD&#65533;&#65533;;&#65533;&#65533;&#65533;&#65533;&#65533;&#65533;&#65533;"&#65533;&#65533;$&#65533;otiyc
&#65533;=&#65533;&#65533;V&#65533;&#1731;&#65533;&#65533;H&#65533;%:&#65533; &#65533;&#65533;&#65533;d{&#65533;<&#65533;&#65533;#&#65533;c&#65533;B&#65533;&#65533;	&#37896;%&#65533;v4&#65533;&#65533;&#65533;>xD&#65533;?&#65533;&#65533;&#65533;8|&#65533;&#65533;ba&#65533;&#65533;&#65533;(d&#65533;
2*f&#65533;g&#65533;&#65533;&#65533;zzg&#856;&#65533;&#65533;&#65533;e&#65533;y&#65533;@.$	Z&#1113;&#65533;r&&#65533;$&#65533;`&#65533;&#65533;?&#65533;0e&#65533;&#65533;:&#65533;&#65533;&#65533;1	+mr&#65533;&#1298;@1&#65533;&#65533;Lb*&#65533;&#65533;&#65533;!&#65533;&&#65533;2K&#65533;&#65533;f&#65533; &#65533;im7T&#65533;-&#65533;p%4@B&#65533;@<&#65533;#&#65533;&#65533; &#65533;(&#65533;p&#65533;&#65533;7&#65533;&#65533;vP&#65533;&#65533;&#65533;I&#65533;&#65533;G?&#65533;&#1066;&#65533;&#65533;&#65533;&#65533;#&#65533;&#65533;0&#65533;x&#65533;&#65533;(&#65533;&#65533;K&#1464;&#65533;&#65533;.&#65533;&#65533;T&#65533;&#65533;![&#65533;&#65533;&#65533;d7&#65533;!&#65533;b&#65533;&#65533;O &#65533;q&#65533;&#65533;WQ&#65533;&#65533;$&#65533;5b&#850;_X&#65533;&#65533;&#65533;1{&#65533;;X"D9Jw&#65533;|&#65533;#_Q&#65533;`J&#65533;Q|&#65533;&#1547;&#65533;&#65533;&#65533;U&#65533;`"T&#65533;2!Xe4&#65533;_&#65533;&#65533;&#65533;$&#65533;&#65533;n&#65533;Th@&#65533;L&#65533;Y&#65533;&#1620;&#65533;G&#65533;&#65533;&#65533;&#65533;	G&#65533;&#65533;	&#324;&#65533;0&#65533;A&#65533;&#65533;&#65533; &#65533;$&#65533;`X3&#65533;$i&#65533;0&#65533;0&#65533;&#65533;&#65533;&#65533;M0&#65533;&#1054;&#65533;8&#65533;&#1029;&#65533;&#65533;&#65533;n&#65533;&#65533;!&'h
M&#65533; P&#516;Va
SC&#546;rVP&#65533;&#65533;x7&#65533;&#65533;yxP:&#65533;d&#65533;=W&#65533;&#65533;,&#65533;G<&#1049;E|te&#65533;&#65533;n&#65533;@&#65533;S&#65533;&#65533;&#65533;c&#65533;'7J$&#65533;g&1e&#65533;&#65533;O-y$4@	&#65533;&#1535;H&#65533;&#65533;&#65533;`&#65533;[&#65533;$$&#65533;@&#65533;&#65533;*+O&#40782;&#612;&#65533;&#65533;&#65533;&#65533;&#1713;!&#65533;&#65533;9K&#65533;&#65533;T&#65533;1$&#65533;b&#65533;&#65533;&#65533;&#65533;3Z6J&#65533;Bh &#65533; 4&#65533;Qb&#65533;&#65533;1&#65533;fJX&#65533;&#65533;pMj&#1220;&#65533;C&#65533;f&#65533;&#65533;0&#65533;0&#65533;0q&#65533;&#65533;&#65533;&#65533;&#65533;%$&#65533;&#65533;M&#65533;	)X&#65533;/L&#65533;	&#65533;&#65533;&#65533;U(&#65533;&#1652;&#65533;&#1269;&#65533;:&#65533;@&#65533;&#65533;&#65533;&#65533;<<&#65533;&#65533;TP&#65533;p&#65533;P(:&#65533;&#65533;&#65533;H&#65533;|z&#65533;Q&#65533;\q&#65533;#&#65533;9&#65533;&#65533;&#65533;&#65533;&#65533;$&#65533;#&#65533;k&#65533;%&#65533;V&#65533;T&#65533;&#65533;&#65533;&#65533;&#65533;u0e&#692;hj&#65533;c&#65533;'
;&#65533;&#65533;|jI&#65533;&#65533;BW	6&#65533;&#65533;&#65533;&#65533;`&#65533;s&#65533;vPQ&#65533;&#65533;&#65533; I&#65533;&#65533;EUW5&#65533;[u%W%&#65533;&#1378;&#65533;`&#65533;C&#65533;&#65533;&#65533;M&#65533;Y&#65533;$b8!	ShB\&#65533;&#65533;H&#65533;]PmAP&#65533;xF&#65533;&#65533;&#65533;EEh=&#65533;Y&#65533;1oQ<-&#65533;!&#65533;&#65533;CZ&#65533;,X&#65533;&#65533;Cz&#65533;!`&#65533;&#65533;&#65533;q&#65533;F&#65533;&#65533;&#65533;zPJD8WZ&#65533;Z&#1486;!	&#65533;&#65533;&#65533;kn&#65533;&#1323;s8&#65533;?&#65533;&#65533;&#65533;~@a&#65533;&#65533;&#65533;&#65533;p&#65533;&#65533;V&#65533;#&#65533;&#65533;&#65533;h&#65533;&#65533;&#1792;&#65533;r&#65533;&#65533;v&#65533;&#65533;&#65533;&#65533;%&#65533;;P`&#65533;&#65533;Z&#1905;&#65533;&#65533;B@&#65533;&#65533;G&#65533;9&#65533;&#65533;&#65533;I&#65533;&#65533;	B&#65533;&#65533;&#65533;U&#65533;t*&#65533;&#65533;&#470;&#65533;&&#65533;s`&#65533;EX"b&#65533;&#65533;v&#65533;@]hF3&#65533;&#65533;&#65533;&#65533;z&#65533;&#65533;a&#65533;U&#65533;*&#65533;&#65533;&#65533;b&#65533;s&#65533;v&#65533;&#65533;)&#65533;'&#65533;&#65533;&#65533;&#65533;}Eje&#65533;&#65533;&#65533;Dcl&#65533;^Rvl=&#65533;V&#65533;$&#65533;gk&#65533;
zy&#65533;#&#65533;&#65533;e&#65533;`&#65533;Oh<&#65533;&#65533;eWyR%&#65533;	m&#65533;(&#65533;&#65533;&#65533;&#65533;P&#65533;.c
	&#65533;&#65533;&#65533;)o1 ]&#65533;&#65533;>ptB&#65533;nF&#65533;n&#65533;0&#65533;&#897;&#65533;&#65533;&#65533;&#65533;H
&#65533;h8t&#65533;Mn&#65533;&#65533;&#65533;!&#65533;#&#65533;&#65533;t&#65533;E&#65533;&#65533;&#65533;&#65533;s&#1320;&#65533;&#65533;&#65533;&#1262;&#65533;M.&#65533;&#65533;9u&#65533;&#65533;&#65533; &#65533;&#65533;S1!o&#65533;r&#65533;&#65533;t!&#65533;&#65533;&#65533;&#65533;E"&#65533;L&#65533;&#65533;&#65533;x&#65533;6&#302;&#65533;&#65533; &#65533;&#1599;d&#65533;&#1482;d&#65533;`-&#65533;&#206;&#65533;&#65533;X&#65533;B&#65533;"&#65533;0>&#65533;AI&#65533;NKK&#65533;&#65533;&#65533;	,&#65533;&#65533;@&#65533;`&#65533;P$&#65533;E&#65533;(&#65533;&#65533;yMtJ&#65533;&#65533;&#1804;o&#65533;&#65533;07&#65533;&#65533;e&#65533;.xL*&#65533;<x&#65533;K8m&#65533;&#17028;m&#65533;
w-&#65533;P&#65533;&#65533;&#65533;<E&#65533;4&#65533;&#65533;:&&#65533;&#65533;d&#1245;&#65533;&#65533;&#65533;B8&#65533;&#65533;&#65533;x&#65533;C&#65533;KX&#65533;&#65533;tp&#65533;>KN(&#65533;q&#65533;8&#65533;N@Y"&#65533;cENG&#65533;=&#65533;	L(&#65533;&#65533;e&#65533;7nZ>&#65533;&#65533;t&#65533;&#1033;5&#65533;O&#65533;&#65533;-^^6&#65533;Vk}$N&#65533;*&#65533;&#65533;&#65533;C2&#65533; ;j&#65533;&#65533;[&#65533;&#65533;X&#65533;;&#65533;&#65533;A60
*Hxh&#65533;&#65533;&#65533;&#65533;k&#65533;';&#65533;&#65533;&#65533;"$P&#65533;&#65533;n&#65533;&#65533;E&#65533; &#65533;&#65533;&#729;&#65533;&#65533;&#65533;p&#65533;&#65533;&#65533;,&#626;<y{7I&#65533;&#65533;&#65533;P&#65533;&#65533;x0t
&#65533;&#65533;*&#65533;CH&#65533;&#65533;&#65533;"c&#65533;&#1538;&#378;!z&#65533;z&#65533;o&#65533;&#65533;0&#65533;&#65533;&#65533;&#65533;
h:&#65533;&#65533;&#65533;&#65533;&#65533;&#65533;,2&#65533;L&#65533;&#65533;c&#65533;9@&#65533;&#65533;A>&#1245;b(@&#1774;&#65533;IB{&#65533;&#65533;&#65533;&#65533;(&#65533;G&#65533;&#65533;4(V&#65533;&#65533;K{&#65533;&#540;(&#65533;.&#65533;&#65533;c&#65533;&#65533;2C&#65533;&#65533;&#65533;&#65533;&#65533;&#65533;&#65533;K&#65533;&#65533;&#65533;&#65533;&#1216;	&#65533;%&#65533;3&#65533;&#65533;&#65533;&#65533;&#250;_&#1771;&#65533;&#65533;T*&#65533;[%&#65533;%(&#65533;&#65533;&#65533;<&#515;!&#65533;%+2&#864;&#65533;&#65533;&#65533;](B*&#65533;x&#65533;4&#65533;&#65533;r&#65533;&#65533;"&#65533;	(&#65533;S;1&#65533;&#65533;&#65533;&#65533;H&#65533;&#65533;0i&#65533;&#65533;&#65533;&#65533;&#65533;&#515;$s&#65533;^
&#65533;&#65533;&#65533;7&#65533;&#65533;&3i'c&#65533;&#65533;&#65533;&#65533;x=F&#65533;!*&#65533;FQ&#65533;v3&#65533;#&#65533;&#65533;LqXx&#65533;&#65533;B&#65533;&#65533;&#65533;+|(&#65533;~&#1592;w;&#65533;&#65533;&#65533;.&#65533;[&#65533;xpC&#65533;a&#65533;~(&#65533;;&#65533;&#65533;B&#65533;b&#65533;&#65533;&#65533;p&#65533;!&#65533;@&#65533;&#65533;&#65533;uY&#65533;y?<&#65533;4&#65533;k)&#65533;&#65533;iY&#65533;&#65533;R&#65533;&#65533;b&#65533;G&#65533;#d5kHw*&#65533;)Dd&#65533;Q&#1822;D(&#65533;-p&#65533;&#65533;,&#65533;&#65533;&#65533;QJ&#65533;v&#65533;f&#65533;0&#65533;!C&#65533;&#65533;x&#1024;v&#65533;&#65533;L;d&#65533;&#65533;&#682;U&#65533;&#65533;&#65533;Q&#65533;&#65533;h&#65533;&#65533;("&#65533;&#65533;iza&#65533;@;H&#65533;&#1034;(&#65533;&#65533;(&#1625;&#65533;<i&#65533;&#65533;qT&#65533;&#65533;*x&#65533;'4Lu&#1730;s&#65533;F 7&#65533;&#65533;A&#65533;&#65533;&#65533;2!&#65533;;Z&#65533;&#65533;3DB&#65533;&#65533;G&#65533;&#65533;+_0&#65533;2T
h&#65533;+2i7);&#65533;!&#65533;!'H&#65533;&#65533;_	&#65533;&#65533;1&#65533;&#65533;&#65533;4&#65533;3'&#65533;&#65533;&#65533;&#65533;&#65533;5T*z&#204;&#65533;IK&#65533;&#214;#&#65533;&#65533;$&#65533;-&#65533;&#65533;/8&#65533;&#65533;&#65533;f&#65533;&#65533;&#65533;&#65533;'&#65533;&#65533;JO+&#50326;&#65533;&#65533;&#65533;&#65533;&#65533;&#65533;&#65533;#`&#65533;&#65533;L'&#65533;R&#65533;&#65533;&#65533;0Q&#65533;&#65533;&#65533;&#65533;j&#65533;&#65533;p&#65533;x&#65533;%&#65533;&#65533;
&#65533;b&#65533;Y&#65533;0Y&#65533;C&#65533;&#65533;lEj@;W&#65533;0	4%pk'&#65533;&#65533;1&#65533;<h&#65533;&#65533;@&#65533;&&#65533; &#65533;&#65533;&#1096440;2!&#1537;1 &#65533;&#65533; &#65533;&#65533;x&#619;&#65533;&#65533;&#65533;h&#65533;*&#1155;G&#1179;?1&#65533;&#65533;D&#65533;1&#65533;&#65533;&#65533;q&#65533;#R3&#65533; &#65533;	&#65533;	h+&#65533;&#65533;&#65533;k&#65533;-{&#65533;&#65533; &#65533;&#65533;&#65533;&#65533;I&#65533; &#65533;B&#65533;sH|P&#65533;&#1259;&#65533;90(|h&#65533;k&#65533;/2&#65533;Q&#65533;9&#65533;p30)&#65533;&#65533;d
$&#65533;F&#659;h&#65533;&#65533;(&#65533;&#65533;&#65533;"&#65533;?aA&#986;&#65533;(&#65533;.&#65533;I&#319;&#65533;JU)d&#65533;75&#65533;&#65533;&#65533;&#65533;{JY&#65533;oHP}P&#65533;&#65533;X&#65533;&#65533;5	5&#65533;[&#65533;&#65533;b0&#65533;T&#65533;80&#65533;P0t&#65533;a+[T&#65533;UJ&#65533;&#65533;I&#65533;F&#65533;&#65533;&#65533;&#65533;&#65533;&#65533;&#65533;eHG&#65533;&#65533;1h&#65533;&#65533;M=uR&#65533;&#65533;&#65533;&#65533;e[a&#1676;X8&#65533;1M&#65533;J&#65533;C&#65533;J&#65533;&#1193;&#65533;X8&#65533;!&#65533;&#65533;&#65533;&#65533;7S}&#65533;&#65533;Q&#65533;&#65533;&#65533;&#65533;Q(&#65533;.&#65533;D&#65533;!B&#65533;';&#65533;&#65533;)7LI&#65533;.&#65533;&#65533;&#65533;&#545;q&#65533;&#65533;>&#65533; w&#65533;60&#65533;&#65533;&#65533;&#65533;&#65533;4%>&#65533;&#65533;4C&#65533;XA&#65533;&#48896;t&#65533;7xI$&#65533;&#65533;5&#65533;&#65533;!&#65533;Ne&#65533;&#65533;&#65533;?]&#65533;@P&#65533;&#65533;|4&#65533;Q.K&#65533;:&#65533;&#65533;5(&#65533;&#65533;&#1204;$&#65533;q*Yr&#65533;&#65533;&#65533;&#65533;&#65533;k&#65533;&#1707;&#65533;Z&#65533;}&#65533;X%&#65533;&#65533;U\5B(&#65533;X &#65533;.h&#65533;6&#65533;k&#749;:&#1442;Y!&#65533;Xh&#65533;&#65533;'nZ&#65533;g&#65533;8&#65533;&#1541;!&#1334;"&#65533;Q&#65533;R&#1002;&#65533;&#65533;1&#65533;1@&#65533;&#65533;0&#808;i&#65533;3&#65533;0&#65533;&#65533;&#65533;&#65533;sEB&#65533;&#65533;&#65533;&#1542;e&#65533;W)	=&#65533;uGS&#65533;)&#65533;1&#65533;pFQ&#65533;&#65533;&#1522;&#65533;&#65533;&#65533;&#425;&#65533;&#65533;)&#65533;C&#65533;0&#65533;! %xX&#65533;<&#65533;&#65533;&#65533;)&#65533;&#65533;&#65533;(3&#65533;X@&#65533;&#65533;&#1805;&#65533;0&#65533;&#65533;$P&#65533;~0.H>&#65533;&#65533;&#65533;9&#65533;&#65533;&#65533;&#65533;&#65533;,&#65533;14&#65533;&#65533;&#1214;:3D&#65533;&#65533;^]&#65533;'&#65533;&#286;5&#65533;&#65533;&#65533;Fd&#65533;&#65533;&#65533;k&#65533;&#65533;(&#65533;(&#65533;&#65533;&#65533;&#65533;&#65533;D&#1538;v&#512;&#65533;&#65533;%&#65533;f&#65533;k`&#65533;&#65533;0&#65533;^&#65533;\&#65533;U&#65533;5XFX&#65533;Pa&#65533;*[&#65533;&#65533;&#65533;,&#65533;	&#65533;0m<&#65533;n&#65533;B;Yq&#65533;20&#65533;$h+%s&#65533;&#65533;xa&#65533;T&#65533;e&#65533;&#65533;-&#299;/j&#65533;$&#65533;)&#65533;&#65533;	8B&#65533; &#65533;&#65533;VT"|&#65533;/h&#65533;u&#65533;&&_&#65533;F$&#65533;O&&#65533;1&#65533;&#65533;-&#1589;I&#65533;z&#167;&#65533;Nh&#65533;z!&#65533;/&#65533;&#65533;R&#65533;-b &#65533;`' &#65533;&#65533;&#65533;&#2170;&#65533;,&#65533;&#65533;|&#65533;@&#65533;8m&#65533;&#65533;&#65533;
&#65533;&#65533;b&#65533;H&#65533;&#65533;4&#65533;c1&#65533;&#65533;&#513;&#65533;U^0XY*%a[&#65533;h&#65533;&#65533;&#65533;&#65533;,_&#65533;|&#65533;]&#65533;&#65533;&#769;&#65533;&#65533;&#65533;&#65533;L&#65533;&#65533;&#65533;P&#65533;&#65533;&#65533;4;&#65533;H&#65533;GS&#65533;&#65533;QL&#65533;n&#65533;&#65533;&#65533;X&#65533;`G&#65533;&#65533;Z&#65533;&#65533;[&#65533;0&#65533;k&#65533;U5&#65533;
h&#65533;&#65533;&#65533;Y&#65533;&#65533;Z+&#65533;1&#65533;D&#65533;B&#65533;&#65533;x0&#65533;&#65533;U&#65533;I&#65533;[&#65533;ha\&#65533;&#65533;]&#65533;&#65533;$&#65533;&#65533;s&#65533;\)&#65533;&D;&#65533;
&#65533;&#65533;2&#65533;C&#65533;&#65533;b&#65533;!(&#65533;&#65533;&#65533;&#65533;4&#65533; &#65533;&#65533;f&#65533;%&#235;/&#65533;21'&#65533;&#65533;&#65533;&#1729;~&#65533;'0&#65533;I&#65533;&#65533;&#65533;P 0&#65533;$&#65533;&#381;J&#65533;
&#65533;&#65533;C&#65533;&#65533;C&#65533;&#65533;D&#65533;(R&#65533;m<'x#&#65533;&#65533;&#65533;&#65533;&#65533;x&#65533;b&#65533;&#65533;&#65533;).&#65533;&#65533;E&#65533;&#65533;&#65533;&#65533;&#65533;&#65533;U'&#65533;&#65533;_&#1602;@:&#65533;}&#65533;QA&#992;<&#65533;(&#65533;&#65533;&#65533;Q.&#1699;V&#65533;Q&#65533;&#65533;0&#65533;9 &#65533;*&#65533;$&#65533;i&#65533;eY&#65533;&#1396;&#65533;&#65533;&#65533;1&#65533;&#65533;eP_&#65533;&#65533;"`&#65533;[p&#2845;&#65533;(&#65533;&#65533;k@ef&#65533;
\&#65533;&#65533;6&#65533;&#65533;&#65533;Y&#65533;&#65533;&#65533;{&#65533;&#65533;lf[8&#65533;]xR&#65533;329g9 g~&#65533;A!&#65533;&#65533;&#65533;	&#530;,&#65533;v&#65533;&#65533;&#65533;&#65533;!&#65533;&#65533;b`3+&#65533;F*&#65533;!K&#65533;&&#65533;&#65533;&#65533;$@&#65533;&#65533;%&#65533;&#65533;;'&#274;]&#65533;Q !xV&#65533;S08&#65533;&#65533;x&#65533;&#65533;P&#65533;&#212;&#65533;C&#65533;!9&#65533;&#65533;Ci&#65533;&#65533;&#65533;&#65533;87&#65533;i0x&#65533;&#65533;q&#65533;pS&#65533;s&#65533;k&#65533;&#65533;&#65533;N&#65533;9&#65533;&#65533;:d3&#65533;&#65533;&#65533;bP&#65533;G&#65533;&#65533;&#65533;-&#65533;
jD+&#65533;<&#65533;I&#65533;.?N-JJ&#1697;M&#65533;S&#65533;T&#65533;&#65533;O&#65533;)|&#65533;g&#65533;&#65533;&#65533;&#65533;&#65533;V&#65533; &#65533;&#65533;!bppC &#65533;^&#65533;&#65533;&#65533;&#65533;`p`[&#65533;&#65533;p&#65533;&#65533;b&#762;^&#65533;
&#65533;@&#65533;&#65533;&#65533;&#1809;&#65533;&#65533;L&#1045;&#65533;*&#65533;B&#65533;`&#65533;kT&#65533;$bi4M&#65533;&#65533;&#65533;&#65533;;&#65533;%u&#65533;tu&#65533;&h&#65533;P[&#65533;:b$&#1440;&#65533;r&#65533;_&#65533;&#65533;x8b}&#65533;,x6&#65533;&#65533;&#65533;.&#65533;+4&#65533;oe&#65533;	&#65533;b&#65533;\&#65533;&#65533;&#65533;&#65533;&#65533;&#65533;&#65533;R &#65533;&#65533;&#65533;&#65533;&#65533;Q[&#65533;]&#65533;A0&#65533;&#65533;J>&#65533;d &#65533;g#&#65533;) &#65533;J&#65533;#7&#65533;&#65533;X &#65533;&#65533;&#1896;&#65533;&#65533;m&#294;w]&#65533;&#65533;&#65533;&#1616;&#65533;&#65533;&#65533;SD&#65533;s&#65533;N&#65533;&#65533;}&#65533;&#65533;Fj&#65533;U^&#65533;&#65533;&#12460;&o&#65533;&#65533;&#65533;pVwuk\&#65533;P&#65533;$&#65533;g&#1536;g`&#65533;&#65533;F&#65533;0&#65533;&#65533;&#65533;&#65533;&#65533;&#65533;6V&#65533;1&#65533;&#65533;&#65533;	&#65533;&#65533;!&#1542; &#65533;&#65533;"&#65533;F$&#65533;&#65533;&#65533; 'orLRt.&#65533; &#65533;xX&#65533;&#65533;m&#65533;&#65533;1HC[ C(31&#65533;&#65533;&#65533;&#65533;&#1605;]&#65533;R(?&#65533;&#65533;&#65533;&#1021;$,&#65533;&#65533;]&#65533;!sJ&#65533;&#1716;<19Q&#65533;&#1006;&#65533;&#65533;&#65533;x&#65533;b &#65533;&#65533;4|&#65533;J&#65533;&#65533;.8r&#65533;?&#65533;&#65533;1C&#65533;&#65533;?&#65533;&#65533;	&#65533;(H&#65533;2q&#65533;@&#65533;&#65533;&#65533;&#65533;h&#65533;&#65533;&#65533;G&#65533;&#65533;	2U&#65533;{&#65533;&#65533;&#65533;TP&#65533;&#65533;u:j_&#1641;t&#65533;&#65533;&#65533;;#&#65533;&#1305;D&#65533;k&#65533;3&#65533;&#65533;#&#65533;@&#65533;z&#65533;z&#65533;&#65533;&#65533;&#65533;WY&#65533;upt
&#65533;&#65533;6&#65533;gH&#65533;[&#65533;&#65533;&#65533;p&#65533;*&#65533;&#65533;*c&#65533;&#65533;&#2001;s&#65533;}ynj&#65533;&#65533;&#493;&#65533;l&#65533;'J&#65533;&#65533;&#65533;&#65533;ln4}^&#65533;/&#65533;B(m&#65533; &#65533;m&#65533;w|eB6Y(&#1620;&#65533;/&#65533;&#65533;{&#65533;+&#65533;H&#65533;&#65533;&#65533;&#65533;&#65533;m
x&#65533;y?&#65533;/(&#65533;&#65533;&#1541;	P&#65533;.&#65533;o&#65533;&#65533;\&#65533;
:@&#65533;)&#65533;x&#65533;Qi&#65533;>&#65533;%'S&#65533;90&#65533;&#65533;y&#65533;#&#65533;&#65533;xy73&#65533;&#65533;x&#65533;&#65533;x&#65533;&#65533;&#65533;=&#65533;&#65533;&#65533;&#65533;=(&#65533;&#65533;!&#65533;&#65533;u&#65533;&#65533;r&#65533;&#65533;_&#65533;&#65533;&#65533;i&#65533;O=&#65533;O&#65533;&#65533;&#65533;&#65533;&#65533;N.e&#65533;&#65533;9&#65533;I&#65533;&#65533;&#65533;j&#65533;&#65533;&#65533;&#65533;)t W&#65533;<&#65533;p30`&#65533;`&#65533;9*(&#65533;&#65533;X<&#65533;uVD&&#65533;r@&#65533;"G&#65533;&#65533;"&#65533;$&#65533;&#1786;&#65533;3&#65533;&#400;x&#65533;*&#65533;f&#858;7s&#65533;9&#65533;cP &#65533;&#65533;&#215;"D&#65533; &#65533;DD&#65533;9&#65533;R&#65533;&#65533;eG1$.\$&#1878;&#65533;&#65533;&#65533;\9-&#65533;5&#65533;&#65533;!&#65533;v&#65533;Z3&#1496;vBh&#65533;&#65533;E&#65533;&#65533;	2M&#65533;U&#65533;K&#65533;/&#65533;&#65533;&#65533;&#65533;&#65533;cn&#65533;]&#65533;&#65533;AA&#65533;&#65533;&#65533;&#65533;'&#65533;&#65533;]d*&#65533;&#65533;A&#65533;)HD&#65533;B&#65533;&#65533;&#65533;&#65533;&#65533;&#65533;y$&#65533;6B&#65533;d+&#65533;&#65533;&#65533;&#65533;99&#65533;&#65533;p"&#65533;&#65533;B\&#65533;&#65533;#9&#65533;&#65533;&#65533;&#65533;O&#65533;&#65533;_&#65533;&#65533;&#529;D1s&#793;PB&#65533;N&#65533;`&#65533;@	t&#65533;B&#65533;&#65533;&#65533;&#1447;(}&#65533;&#65533;&#1263;o&#65533;&#65533;{&#65533;&#65533;&#2019;G&#65533;&#65533;=&#65533;&#65533;&#65533;}&#65533;b&#65533;?N@&#65533;[M&#65533;q$&#65533;
&#65533;p!	0&#65533;xx&#65533;&#65533;@`&#65533;0&#65533;&#65533;)
@&#65533;&<S&#65533;	&#65533;&#65533;&#65533;	p&#65533;G&#65533;`&#65533;&#65533;%Q&#65533;I	L&#65533;E1-B
<&#65533; &#65533;M;&#65533;$^PA&#65533;aA	[&#65533;AKS&#65533;&#529;&#65533;&#65533;&#1152;&#65533;TS1y
&#65533;Lp&#65533;&#65533;&#274;xv1Y&#65533;)&#1989;&#65533;V!GP&#65533;&#65533;J-&#65533;&#65533;]|A&#65533;_&#65533;&#65533;E2HV&#65533;`d&#1200;LDA
&#65533;	&#65533;&#65533;Wk&#65533;&#65533;&#65533;\s&#65533;&#65533;3K&#712; &#65533;
&#65533;p&#65533;X&#65533;&#65533;&#1244;X2&#65533;O1&#65533;&#65533;O"P&#65533;&#65533;Zks&#65533;&#65533;&#65533;$g.[gl&#65533;&#65533; P&#65533;
&#65533;vH&#65533;	&#1152;l2rWB[&#65533;&#65533;D^&#65533;&#65533;&#65533;&#65533;&#65533;{&#65533;50&#65533;}&#65533;
&#1551;BX&#65533;&#2039;&#65533;&#65533;-|&#65533;w&#65533;{&#65533;&#65533;&#65533;`&#65533;,D8a&#65533;&#65533;&#65533;&#65533;H&#65533;&#65533;@ &#65533;&#65533;&#65533;&#65533;`&#65533;,'&#65533;&#65533;&#65533;&#65533;&#65533;E&#1817;#&#65533;F&#65533;p&#65533;&#65533;$&#65533;&#65533;4&#65533;&#65533;!&#65533;80&#65533;&#65533;!.)y&#65533;[&#65533;&#65533;&#65533;-M&#65533;`TR[&%&#65533;q&#65533;&#65533;<&#1042;&#65533;-&#65533;&#65533;&#65533;&#65533;W&#65533;AX._&#65533; &#65533;&#65533;&#65533;!G&#65533;A&#65533;!UW&#65533;&#65533;L&#65533;&#1375;&#65533;0h!~@	K&#65533;$>b@&#65533;&#65533;Nj&#65533;k~&#65533;ZM&#65533;&#65533;&#65533;&#65533;k	<Pk&#65533;&#65533;L )&#336;&#65533;jU&#65533;a&#65533;M(&#65533;&#65533;v&#65533;XO&#65533;E5&#65533;&#1063;&#65533;&#65533;&#65533;v>\&#65533;&#65533;sP&#65533;a,&#65533;Bq&#65533;]&#65533;D&#65533;Nr &#65533;9&#65533;{&#65533;
B&#65533;&#65533;
&#65533;Wnz*&#65533;g&#65533;&#65533;&#65533;&#65533;{&#65533;{&#65533;u&#65533;&#65533; &#65533;&#65533;pE&#65533;0!&#65533;&#65533; &#65533;;&#65533;P!:q&#65533;&#65533;"B`PB&#65533;(qE4,#,mD&#65533;&#65533;=&#65533;L&#65533;%&#65533;@
&#65533;1.&#65533;J&#65533;!&#65533; FU;9&#65533;3Mp &#65533; T)\&#65533;&#65533;&#65533;rF&#65533;8&#65533;e&#65533;;&#65533;H&#65533;&#65533;&#65533;&#65533;&#65533;U&#65533;8&#65533;_J@&#65533;m,EH&#65533;&#65533;B	M&#65533;B&#65533;&#65533;&#65533;&#65533;;,c
(&#65533;&#65533;Xt&#65533;&#65533;B@HI&#65533;&#65533;L&#1870; +"&#65533;@1&#65533;&#65533;@&#65533;bA&#65533;&#65533;&#65533;&#65533;9x&#135;&#65533;/&#65533; &#65533;(J&#65533;QbN*8&#65533;&#65533;&#65533;X&#65533;V&#65533;&#65533;&#65533;&#65533;&#65533;&#65533;&#65533; &#65533;&#65533;A&#65533;&#65533;CQ&#65533;&#65533;&#65533; &#65533;E&#65533;&#65533;4&#65533;Bh&#65533;I&#65533;&#65533;}G[&#65533;&#65533;&#65533;u h\&#65533;"sW&#65533;&#65533;&#65533;w&#65533;&#65533;z&#65533;E&#65533;)o&#65533;4b&#65533;2&#65533;&#65533;&#65533;I&#65533;_[&#65533;&#65533;&#65533;&#65533;7!th&#65533;CB&#65533; 0&#65533;&#65533;O|*&#65533;0,L&#65533;&#65533;&#65533;"}52&#65533;$>&#65533;>&#65533;&#65533; ]P<&#65533;&#65533;.&#65533;J&#65533;&#65533;&#65533;vv&#65533;#&#65533;"Oh&#65533;&#65533;&#65533;%I&#65533;0O&#65533;&#787;&#65533;&#65533;r&#65533;|&#65533;&#65533;&#65533;&#65533;.&#65533;&#65533;&#65533;-V&#65533;&#65533;&#65533;H;&#65533;	I&#65533;&#65533;nu&#65533;b\&#65533;HOp&#65533;/V&#65533;&#65533;E&#65533;&#1218;&#65533;:D&#65533;@N&#756;
:&#65533;Gz8&#65533;)$n&#65533;E&#1638;f&#65533;Va&#65533;U_8&#65533;&#65533;@&#65533;e&#814;&#65533;P&#65533;,&#65533;&#65533;Bh&#65533;&#65533;&#65533;}&#65533;&#65533;YLa\"&#65533;F&#65533;&#65533;&#65533;&#65533;	P&#65533;&&#65533;&#65533;&#65533;T&#65533;&#1500; L@Hh=-vl&#65533;TF&#65533;u&#65533;H&#65533;	&#65533;G1&#65533;U;D&#65533;.wKe&#65533;&#65533;HH&#65533;Kx&#65533;C&#65533;r&#65533;@&#1059;&#65533;&#65533;&#65533;PP&#65533;I&#65533;&#65533;zH&#65533;&#65533;fA &#65533;@&#65533;&#646;4DF&#65533;&#65533;@&#65533;
&#1086;&#65533;&#65533;/d&#65533;J&#65533;&#65533;&#65533;	&#65533;&#1567;&#65533;x&#65533;&#65533;&#65533;i'&#65533;&#65533;&#65533;&#65533;4&#65533;)S '&#65533;&#65533;y&#65533;1&#65533;&#65533;yB'<&#65533;&#65533;&#65533;$&#65533;&#814672;&#65533;&#65533;03&#65533;&#65533; &#65533;I&#65533;k&#65533;bp&#414;v&#65533;kS3&#65533;N&#65533;&#65533; F"&#65533;@&#65533;&#65533;&#65533;&#65533;I@Bl&#65533;&#65533;[&#65533;&#65533;k
&#65533;&#1938;D&#65533;&#65533;&#65533;P&#65533;,&#65533;
(&#65533;5I&#65533;&#65533;&#65533;&#65533;PK6&#65533;g&#65533;&#65533;B&#65533;H&#65533;!&#65533;&#65533;&#989;&#65533;s&#65533;&#65533;&#65533; &#65533;&#65533;w;{&#65533;(&#65533;&#65533;K&#65533;	&#65533;(&#65533;z&#65533;&#65533;&#65533;&#65533;&#928441;&#65533;&#65533;H&#65533;j&#65533;&#65533;.&#65533;\&#65533;&#65533;&#65533;`@&#65533;&#65533;#e$&#65533;.&#65533;&#1388;e&#65533;&#65533;&#65533;v&#1038;.&#291;]&#65533;
HP#&#65533;&#65533;384f0f&#65533;&#65533;&#65533;&#65533;A&#65533;k&#65533;F&#65533;&#65533;@&#65533;xDX&#65533;&#320;	J&&#65533;&#65533;2&#65533;&#65533;&#65533;&#65533;&#65533;&#65533;&#65533;l&#65533;&#65533;l.s:OXa]&#65533;&#1280;&#1304;&#65533;2T&#65533;K&#65533;3&#65533;&#65533;$a&#65533;&#65533;e&#65533;A&#65533;&#65533;&#65533;$&#65533;&#65533;}j&#65533;&#65533;9&#65533;y&#65533;&#65533;K&#65533;&#65533;&#65533;b&#65533;&#23680;H&#65533;P.z&#65533;k&#65533;$&#65533;&#65533;)B(&#65533;l&#65533;Qx&#65533;&#65533;&#65533;&#65533;t&#65533;&#65533;&#65533;!&#65533;;U4&#65533;&#65533;&#65533;x&#1841;&#65533;~eSz&#930;(B &#65533;9&#65533;&#65533;6-O,b&#65533;%&#65533;&#65533;I&#65533;@@}uw&#65533;(&#65533;&#65533;A&#65533;9PX3HS&#65533;&#65533;\`&#65533;&#65533;&#65533;&#65533;&#1917;&#65533;]&#57422;&#65533;&#65533;$
nP&#65533;&@&#65533;&#65533;v2;&#65533;@,&#65533;yO &#1320;&#65533;&#65533;&#65533;&#65533;&#800;&#65533;&#808;3&#65533;&#65533;b&#65533;5&#65533;&#65533;	&#65533; &#65533;&#130;$&#65533;8
RF+b&#65533;cpt&#65533;&#1382;&#65533;&#65533;k&#65533;&#65533;B(A&#65533;&#65533;"N&#65533;]&#65533;&#65533;&#65533;sU&#65533;&#65533;&#65533;!tA&#65533;M&#65533;k&#65533;L&#65533;$<&#65533;) &#65533;r=&#65533;&#65533;&#65533;(&#65533;V&#65533;&#65533; ,W&#65533;G&#65533;"&#65533;&#65533;&#65533;&#65533;&#65533;&#65533;<&#65533;vq&#65533;&#65533;&#65533;ZC&#65533;&#65533;w&#65533;&#65533;B&#65533;]7&#65533;&#65533;h@&#65533;!&#546;&#65533;L&#65533;6&#65533;&#65533;v'&#65533;&#65533;&#65533;Am&#65533;*B&#65533;Mu[&#65533;_H&#65533;&#2043;&#65533;&#65533;&#65533;&#1561;&#65533;v&#65533;&#65533;d&#65533;u&#65533;&#65533;A&#65533;hz&#65533;\S-&#65533;u@@&#65533;&#65533;&#65533;X&#65533;v$&#65533;e[&#65533;Fu>j0&#65533;&#65533;&#65533;&#65533;&#65533;huwDa&#65533;I&#65533;&#65533;+I&#65533;&#65533;o9&#65533;R&#65533;&#65533;&#65533;}&#65533;9p&#65533;&#65533;<&#65533;Z&#65533;&#65533;\5&#65533;&#65533;&#65533;H_&#65533;&#65533;#]=&#65533;&#65533;h&#65533;)+T&#65533;&#65533;q&#65533;&#65533;0&#65533;m,!&#65533;r(&#65533;kR(&#65533;@&#65533;MT&#65533;V1884&#65533;&#65533;&#65533;z.&#867;&#65533;&#65533;)0t
&#65533;&#65533;&#65533;&#65533;&#65533;%,c&#65533;&#65533;&#65533;N&#65533;&#65533;&#65533;dY,&#65533;&#65533;&#65533;&#65533;&#65533;h&#65533;,&#237;m&#65533;h&#65533;9&#65533;&#65533;.p&#65533;r&#65533;&#65533;&#65533;@6&#65533;&#65533;9&#258;\ w5u&#65533;&#65533;ZP&#65533;&#65533;&#65533;\&#65533;&#65533;2&#65533;CBH&#65533;N&#65533;&#65533;&#65533;@H1&#65533;&#65533;&#65533;&#65533;	&#65533;&#65533;&#241;&#65533;&#65533;!	&#65533;&#65533;&#65533;
U&#65533;@3TU&#65533;&#1607;up&#65533;!(&#65533;RY&#65533;&#65533;y&#1591;H&#65533;n!Z&#65533;%m&#65533;&#65533;$B&#65533;E&#65533;'&#65533;&#65533;&#65533;$&#65533;Jh@&#65533;&#65533;&#65533;&#65533;^&#65533;&#65533;&#65533;<&#65533;C&#65533;`aD&#65533;&#65533;&#65533;&#65533;&#65533;_&#65533;%@|&#65533;&#65533;&#65533;&#1004;u&#65533;]\&#65533;&#65533;T&#65533;&#65533;&#1885;,&#65533;_$&#65533;!@W4!A&#65533;&#65533;eB"&#65533;,Js@(&#65533;&#65533;]&#1305;pe&#65533;.&#65533;&#65533;&#65533;ES,C&#65533;&#65533;I%&#65533;]l&#65533;&#65533;&#65533;&#65533;&#65533;&#65533;&#65533;&#65533;&#1837;&#65533;@)F&#65533;&#512;(&#65533;b&#65533;&#138;&#65533;g&#1299;9l&#65533;&#65533;z&#65533;8|
&#65533;!&#65533;&#65533;&#65533;k]<&#65533;u&#65533;C&#65533;&#65533;&#65533;@&#65533;&#65533;m&#65533;&#65533;&#65533;Q&#65533;`N&#65533;&#65533;&#65533;&#65533;&#65533;&#65533;&#65533;&#65533;P&#65533;&#65533;&#65533;8&#65533;&#65533;@H#!&#65533;&#65533;P>l&#65533;C&#65533;&#65533;@&#65533;GA&#1927;#&#65533;&#65533;/(&#65533;OU!Bf&#65533;{(&#65533;&#65533;F&#65533;
&#65533;&#65533;&#65533;&#65533;&#65533;&#65533;$$&#65533;,&#65533;&#65533;&#65533;&#65533;tA&#65533;%&#65533;&#65533;`&#65533;*&#65533;&#65533;
x&#65533;&#65533;*&#65533;&#65533;Bp.&#65533;A&#65533;&#65533;&#65533;q&#65533;HH@/b&#65533;C&#65533;Em98&#65533;!&#65533;&#65533;&#65533;Nt&#65533;5&#65533;L&#65533;TM&#1280;p"6&#65533;V&#65533;&#65533;9&#65533;&#65533;&#65533;V&#65533;&#65533;&#65533;"K&#65533;_Z&#65533;_$&#65533;&#65533;0&#65533;m&#65533;4&#1622;.&#65533;
l&#65533;&#65533;&#65533;&#65533;&#65533;1sy&#65533;l&#65533;V0&#65533;F&#65533;&#65533;9.&#65533;1pF&#65533;&#65533;&#65533;2&#65533;&#65533;@<&#65533;L1(&#65533; &#65533;!&#65533;.@,,-\&#65533;&#65533;E7&#65533;@	&#1541;&#65533;&#1610;,&#65533;&#65533;&#65533;d&#65533;&#1869;=&#65533;&#65533;&#65533;&#65533;m&#65533;h&#65533;&#65533;&#65533;
k&#65533;&#65533;6&#65533; !&#65533;&#65533;&#65533;&#65533;&#65533;&#65533;S&#65533;K&#65533;&#65533;&#65533;u(&#65533;l&#65533;&#65533;&#65533;p.&#65533;&#65533;,&#65533;&#65533;`!t&#65533;EM\d<D&#65533;F&&#65533;&#65533;&#65533;&#65533;<&#65533;0&#65533;&#65533;0<AL&#65533;6&#65533;@@&#65533;&#65533;U&#65533;&#65533;!&#65533;p&#65533;)&#65533;&#65533;&#172;R&#65533;&#65533;&#65533;&#65533;!@$&#65533;OJH&#65533;5l&#65533;&#65533;&#65533;DU&#65533;!h&#65533;U=Z&#65533;kh&#65533;&#65533;&#65533;V<&#65533;&#65533;m&#65533;[tW%&#65533;&#65533;&#65533;
fh&#65533;
,&#65533;m&#65533;&#65533;&#65533;B&#65533;&#65533;C&#65533;&#65533;64C	h&#65533;&#859;L&#65533; A,&#65533;R&#65533;&#65533;m}&#65533;Tc.&#65533;C&#65533;&#65533;&#65533;1&#65533;B;^&#65533;L&#65533;&#65533;&#65533;&#65533;]&#65533;&#65533;&#65533;&#65533;8&#65533;C&#65533;1&#65533;$(w&#65533;e4c&#65533;V1&#65533;e&#65533;&#65533;e&#65533;&#136;.A,ho&#65533;g&#65533;&#65533;&#65533;!Ap&#65533;&#65533;U&#65533;E&#65533;$&#65533;_X&#65533;&#65533;dw&#65533;&#65533;(&#65533;&#65533;Jn&#902;&#65533;&#65533;?&#65533;q&#65533;&#65533;&#65533;	Hs&#65533;&#65533;&#65533;&#65533;&#65533;&#65533;&#65533;O<&#65533;y&#65533; &#65533;&#65533;ozK ,&#65533;&#65533;!&#65533;&#1786;MH&#65533;@&#65533;&#65533; &#65533;00&#65533;
@&#65533;(zb6&#65533;&#65533;&#65533;&#65533;a8||&#65533;&#65533;$&#65533;&#65533;&#274;A&#65533;&#65533;~@EBtA&#65533;0V&#65533;X&#65533;X&#65533;OL&#65533;&#65533;&#932;X$&#65533;T&#65533;]@(&#65533;f&#65533;&#1100;@(&#65533;;TadMV&#65533;?U&#65533;r&#65533;&#1224;6&#65533;&#65533;@&#65533;	&#65533;&#65533;&#65533;&#65533;L&#65533;O}&#65533;mm&#65533;P&&#65533;&#65533;&#65533;.pa&#65533;&#65533;2&#65533;&#65533;h&#65533;+&#65533;&#65533;
|&#65533;4&#65533;&#65533;&#65533;&#65533;bfQ&#65533;&#65533;&#65533;&#65533;A	.&#65533;e
&#65533;1&#65533;Y&#65533;&#65533;&#65533;!&#65533;&#145;4&#65533;&#65533;&#65533;C(&#65533;f"&#65533;&#65533;&#65533;2&#65533;-&#65533;&#65533;&#65533;<h&#65533;&#65533;h@DE5&#65533;&#65533;l1X&#65533;&#65533;U1
&#65533;&#65533;&#65533;&#65533;R&#65533;H,&#65533;&#65533;&#65533;&#65533;o&#65533;&#65533;l&#65533;%9&#65533;&#5976;&#1022;&#65533;&#65533;&#65533;&#65533;&#65533;yV&#65533;0(&#65533;,<&#65533;&#65533;t&#65533;y&#65533;)q&#65533;D&#65533;&#65533;&#65533;-q&#65533;|&#65533;&#65533;,&#65533;R-&#65533;&#65533;&#65533;d&#65533;&#65533;(x&#65533;n&#65533;O&#65533;h&#65533;&#65533;&#65533;1&#65533;1&#65533;&#65533;&#65533;Ed$.&#65533;v[|&#65533;Z&#65533;&#65533;&#65533;&#65533;&#65533;
]N<t&#65533;m&#65533;&#1302;.&#65533;.&#65533;@B8
&#65533;&#65533;,&#65533;&#65533;&#65533;`M%@	&#65533;&#65533;&#65533;t&#65533;&#65533;3&#1792;.03&#65533;&#65533;&#65533;,&#65533;&#65533;&#65533;&#65533;&#65533;(34&#65533;pl&#65533;,A&#65533;&#65533;&#65533;|&#65533;&#65533;Z&#65533;&#65533;&#65533;z/3&#65533;B&#65533;&#65533;&#65533;\&#825;&#156;A@<&#65533;&#65533;2&#65533;@(S(&#65533;Bp&#65533;W8-w&#65533;&#65533;&#65533;v&#65533;&#65533;&#65533;D&#363;$&#65533;UT&#65533;q&#65533;&#65533;&#65533;i&#65533;Ek&#65533;0&#65533;#;&#65533;&#65533;&#65533;&#65533;d}&#65533;&#65533;}p&#65533;b&#65533;&#65533;t&#65533;T&#65533;t&#1572;F!A&#65533;
>"s&#65533;V&#65533;B&#65533;a&#65533;&#65533;&#65533;P@x&#65533;&#65533;"&#65533;p&#65533;&#65533;&#65533;@&#65533;"`q@:&#65533;@&#65533;C&#65533;&#1794;&#65533;&#65533;[&#65533;&#65533;&#65533;"
&#65533;gb&#65533;We&#65533;!&#65533;nQ&#65533;&#286;&#65533;&#65533;2n&#65533;"&#65533;`&#65533;Y&#65533;]&#65533;h&#65533;l&#65533;H&#65533;&#65533;jb1&#65533;&#65533;&#28826;&&#65533;&#65533;.$A&#65533;&#33266;&#65533;&#65533;.5&#65533;P&#65533;Vl&#65533;y&#65533;
&#65533;L&#65533;s/&#65533;&#65533;&#65533;(.&#65533;3&#65533;&#65533;&#65533;@&#65533;8E&#65533;	&#65533;&#65533;&#65533;H&#65533;
&#65533;&#838;&#65533;-&#65533;&#65533;Br&#65533;&#65533;&#65533;&#514;&#65533;&#65533;&#65533;k@&#65533;&#65533;1&#65533;&#65533;!&#65533;B/&#65533;B(&#65533;&#65533;"&#65533;&#65533;&#65533;&#65533;&#65533;&#65533;9&#65533;&#65533;N&#65533;&#65533;&#65533;&#65533;lCyQ&#65533;.&#65533;&#65533;Bq&#65533;9&#65533;`XF;nS,&#1024;&#65533;&#65533;J#&#65533;
,&#65533;y&#65533;&#1121;F'}d(&#65533;r&#65533;@&#65533;&#1457;F5kU&#65533;&#724;&#65533;&#65533;&#65533;&#65533;&#65533;&#65533;z&#359;FHO&#65533;&#65533;&#65533;2&#65533;&#65533;2&#65533;k&#65533;[HX&#65533;|&#65533;)&#65533;&#65533;&#65533;H&#65533;&#65533;&#65533;lb&#65533;@$1&#65533;&#65533;&#65533;&#65533;:&#65533;$&#65533;&#65533;&#65533;&#65533;&#65533;&#65533;]E]&#65533;&#65533;dNimtN&#65533;-&#65533;,&#65533;&#65533;]&#65533;&#65533;J!&#65533;&#65533;i&#65533;d@H&#65533;l&#65533;&#65533;x&#65533;(O&#65533;&#65533;6&#65533;&#65533;&#65533;Dr(&#65533;/&#65533;&#65533;}&#65533;R&#65533;6&#65533;&#65533;CQ&#65533;&#65533;U|@&#65533;|&#65533;&#65533;@QG&#65533;$R'&#65533;&#65533;U&#65533;&#65533;&#65533;MA&#65533;^o5&#65533;\Vu=&#65533;&#65533;$&#65533;4&#65533;(&#65533;&#65533;"&#65533;T&#65533;<@3d&#65533;&#65533;-;-`&#65533;w&#65533;&#65533;&#65533;&#65533;/,)&#65533;&#170;L)&#65533;&#65533;&#65533;&#65533;F&#65533;	&#65533;&#65533;TTA&#65533;R&#65533;&#65533;&#65533;oF0}&#65533;&#65533;4gPU&#65533;&#65533;t&#65533;&#65533;e`&#65533;&#65533;X&#65533;&#65533;&#65533;bB&#65533;&#65533;6&#65533;Y&#65533;p&#65533;&#65533;&#65533;&#65533;@&#65533;&#65533;O&#65533;&#65533;&#65533;P&#65533;&#65533;@&#65533;(&#65533;&#65533;&#65533;/&#65533;&#65533;&#65533;@&#65533;p
l&#65533;|D&#65533;&#65533;&#65533;n'&#65533;t&#65533;"_Nh)n<4&#65533;!&#65533;&#163;&#65533;]&#65533;H&#65533;lp&#65533;&#65533;Y&#65533;!4&#65533;i&#65533;&#65533;&#65533;6&#65533;-&#65533;8&#65533;P&#65533;t&#65533;!&#65533;ZN&#65533;&#65533;B&#65533;2W&#65533;&#65533;&#65533;&#65533;@&#65533;4{uQcu&#65533;&#65533;&#65533;9&#65533;&#65533;b5&#65533;&#65533;&#65533;hQ^&#65533;&#65533;&#65533;&#65533;
&#256;<&#1030;4&#65533;&#65533;&#65533;SxV&#65533;&#65533;8&#65533;9&#65533;.w&#65533;^&#65533;/(Al&#65533;6&#65533;&#65533;6&#1330;&#65533;&#65533;&#65533;n&#65533;&#65533;&#65533;&#65533;&#65533;&#65533;&#65533;,&#65533;&#65533;&#65533;&#65533;P&#65533;Lx&#65533;2CZ3&#65533;&#65533;AA ^-}&#65533;y&#65533;&#65533;4&#65533;&#65533;&#65533;&#65533;g?!&#65533;>e&#65533;FE&#65533;&#65533;Wj&#65533;k&#65533;&#711;N&#65533;
L&#65533;l&#65533;&#65533;&#65533;U=&#65533;&#65533;&#65533;&#65533;td&#65533;?[&#65533;&#65533;&#65533;&#65533;I$&#65533;&#65533;?&#65533;t&#65533;&#778;+t&#65533;&#65533;@&#65533;&#65533;$t&#65533;&#65533;N&#65533;&#1030;G&#65533;j&#65533;&#65533;&#65533;&#65533;x&#65533;&#65533;&#65533;&#65533;&#65533;H	&#65533;,&#65533;TP&#65533;&#65533;bx&#65533;&#65533;&#65533;d,&#65533;l&#65533;!,&#65533;2.NoQ&#65533;&#65533;&#65533;&#65533;Z&#65533;&#65533;g5Qu,&#65533;,?1&#65533;Z&#65533;',3,&#65533;x&#65533;&#1792;Z&#65533;',.Y{&#65533;&#65533;'&#65533;@c&#65533;&#65533;/!|&#65533;w&#65533;&#65533;&#65533;&#65533;B,!&#65533;&#65533;x&#65533;&#65533;en&#65533;Zn&#65533;9&#65533;!&#65533;&#65533;&#65533;/@&#65533;?)9bK&#65533;	 
\&#65533;4C&#65533;&#65533;m&#1107;&#65533;9^e&#948;&#65533;&#672;v[}&#65533;4&#65533;G(&#65533;&#65533;G&#65533;@&#65533;1&#1863;&#65533;C&#65533;&#65533;Tl&#65533;M&#65533;&#65533;l&#65533;&#1994;&#65533;&#65533;A&#65533;&#65533;$&#65533;&#65533;&#65533;?7&#65533;&#65533;&#65533;&#65533;&#65533;&#65533;C&#65533;L&#65533;&#65533;&#65533;G
&#65533;4&#65533;y|	&#65533;"&#65533;(m8.&#65533;&#65533;&#871;@&#65533;&#65533;B1&#65533;&#65533;&#65533;Q&#65533;&#65533;&#65533;&#65533;X&#65533;Z&#65533;&#65533;)&#65533;&#65533;&#65533;&#65533;&#139;&#65533;&#65533;/&#65533;&#65533;&#65533;&#65533;2|@(&#65533;&#65533;/;&#65533;&#65533;&#65533;A&#65533;',;&#2035;&#65533;Z{&#65533;8<&#65533;P&#65533;&#65533;&#65533;&#65533;&#1856;&#65533;&#65533;,<&#65533;&#65533;=&#65533;&#65533;&#65533;C/&#65533;&#65533;5&#65533;&#65533;&#65533;(_x<&#65533;&#65533;>&#65533;$t&#65533;"&#1034;&#65533;&#65533;c.v&#511;+M~&#65533;/&#65533;&#65533;&#65533;&#65533;&#65533;p&#65533;&#65533;O)zy&#65533;&#65533;&#65533;z`&#65533;&#65533;&&#65533;g&#65533;A`s&#65533;&#65533;&#65533;x&#65533;\&#65533;&#65533;=&#65533;6q&#65533;B&#65533;ZH&#65533;&#65533;&#65533;&#65533;np,&#65533;&#65533;7&#65533;&#65533;sb-u	&#65533;&#65533;xJ&#65533;$&#176;v@&#65533;&#65533;&#65533; 1}|&#58662;&#65533;6!&#65533;&#65533;_&#65533;L&#714;x&#65533;rq&#65533;@&#65533;&#65533;&#65533;!|&#65533;t&#65533;R&#65533;%)b&#65533;&#1093;/&#65533;B&#65533;_J&#65533;*&#65533;&#65533;&#65533;fA&#65533;&#65533;E&#65533;$D&#65533;%&#65533;&#65533;&#65533;&#65533;z ?&#65533;b&#65533;&#65533;&#1860;.&#65533;d&#65533;&#65533;YK&#65533;!e&#418;<B1d&#65533;&#65533;&#5273;&#65533;&#65533;&#65533;E&#65533;&#65533;&#65533;&#65533;&#65533;0&#65533;2&#65533;&#65533;&#65533;,&#65533;z:OD&#65533;b&#65533;v&#65533;&#65533;&#65533;&#65533;*daD!&#65533;TZ<&#65533;_&#65533;m&#65533;&#789;&#65533;2&#65533;b&#65533;/Id&#65533;X@&#65533;&#65533;|&#65533;&#65533;o&#965;&#65533;r&#65533;C`&#65533;r# &#65533;4&#65533;<&#65533;&#65533;]H&#65533;&#65533;V&#65533;Z&#65533;&#65533;@&#65533;&#65533;[QWE&#65533;\&#65533;91&#9163;E]Hh&#65533;&#65533;-&#65533;&#465;#7&#65533;&#65533;&#65533;T&#65533;XC&#65533;:uTl&#65533;&#65533;&#65533;&#624;Y&#222;G&#65533;H&#65533;&#65533;D&#3102;&#65533;&#65533;&#65533;&#1525;u.&#65533;&#65533;&#65533;&#45580;x&#65533;K&#65533;B #&#65533;&#65533;\I&#65533;&#65533;9&#65533;&#65533;:&#65533;&#65533;&#65533;Q@&#65533;&#65533;*&#65533;dQb&#65533;&#65533;	&#65533;&#65533;&#65533;0&#65533;RDi&#65533;
&#65533;&#65533;&#65533; &#65533;b&#65533;	&#65533;1&#65533;&#65533;&#65533;&#65533;J)fr&#65533;d!&#65533;&#65533;&#65533;&#65533;&#65533;p&#65533;G&#65533;&#65533;Z&#778;)4&#65533;
"&#65533;&#65533;&#65533;@&#65533;Bv&#65533;&#65533;]l`a&#65533;DDY&#65533;.s&#65533;&#65533;*C&#65533;d&#65533;&#65533;&#65533;SP&#65533;g1&#410;&#65533;&#65533;&#65533;&#65533;&#65533;&#200;&#65533;2&#65533;&#65533;&#65533;&#65533;.0xh&#65533;&#65533;e\&#65533;@Q&#65533;T&#65533;L&#65533;<&#65533;&#65533;6&#65533;
&#65533;&#65533;&#65533;9&#65533;&#863;&#65533;t&#1634;!(&#65533;&#65533;&#65533;PMN&#30731;&#65533;

^&#65533;&#65533;&#65533;&#65533;&#65533;"$&#65533;@B&#65533;X.&#65533;&#65533;3&#65533;&#65533;(&#65533;b&#65533; M'&#168;\&#65533;!&#65533;CI&#65533; 9:&#65533;&#65533;&#65533;&#65533;X8P&#65533;C&#65533;&#65533;Y&#65533;Af0&#65533;&#715;D&#65533;	&#382;&#65533;&#65533;Y&#65533;&#65533;&#65533; &#65533;Xh&#65533;&#65533;zn&#65533;&#65533;&#65533;eA"&#65533;).&#65533;&#65533;&#65533;t&#65533;&#65533;m\ "&#65533;&#65533;&#65533;IG&#65533;&#65533;&#65533;&#65533;)B`&#65533;&#4823;z&#65533;&#518;>&#65533;@&#65533;&#65533;j&#65533;XGJ0g&#65533;t&#65533;1&#65533;&#65533;a&#148;&#65533;/Yh&#65533;&#65533;&#65533;b/0Rd&#65533;&#65533;0&#65533;X&#65533;&#65533;&#65533;-&#65533;&#65533;&#952;&#65533;gP&#65533;&#65533;&#65533;m`&#65533;&#65533;L&#65533;rH;&#65533;-0&#65533;4&#65533;vJ&#65533;&#65533;&#65533;&#65533;&#65533;&#952;T&#65533;s&#65533;<V&#65533;&#65533;@V&#65533;g&#65533;&#65533;
LMbT&#65533;%&#65533;&#65533;&#65533;+&#65533;<&#65533; &#65533;U&#65533;&#65533;&#1762;&#200;&#65533;%&#65533;i&#65533;&#65533;|M+&#65533;&#65533;&#65533;&#65533;X&#65533;&#65533;&#65533;0r&#65533;-&#65533;u&#65533;Q!b&#65533;&#65533;!H&#65533;X&#65533;"v&#65533;6d&#65533;}&#65533;&#65533;&#65533;&#2009;2R&#65533;&#133;'&#65533;5'*&#65533;&#65533;&#65533;&#65533;"&#65533;&#65533;f&#65533;&#65533;H&#21209;&#65533;!jY&#1697;&#65533;yT&#65533;&#65533;&#65533;&#65533;&#144;yS&#65533;JY&#65533;j&#65533;d&#65533;&#65533;!&#65533;\|>&#65533;&#65533;d0s&#65533;&#65533;&#65533;&#65533;B>&#65533;&#65533;Tm*&#645;8&#65533;&#65533;)P&#65533;j&#65533;y&#65533;&#65533;&#65533;#.\ 9&#65533;Z8&#65533;R&#65533;%K+PT?&#65533;&#65533;.&#65533;&#65533;*&#65533;6)@St&#65533;!&#65533;&#65533;&#65533;4&#65533;%&#65533;,&#65533;&#65533;&#65533;9&#65533;i&#1388;&#65533; &#65533;&#269;&#65533;(&#65533;X&#65533;&#65533;' &#65533;&#65533;;N&#65533;&#65533;&#220;&#65533; &#65533;;&#65533;&#65533;&#65533;&#65533;	1&#65533;r ]|&#65533;&#65533;&#65533;6&#3385;)&#65533;u&#65533;&#65533;&#65533;&#430;&#176;@	AJ&#65533;&#65533; v2^hS,&#65533;J&#65533;:&#65533;io&&#65533;&#1606;&#65533; &#65533;@O)PR&#65533;8&#65533;@&#65533;&#65533;&#65533;d'&#65533;&#65533;&#65533;On&#65533;|78&#65533;4"&#65533;R&#65533;&#65533;&#65533;&#65533;&#65533;zA&#65533;&#65533;&#65533;&#65533;|&#65533;&#65533;e-Y&#65533;Y&#65533;&#65533;F&#65533;K&#65533;(&#65533;C&#65533;,&#65533;ue0&#65533;$D;&#65533;&#65533;&#65533;z&#65533;&#65533;0%&#65533; !P`&#65533;\&#65533;D`&#65533;&#65533;&#65533;&#65533;*h8&#65533;Q`&#65533;&#65533;G=(&#1270;~&#65533;KF0&#65533;&#59880;!b(  &#65533;&#65533;59pB>&#30249;&#65533; h&#65533;&#65533;&#65533; XE$&#65533;&#65533;&#65533;&#65533;&#65533;&#65533;$&#65533;	&#65533;&#65533;&#65533;&#65533;'$&#65533;&#65533;&#65533;'&#65533;,&#65533;&#65533;&#65533;cl&#65533;	9&#65533;,t&#1226;;'&#65533;&#65533;&#608;&#65533;[&#65533;@&#65533;9~!&#65533;"4?&#65533;&#65533;&#65533;z&#65533;"&#65533;!<&#65533; q&#65533;&#65533;&#65533;&#65533;&#65533;!&#65533;&#65533;&#65533;&#65533;&#65533;&#65533;N&#65533;x&#65533;&#65533;&#65533;&#65533;-{0&#65533;%{&#65533;&#65533;&#65533;&#65533;&#65533;D9J&#65533;z&#65533;A&#65533;!4 &#65533;&#65533;&#65533;&#65533;FB&#65533;#&#65533;&#65533;G]&#65533;z&#65533;C*&#65533;&#65533;&#65533;&#65533;Z&#65533;b&#65533;
bP5B<o&#65533;L&#65533;H&#65533;C&#65533;"&#65533;L&#65533;&#65533;&#65533;@A&#65533;&#65533;S"&#65533;&#65533;Pt&#65533;&#65533;&#65533;`P &#65533;F,&#65533;1&#65533;&#960;@4&#65533;	&#65533;va&#65533;&#65533;3mXke&#65533;z&#65533;-&#65533;&#65533;i&#65533;`$&#65533;&#65533;"Z&#65533;&#65533;1&#65533;I&#65533;t&#65533;&#65533;&#65533;&#65533;&#65533;&#65533;0&#65533;a&#65533;&#65533;&#65533;C&#65533;!4&#65533;&#1608;+x&#65533;xH&#65533;&#65533;&#65533;&#65533;L&#65533;&#65533;-&#65533;l&#65533;$&#65533;&#65533;&#65533;w\&#65533;_&#65533;&#65533;&#65533;x-&#65533;}&#65533;&#65533;&#65533;&#65533;%C	&#65533;&#65533;J-A&#65533;IO&#65533;&#65533;&#65533;&#65533;&#65533;&#65533;&#140;&#65533;A6&#65533;&#65533;$lC&#65533;ue`&#65533;I&#65533;u&#65533;&#65533;&#65533;,f7>&#65533;&#65533;&#65533;&#65533;&#65533;44&#65533;&#65533;&#65533;U&#65533;e&#65533;Q>&#65533;S&#65533;3Ah&#65533;&#544;&#65533;&#65533;)F&#65533;&#65533;&#65533;&#65533;~&#65533;<&#65533;Y&#65533;&#65533;~B&#65533;&#65533;P0"+&#65533;&#65533;4&#65533;v&#65533;P[&#65533;%&#65533;q&#65533;&#65533;&#1462;[p&#65533;&#65533;&#65533;~&#65533;&#65533;&#65533;&#65533;N&#65533;&#65533;&#65533;&#65533;&#65533;&#65533;M=x@&#65533;&#65533;&#65533;@&#65533;&#65533;[
&#65533;&#770;u&#65533;&#65533;C&#65533;{&#65533;&#65533;JZ	H&#65533;&#65533;&#65533;M&#65533;a-&#65533;"&#65533;H&#65533;k&#65533;&#65533;&#65533;&#65533;&#65533;]&#65533;"TReLc&#65533;r&#65533;&#65533;&#65533;&#65533;S&#65533;&#65533;&#65533;&#65533;X&#65533;hM&#65533;&#65533;<&#65533;&#65533;b0%&#65533;&#65533;"&#65533;&#582;&#65533;1&#65533;^&#65533;&#65533;&#65533;&#65533;Wc
z.!&#65533;&#65533;I&#65533;&#65533;&#65533;&#65533;$&#65533;J&#65533;k&#65533;w&#65533;bh&#65533;8&#65533;/&#65533;E/&#65533;&#65533;q+cJ&#65533;&#65533;&#65533;&#65533;s&#65533;&#65533;f*&#65533;<&\d&#332;&#65533;'&#65533;&#65533;0Q&#65533;P&#65533;&#65533;&#65533;R~&#65533;Xb&#65533;&#65533;y&#65533;IC&#65533;](HZ&#65533;&#65533;%&#65533;&#65533;&#65533;r&#65533;6&#65533;p@&#65533;&#65533;@(&#65533;&#65533;&#65533;3&#65533;X&#65533;z&#65533;( &#65533;!&#65533;s?&#65533;&#65533;&#65533;&#65533;`4&#65533;&#65533;h(&#65533;&#65533;&#65533;&#65533;0&#65533;&#65533;cLR&#65533;.L`
4X!&#65533;&#65533;&#65533;VAt&#1162;Ct&#659;&#65533;- 0s&#65533;&#65533;Tix&#65533;&#65533;&#65533;T&#65533;&#65533;,&#65533;&#1330;&#65533;V&#65533;&#65533;&#1135;=&#65533;&#65533;&#65533;&#65533;&#65533;&#453;&#65533;&#65533;&#65533;.&#65533;&#65533;D&#65533;O~-&#65533;a#&#65533;&#65533;	Ka&#65533;&#65533; &#65533;2&#65533;&#65533;&#65533;.&#65533;&#1028;&#65533;yC&#65533;*&#65533;<n&#258;E$aF&#65533;&#65533;&#65533;ULn&#65533;x&#65533;&#65533;@.pQ&#65533;X&#1807;&#65533;&#65533;&#65533;&#65533;&#65533;&#65533;&#65533;&#822;e+&#65533;&#65533;D&#65533;2&#65533;D&#65533;<&#65533;&#65533;&#65533;&#65533;&#65533;&#65533;/&#65533;NK&#65533;#K9j6&#65533;7&#65533;'2&#65533;GT&#65533;T2a/9&#65533;H&#1100;&#65533;&#65533;&#65533;2&#65533;x&#65533;&#65533;_&#65533;<&#65533;&#65533;p&#65533;&#65533;&#65533;&#65533;&#1532;"&#65533;?w&#65533;Rv&#65533;w78 BJ`PEe&#65533;8t&#65533;&#65533;p$Jq&#65533;&#65533;&#65533;(&#65533;&#65533;&#65533;`U&#65533;"&#65533;&#65533;&#1232;&#65533;R@&#65533;!B&#65533;&#65533;&#65533;&#347;4&#65533;&#65533;&#65533;[&#65533;&#65533;7&#65533;&#65533;&#65533;&#65533;&#65533;&#65533;&#65533;w&#65533;%&#65533;j&#65533;&&#65533;&#65533;&#368;`&#65533; &#65533;x&#65533;&#65533;/&#65533;B&#65533;&#65533;>@Do&#65533;tldza
jd`&#65533;&#65533;&#65533; &#65533;&#65533;!&#65533;&#65533; &#65533;<&#65533;	&#65533;&#65533;&#65533;~ p|d&#65533;8o&#65533;&#1043;0^D*&#65533;&#65533;Hv&#788;>&#65533;&#65533;!&#65533;&#65533;&#65533;`&#65533;&#65533;A	&#65533;x~&#65533;&#65533;~B&#65533;&#65533;*&#65533;j&#65533;e&#65533;&#65533;&#65533;&#65533;*&#65533;&#65533;@)&#65533; fA4&#1417;&#65533;\C|!&#65533;&#65533;a4&#65533;&#65533;8&#195;|K&#65533;&#65533;a&#65533;r.f&#65533;w~&#65533;&#65533;&#65533;&#65533;@bs&`&#65533;&#65533;!K@&#65533;&#65533;&#65533;9V&#65533;
&#65533;&#65533;:d&#65533;pd&#65533;&#65533;&#65533;&#65533;&#65533;&#682;&#65533;8&#65533;&#65533;w\&#65533;yd&#65533;w<&#65533; &#65533;&#65533;\&#65533;E&#65533;&#65533;&#65533;&#65533;G&#65533;&#65533;&#65533;~>T&#65533;m],B&#65533;&#65533;B&#65533;&#1678;&#1418;G(&#65533;&#65533;@B&#65533;&#65533;&#65533;&#65533;&#65533;&#65533;|&#65533;&#65533;gZ&#65533;~`|&#65533;j&#65533;&#65533;{za	&#65533;&#65533;u&#65533;j&#480;&#65533;<&#65533;~&#65533;<&#65533;n&#65533;&#65533;&#19540;&#65533;&#65533;L&#65533;&#65533;&#65533;&#65533;p!&#65533; &#583;&#65533;M
&#65533;&#65533;&#65533;&#65533;PX@M&#65533;L&#606;&#65533;1oX@&#65533;&#65533;X&#65533;&#65533;(&#65533;&#65533;M&#65533;B&#65533;&#65533;G`&#65533;LP&#65533;`D&#65533;&#65533;Al&#65533;&#65533;&#65533;&#65533;5r&#65533;&#65533;`&#65533;`&#65533;a&#65533;b&#65533;&#65533;8&#65533;  &#65533;C&#65533;Oj&#65533;r&#65533;&#65533;&#65533;&#65533;&#65533;<&#65533;&#65533;&#65533;J&#65533;&#65533;&#736;&#65533;k&#65533;&#65533;k&#65533;H&#65533;-&#65533;r&#65533;p"&#65533;&#65533;NP&#65533;r&#65533;_&#65533;j&#65533;G&#65533;Q\&#1035;d&#65533;&.X`&#65533;&#65533;Ub&#65533;&#65533;r`&#1025;E&#65533;l]&#65533;&#65533;fd>&#65533;
;"%1s&#65533;2`&#65533;d&#65533;&#65533;VLm@&#65533;!7&#362;0&#65533;`f)$2%R"Y`&#65533;&#65533;&#65533;L34&#65533;E&#65533;&#65533;b&#65533;aR"&#65533;&#65533;&#65533;&#65533;&#65533;~h02[Lzj&#65533;KTi&#65533;X`#	8,S&#65533;IX@&#65533;&#65533;&#65533;&#280;b@&#65533;\&#65533;&#65533;&#65533;&#65533;l.&#65533;&#65533;&#65533;&#65533;&#65533;8&#65533;`(o&#65533;&#65533;*&#65533;&#65533;\&#14300;Rz&#65533;&#65533;3&#65533;n`ro.&#65533;&#65533;B&#65533;@	P&#65533;afa&#65533;&#65533;aB&#65533;H&#65533;&#65533;&#562;B&#65533;&#65533;pg&#65533;&#65533;&#65533;&#1286;&#65533;&#65533;1'&#65533;I&#65533;!D&#65533;Z&#65533;Gdb$&#65533;&#65533;
&#65533;&#65533;~!&#65533;&#65533;VB&#65533;&&#65533;E&#65533;&#65533;&#65533;&#65533;
&#65533;$&#65533;bb&#65533;4&#65533;`!&#65533;P&#65533;&#718099;&#65533;"&#65533;!	|&#65533;&#65533;T&#65533;&#65533;@&#65533;&#65533;>B&#65533;$&#65533;&#65533;s&#65533;Q"e@	4&#65533;_&#65533;!&#65533;&#65533;7&#65533;!]&#65533;	&#65533;4M&#65533;!&#65533;&#65533;h&#65533;&#65533;`&#65533;&#65533;&#65533;{>n &#544;&#65533;e&#65533;mJ&#65533;$&#65533;^&n&#65533;|K	ZR&#65533;A&#65533;&#65533;<&#65533;&#65533;f (&#65533;=&#65533;&#65533;lD&#65533;&#65533;Bl&#65533;&#65533;&#65533;Aj&#65533;&#1833;&#65533;&#687;&#65533;&#65533;`&#65533;&#65533;3&#65533;!&#65533;&#65533;&#65533;G8&#65533;<c&#65533;&#65533;F&#65533;&#65533;J&#65533;&#65533;&#65533;KWqA&#65533;&#65533;|&#65533;"&#65533;&#65533;&#65533;M&#65533;"j&#65533; `&#65533;&#65533;@M&#65533;&#65533;&#65533;'r&#65533;&#65533;&#65533;&#65533;fDD&F&#423;"&#65533;@"G<&#65533;g&#65533;%d\&#65533;&#65533;*&#65533;&#65533;L&#65533;&#65533;|&#65533;&#1574;J(h&#65533;@&#422;pJA&#65533;p&#65533;&#65533;&#65533;	&#65533;&#65533;M2"&#65533;&#65533;{tS|&#65533;&#65533;&#65533;K&#65533;&#65533;&#65533;$&#65533;&#65533;L&#65533;a&#65533;4M%&#65533;M&#65533;Lw &#65533;&#65533;&#65533;&#65533;&#65533;&#65533;f`6&#65533;D  &#65533;&#65533;0&#65533;}&#65533;&#65533;\o&#65533;\w&#65533;;u&#65533;&#65533;&#65533;&#65533;,+&#65533;&#65533;!g&#65533;`1&#65533; ?;&#65533;&#65533;A7&#65533;T&#65533;&#65533;P5&#65533;D&#65533;<h+&#1311;&#65533; GzDD&#65533;&#65533;'K	&#65533;&#65533;&#65533;2*T&#65533;W+&#65533;,}5&#65533;&#65533;!d&#65533;:n&#65533;7Tp&#65533;&#65533;(N@c&#65533;&#65533;>&#65533;G&#65533;F&#65533;&#65533;&#65533;&#65533;&#65533;&#65533;VNG&#65533;&#65533;'&#558;Z&#65533;&#65533;l&#65533;P]/&#65533;n)&#65533;`&#65533;v&#65533;a
&#65533;lJ&#65533;&#65533;4&#65533;&#65533;E&#65533;M	&#65533;A$6s&#65533;@&#65533;&#65533;T&#65533;x&#65533;L&#65533; b&#65533;AJ@&#65533;&#65533;aGWM5&#65533;!g&#65533;u&#65533;-&#65533;&#65533;&#65533;T*: &#65533;&#65533;U&#65533;$&#65533;~@&#1357;&#65533;&#65533;&#65533;&#65533;n/r#wc&#65533;&#65533;b&#65533;#&#65533;&#65533;X&#65533;&#65533;td&#65533;&.`&#65533;&#65533;5!?E@D &#513;h&#65533;@&#65533;!&#655;R&#65533;&#65533;	 Gi&#65533; D @&#1477;8@&#65533;	3&#65533;&#65533;G&#1904;^&#65533;A&#65533;&#65533;[&#306;B&#65533;&#1298;&&#65533;&#65533;c:&#65533;*9N7&#65533;&#65533;%l&#65533;&#65533;&#65533;_&#401;&#65533;&#65533;D &#65533;&#65533;&#1474;&#65533;&#1586;&#65533;&#65533;&#65533;&#65533;8&#65533;&#65533;5]&#34129;&#65533;W&#65533;&#551;&#65533;&#65533;I&#65533;&#65533;<8&#65533;&#65533;&#65533;&#65533;`&#65533;5&#65533;&#65533; ;i &#65533;b&#65533;L[W6K&#65533;@o}X&#65533;aGWtK&#65533;&#65533;kj&#65533;4w&#65533;L&#65533;&#65533;5&#65533;&#65533;b&#65533;q&#65533;&#65533;f.&#65533;&#65533; w8#&#65533;a[&#65533;&9&#65533;7r&#65533;&#65533;&#65533;e&#528;&#65533;l&#65533;*&#65533;$_&#65533;|f &#65533;&#65533;&#65533;gqk&@x@&#65533;&#65533;2&#65533;&#65533;	&#65533;&#65533;O&#65533;&#65533;h&#65533;}&#65533;`	&#65533;<&#65533;&#65533;&#65533;1&#65533;A&#65533;&#65533;G&#65533;&#657;u&#65533;&#65533;@	&#65533;a&#65533;&#65533;bAUq&#65533;B9-i`v&#65533;v&#65533;&#65533;5&#65533;a	i(&#65533;&#65533;&#65533;`&#65533;:+(&#65533;&#65533;p&#65533;&#65533;&#65533;&#65533;gH&#65533;&#65533;&#65533;^&#65533;&#65533;m&#65533;&#65533;dl&#65533;*&#65533;&#65533;y&#65533;M&#65533;&#65533;_&#65533;[w!&#65533;{&#65533;`
&#65533;A/MI&#65533;5&#482;9&#65533;&#65533;&#65533;&#65533;@x&#65533;&#65533;&#65533;s&#65533;&#65533;
5&#65533;v&#65533;aVM&#65533;&#65533;5&#65533;&#65533;&#65533;&&#65533;&#65533;`A&#65533;8?&#65533;jb&#65533;XM&#65533;9"&#65533;&#65533;&#65533;&#65533;&#65533;h#&#65533;&#65533;&#65533;(&#169;Q&#1491;&&#65533;aH/&#65533;&#65533;!&#65533;V@T&#65533;&#65533;&#65533;&#65533;@&&#65533;&#65533;&#65533;&#65533;&#65533;'&#65533;&#65533;`(|&#65533;
&#65533;WiwA&#65533;&#65533;R&&#65533;'f&#65533;&#65533;&#65533;o9zv@*&#65533;(!*&#65533;W5y&#65533;{5b&#65533;B&#65533;&#65533;&#65533;&#65533;&#65533;P@&#65533;&#65533;&#65533;`&#65533;&#65533;x&#65533;&#65533;p!4x+&#65533;d&#65533;^Y(B&#65533;&#65533;&#65533;h&#65533;Y&#65533;&#65533;&#65533;&#65533;me#&#65533;&#65533;h@5&#65533;@0&#65533;&#65533;wX&#65533;[&#65533;{p&#65533;&#65533;&#65533;4v&#65533;4&#65533;&#65533;w&#65533;&#65533;&#65533;&#65533;!> t&#65533;&#65533;&#65533;&#65533;&#65533;&#65533;&#65533;&#65533;&#65533;&#65533;o&#65533;&#65533; 	&#65533;&#65533;4&#65533;9&#65533;&#65533;X`h&#65533;&#65533;&#65533;&#65533;&#65533;&#65533;0!]&#1209;u&#65533;4&#65533;%6&#65533;&#65533;&#65533;Zr&#65533;Y&#1792;w1Hl&#65533;&#65533;&#65533;&#65533;&#65533;*Z<&#65533;&#65533;&#65533;&#65533;&#65533;&#65533;&#65533;&#65533;A&#65533;&#279;	l&#65533;&#65533;!gi.g&#65533;&#65533;gAi&#65533;&#65533;	J&#65533;`&#65533;&#65533;&#65533;f`&#65533;`R&#65533;&#65533;Mi&#65533;+&#65533;&#65533;vz&#65533;&#65533;[A&#65533;&#65533;,&#65533;&#65533;:&#65533;:&#65533;&#65533;:&#65533;L&#65533;&#65533;&#65533;N&#65533;%8&#65533;s&#65533;AGK&#65533;&#65533;?&#65533;&#65533;&#65533;&#65533;4&#65533;&#65533;&#65533;':wIG&#65533;zI[&#65533;&#65533;5&#1842;&#65533;&#65533;@&#65533;&#65533;\&#65533;&#65533;w8
&#65533;@v&#65533;&#65533;&#65533;&#65533;&#65533;&#65533;J&#65533;&#65533;&#65533;o&#65533;b&#65533;&#65533;&#65533;a
v&#65533;[&#65533;&#65533;7&#65533;z&#65533;&#65533;&#65533;d&#65533;&#65533;{&#65533;J`P&#65533;8P&#65533;J&#65533;\\&#65533;^`&&#65533;&#65533;(HD`'&#65533;Zs&#65533;5Yfjf!D^&#1555;&#65533;J&#65533;&#65533;&#65533;%rW&#324;&#65533;1&#65533;&#65533;&#65533;e&#65533;Wv&#65533; &#65533;&#65533;S&#65533;d&#65533;9z&#65533;V&#65533;&#65533;&#65533;`&#65533;&#65533;&#65533;?OZ&#65533;;&#65533;&#65533;
~@7d&#65533;'ZBf&#65533;&#65533;&#65533;&#65533;&#65533;bLI&#571;!4lW&#65533;0y&#65533;&#65533;i &#65533;&#65533;&#65533;&#65533;[W&#65533;G	&#65533;{[&#65533;m
&#65533;z
&#65533;0&#1309;z(b I&#65533;&#65533;z&#65533;G+c&#164;&#1447;.daHBr3o&#502;&#65533;&#65533;&#65533;>@&#65533;&#65533;au&#65533;8b&#1369;&#65533;&#65533;77&#65533;pA_|x&#65533;4&#65533;&#65533;&#65533;&#65533;&#65533;	v&#65533;&#65533;0&#65533;=&#65533;s&#65533;.H4&#65533;&#65533;&#65533;&#135;&#65533;&#65533;&#65533;y&#65533;c&#65533;&#577;Z&#65533;&#65533;!(&#65533;`&#65533;t&#65533;&#65533;X&#647;xs&#65533;bj&#65533;&#1588;&#65533;&#65533;&#65533;&#65533;!J&#65533;	&#65533;&#65533;x&#65533;&#65533;&#65533;@i.&#65533;&#65533;k&#65533;&&#65533;	:h&#882;$&#65533;A&#65533;9&#65533;&#65533;&#65533;&#65533;&#65533;	 |&#1519;&#65533;&#65533;&#65533;|S&#65533;&#65533;&#65533;l&#65533;vc8XR&#65533;&#65533;%&#65533;&#65533;F&#65533;&#65533;GK&#65533;p&#65533;&#65533;&#65533;w-}&#65533;&#65533;&#65533;I&#5905;#&#65533;&#65533;t&#65533;J@ &A&#65533;&#65533;V&#65533;d`&#65533;AJ&#65533;]&#65533;)t&#65533;&#65533;I&#65533;&#65533;~B&#65533;JI$&#65533;&#65533;&#65533;&#65533;}&#65533;&#65533;&#65533;&#65533;w&#65533;B	&#65533;&#65533;:&#65533;&#65533;yM&#1886;&#512;&#65533;&#65533;&#65533;&#337;`&#65533;k&#1479;q&#65533;&#369;&#65533;&#65533;`	&#65533;&#65533;	&#65533;&#65533;f&#243;5L&#65533;{!
`&#65533;]&#65533;k&#65533;N&#65533;d&#65533;&#65533;i|&#65533;&#65533;"@*&#65533;&#65533;&#65533;Y&#65533;`E&#65533;&#1726;&#65533;W&#65533;&#1882;&#65533;j&#65533;$G;&#65533;&#65533;4&#65533;&#65533;&#65533;&#65533;&#65533;&#65533;Sb`&#65533;H,&#65533;&#65533;Il&#65533;0&#65533;PD&#65533;	&#65533;&#65533;&#65533;2^&#65533;&#65533;&#65533;9H>^&#65533;@&#65533;U&#65533;m&#65533;&#65533;|&#65533;&#65533;J&#65533;&#65533;&#65533;&#65533;&#65533;&#65533;&#65533;!&#65533;#&#65533;&#65533;{&#65533;r&#65533;?b&#65533;&#65533;&#65533;H=&#65533;&#65533;&#65533;AwZ,&#475;&#65533;&#65533;W&#65533;&#65533;~&#65533;0K <&#65533;&#65533;&#65533;&#65533;D&#65533;&#65533;&#65533;&#65533;2&#65533;&#65533;&#967;Zj&#65533;&#65533;p&#65533;&#65533;&#65533;y&#65533;1&#65533;g&#65533;Y&#65533;d&#65533;&#65533;e&#65533;&#65533;&#65533;&#65533;Y&#65533;&#65533;&#65533;&#65533;(V,&#65533;"!%D&#65533;&#65533;!4&#65533;&#257;d&#516;G&#65533;%L&#65533;t&#65533;@Pv&#65533;](B&#65533;h$&#65533;%&#65533;C:&#65533; &#65533;&#65533;)Dv&#65533;Jr&#65533;&#65533;9sJ&#65533;J&#65533;@CH6&#65533;"T4&#65533;&#1392;&#65533;&#65533;57 &#65533;/k&#1059;v&#65533;&#65533;&#65533;&#65533;&#65533;%P&#65533;L&#65533;&#65533;2_nT@&#65533;YSK&#512;Fs&#65533;ye|&#65533;;&#65533;&#65533;2&#65533;t<&#65533;H`V&#65533;{&#65533; &#65533;&#65533;E&#65533;+t&#65533;d&#65533;&#65533;@Th&#65533;&#65533;l&#65533;@4&#65533;&#65533;&#65533;[b&#65533;H&#65533;pA&#65533;
.9r8	&#65533;&#65533;N&#65533;<D&#65533;P&#65533;&#65533;&#65533;&#65533;y&#65533;\&#65533; 3h&#65533;z&#65533;&#65533;&#65533;&#65533;&#65533;&#65533;&#65533;8 I&#65533;	&#65533;&#65533;&#139;Z&#65533;X&#65533;Y(	&#351;%&#65533;&#65533;,&#65533;G&#65533;u1&#65533;(&#65533;@&#65533;&#65533;&#65533;&#65533;'A&#65533;&#65533;<?&#65533;KC&#65533;&#65533;Ay&#65533;&#65533;A7&#65533;&#65533;.1&#65533;&#65533;]x&#65533;&#65533;&#65533;x&#65533;2,(c&#65533;&#65533; !&#65533;&#65533;&#65533;BS&#65533;B&#65533;"; ^&#65533;$&#65533;RKx&#65533;@	S&#65533;tS. &#65533;XQ=&#65533;&#65533;.%%1<I&#65533;&#65533;$dF&#65533;S&#65533;&#65533;&#65533;&#65533;\&#65533;U&#65533;9&#65533;&#65533;&#65533;&#65533;-&#65533;&#65533;&#65533;/&#65533;$&#65533;@\r&#65533;K} ^&#692;&#65533;&#65533;&#65533;( &#65533;&#65533;Dv&#65533;F4U&#65533;4&#65533;U&#65533;&#65533;MJ&#451;&#65533;&#65533;&#65533;&#1605;&#65533;t&#65533;h&#65533;&#65533;&#65533;&#65533;<&#65533;a&#65533;2]&#65533;&#65533;@&#65533;&#65533;&#65533;&#65533;&#65533;&#1036;4&#65533;4&#65533;&#65533;&#65533;&#65533;&#65533;E?&#65533;w&#65533;!&#65533;\K&#65533;@At&#65533;@&#65533;&#1373;&#65533;&#65533;&#65533;Y&#65533;2&#65533;&#65533;`w&#65533;-{N(&#65533;P&#65533;&#65533;%_&#65533;&#65533;&#65533;k&#65533;&#65533;&#65533;SB/&#65533;&#65533;.)">&#65533;l&#65533;qw]&#65533;f &#65533;&#65533;@ &#65533;)&#65533;]=,$&#65533;K(BQEHD?ld"c&#65533;&#65533;@d(&#65533;`D&#65533;&#65533;&#65533;B&#65533;=0i&#65533;&#65533;&#65533;Q
($&#65533;&#275;h&#65533;!XbEHM&#65533;`&#65533;N48&#65533;&#65533;&#65533; A&#65533;2S&&#65533;&#65533;(&#65533;D]<&#65533;A&#65533;P&#65533;`&#65533;A&#65533;&#65533;I&#65533;\S&#65533;d&#65533;Z&#65533;&#65533;	&#65533;l-PC&#65533;!i&#65533;&#65533;v(h I&#65533;&#65533;B&#65533;"&#65533;(&#65533;&#65533;%&#65533;~&#65533;`_dt&#65533;&#65533;&#65533;&#65533;D&#65533;F2&#65533;Bf,&#65533;XPe&#1028;fN<x&#65533;&#65533;<x&#65533;&#65533;8%&#65533;&#65533;&#170;&#65533;L B6"&#65533; &#65533; &#65533;&#1691;^\&#65533;&#65533;
&#65533;,&#65533;&#65533;q*,&#65533;\Zk,3&#65533;&#65533;I&#65533;&#65533;d!&#65533;&#65533;&#65533;@,&#65533;W&#65533;&#65533;.BZ%(&#65533;)&#65533;&#65533;G&#65533;&#65533;&#65533;&#65533;7_	:&#65533;J/&#65533;.r@&#65533;&#65533;{&#65533;E&#65533;:&#65533;&#65533;>&#65533;&#65533;&#65533;}&#65533;[&#65533;&#65533;*&#65533;&#65533;&#65533;0&#65533;&#65533;Q&#65533;&#65533;&#146;i&#65533;&#65533;&#65533;&#65533;&#65533;&#65533;]&#65533;&#65533;&#65533; s&#65533;&#65533;&#65533;&#65533;&#65533;}&#65533;LI!&#65533;&#65533;&#65533;&#65533;&#65533;|&#65533;D&#65533;&#65533;&#65533;&#65533;&#65533;e	H&#65533;&#65533;&#65533;!&#65533;)L&#65533;g>#B&#65533;&#65533;B 	H@"&#65533;H`&#65533;P&#65533;0&#65533;l`&#65533;,z1&#65533;lN&#65533;AM@&#65533;l&#65533;x&#65533;*p'2e&#65533;L.&#65533;&#65533;
&#1093;&#65533;-&#65533;R&#65533;&#65533;6D&#65533;&#65533;$&#65533;G+&#65533;
&#65533;R&#65533;	L&#65533;/&#65533;&#65533;&#65533;&#65533;&#65533;DU&#65533;Q&#65533;
&#65533;b&#65533;&#65533;&#65533;q&#65533;&#664;&#65533;H&#65533;&#65533;X&#65533;j&#65533;&#65533;&#65533;&#65533;@&#1024;&#65533;&#65533;&#65533;7&#65533;ko&#65533; `-'}&#65533;]t&#65533;1&#65533;&#65533;&#65533;X&#65533;&#5043;&#65533;S$&#65533;&#65533;&#65533;&#65533;&#65533;&#65533;&#65533;%&#65533;&#65533;f&#65533;&#65533;O}&#65533;&#65533;$B&#1056;58&#65533;&#65533;k2&#65533;&#65533;&#65533;XR&#65533;,&#65533;B&#65533;p&#65533;&#65533;]`&#65533;S`	&#65533;2&#65533;8&#65533;&#65533;&#65533;^&#65533;&#65533;(2&#65533;&#65533;C&#65533;&#65533;G"&#65533;&#65533;?&#65533;@&#65533;&#65533;Ez &#65533;&#65533;f&#65533;3&#65533;X&#65533;&#65533;&#65533;	T&#65533;2h&#65533;A&#65533;&#65533;)&#65533;&#65533;@{&#196;.a	&#65533;&#65533;a"P&#65533;&#65533;&#65533;0&#65533;&#65533;z&#65533;&#65533;&#65533;!&#65533;t&#65533;P&#65533;5&#65533;&#65533;&#65533;&#65533;@e&#65533;&#65533;&#65533;t&#65533;&#65533;@&#65533;%@&#65533;&#65533;&#65533;E]N&#65533;&#65533;&#65533;C^&#65533;I&#65533;&#65533;/&#65533;P&#65533;&#65533;D&#780;0&#65533;R&#65533;8&#65533;&#65533;&#65533;&#65533;&#65533;RF".&#65533;&#65533;T&#65533;&#65533;&#65533;#O[&#65533;Fh]o&#65533; &#65533;&#65533;.XI@&#65533;'&#65533;Qn&#65533;&#1340;
&#65533;&#65533;&#65533;&#65533;&#65533;&#65533;&#65533;&#65533;&#65533;&#65533;@&#1802;&#65533;&#65533;&#65533;e&#739;&#65533;`&#65533;&#65533; du&#65533;b&#65533;h&#65533;E7?i&#65533;'&#65533;\T&#847;|&#65533;#&#65533;&#65533;!&#65533;w&#65533;.N@&#65533;&#65533;*jsxH&#1924;<A&#65533;&#65533;&#65533;f&#65533;)O"$&#65533;	&#65533;(
&#65533;&#65533;Y&#65533;m^&#65533;*&#65533;&#65533;&#65533;2z&#65533;&#65533;&#65533;&#65533;%&#65533;.uP,&#65533;&#65533;(&#65533;wA&#65533; &#65533;^z&#65533;&#65533;&#65533;&#1102;rN iI&#65533;&#65533;_0&#65533;-&#65533;&#65533;2&#65533;&#65533;&#65533;&#65533;	&#65533;&#2114;C&#65533;&#65533;l\|&#65533;
&#65533;&#65533;&#65533;%H&#65533;A	e&#65533;)&#65533;&#65533;	&#65533;
&#65533;&#65533;&#65533;d&#65533;&#1096;2Q&#65533;
@2&#65533;&#65533;&#65533;1&#65533;J2u&#65533;No&#65533;A&#65533;vy&#65533;E&#65533;z&#65533;&#65533;&#65533;&#65533;q&#65533;R&#65533;&#65533;&#65533;&#65533;&#65533;&#65533;+&#65533;
&#65533;^&#514;&#65533;&#65533;R&#65533;<g|&#65533;&#65533;&#65533;&#65533;&#65533;0&#65533;&#65533;&#65533;&#65533;)&#65533;d&#713;&#65533;R&#65533;&#65533;%&#65533;h	&#130;>&#65533;&#65533;&#65533;&#65533;%&#65533;6U&#65533;&#65533;&#65533;&#65533;'G&#65533;'gWK&#65533;Ey&#65533;&#1049;&#65533;&#65533;&#65533;&#65533;d&kG&#65533;&#65533;3y&#65533;H&#65533;IP&#65533;&#65533;&#65533;R`&#2052;X&#65533;S&#65533;K&#65533;&#65533;R&#65533;&#65533;}ae&#65533;&#65533;.uw&#65533; &#65533;x&#65533;&#65533;>d&#65533;z;
'X&#65533;&#65533;&#65533;&#65533;&#65533;Iu`&#65533;&#65533;&#65533;&#65533;-&#65533;&#65533;&#65533;U&#65533;R&#65533;
&#65533;4JP`&#65533;W&#65533;&#65533;&#65533;'&#65533;&#65533;&#1547;^<@&#65533;8&#65533;d&#65533;&#65533;&#1597;j&#65533;g&#65533;Gax/C%\2bP&#65533;&#65533;ft&#1168;&#65533;m&#65533;!&#65533;&#1832; ub`&#65533;p&#65533;&#65533;1paWy&#65533;&#65533;r&#65533;&#1028;2+&#65533;d8&#1097;<bfe&#65533;&#65533;!&#65533;&#65533;B1;&#65533;0O&#1288;&#65533;!&#65533;&#65533;&#65533;&#65533;&#65533;_'
&#65533;,B1@+&#65533;&#65533;0u&#65533;&#65533;)r&#65533;|&#65533;&#65533;&#65533;f&#65533;&#65533;&#65533;&#65533;&#65533;L&#65533;&#65533;TRB&#65533;&#65533;&#65533;&#65533;Q&&#65533;&#65533;B	&#65533;&#65533;H0&#65533;&#65533;&#65533;\E&#65533;&#65533;	B&#65533;&#65533;&#65533;i !<!	&#1197;zt&#65533;&#65533;-$&#65533;&#1557;&#65533;R&#65533;C&#65533;&#65533;&#65533;&#798;jV&#65533;7&#65533;&#65533;^&#65533;-::&#65533;&#65533;&#162;&#65533;@&#65533;t&#65533;&#65533;&#65533;&#65533;H3&#65533;C&#65533;&#65533;!9&#65533;-&#65533;m&#65533;&#65533;&#65533;6&#65533;d&#65533;&#65533;&#65533;&#137;i&#65533;&#65533;&#65533;;,)&#65533;K&#65533;-&#65533;P&#65533;%C&#65533;	&&#65533;&#65533;x&#65533;&#65533; &#65533;A&#65533;
&#624;&#65533;&#65533;&#65533;
&#65533;!&#65533;p&#65533;&#65533;w&#65533;0&#65533;&#65533;&#65533;&#65533;&#65533;&#65533;&#65533;p&#65533;&#65533;&#65533;0#&#65533;4X&#65533;&#65533;&#65533;&#65533;F&#65533;(&#65533;&#65533;&#65533;&#65533;&#65533;P0&#65533;]i&#65533;$&#65533;Y&#65533;sYB&#65533;&#65533;&#65533;2&#1932;p&#65533;ld`7&#65533;	a&#65533;&#65533;3\H&#65533;/UE&#65533;6@i$<a,&#65533;rX&#65533;&#65533;&#65533;MaP%&#65533;&#65533;&](]-tus22&#65533;])&#65533;]]RQa&#65533;%a&#65533;&#65533;v&#65533;jk&#65533;j&#65533;&o&#65533;QPRs7w&#65533;pRR6I6b#&#1296;@0H`x&#65533;&#65533;[P]&#65533;p)l&#65533;.&#65533;0yh#&#65533;&#65533;l&#65533;&#65533;=&#65533;-1H&#65533;O	@z&#65533;V)(`&#65533;&#65533;&#65533;@:&#65533;+&#65533;&#65533; &#65533;3&#65533;*`{&#65533;&#65533;&#65533;,y&#65533;&#65533;7p&#65533;Q|a1&#65533;&#65533;ra2&#65533;`&#65533;@&#65533;?2&#65533;&#65533;&#65533;!K&#65533;&#65533;q&#65533;&#65533;!rZC@&#65533;&#65533;&#65533;~&#65533;&#65533;!&#65533;&#65533;g&#65533;&#65533;r&#65533;)&#65533;C&#65533;@&#65533;&#65533;T&#65533;Ds&#16626; 	&#65533;&#65533;&#65533;&#65533;&#65533;20J&#65533;&#65533;&F&#65533;OD&#65533;&#65533; &#65533;R2&#65533;U&#65533;Vgu5]K 1&#65533;]&#65533;&#65533;&#65533;`&#65533;^R&#65533;&#65533;XvP&#65533;4&#11585;kko&#65533;^$_P&#65533;0F_I&#65533;&#65533; :'&#65533;&#65533;5&#65533; 
9x2[&#65533;}&#65533;<&&#65533;`q&#65533;f&#65533;x&#65533;&`&#65533;&#65533;xdB&#65533;&#65533;(&#65533;'=&#65533;8&#65533;G&#65533;|AT&#65533;&#65533;;&#65533;U&#65533;&#65533;U'f&#65533;Ia&#65533;f({b%k&#1542;cp[#	Wq&#65533;&#65533;gU&#65533;&#65533;>}PL&#65533;sm&#65533;&#65533;!&#65533;>&#65533;qs&#65533;c[&#65533;q`w&#65533;q&#65533;w&#65533;e&#65533;@&#65533;~&#65533;7)K&#65533;&#65533;&#65533;2&#65533;t(e!&#65533;&#65533;G,I~&#65533;&#65533;DR<&#65533;w&1&#65533;&#65533;&#65533;34&#65533;&#65533;`iV&#65533;&#65533;&#65533;&#65533;g&#65533;i&#65533;u2&#65533;&#65533;4&#65533;&#65533;%&#65533;&#65533;&#65533;%pj&#65533;u&#65533;&#65533;&#65533;&#65533;Q &#65533;Q&#65533;&#65533;5D&#65533;&#65533;&#1608;&#65533;&#65533;E'UR&#65533;$&#65533;FR&#65533;&#65533;D`&#65533;&#65533;&#65533;/	&#65533;9x&#65533;&#65533;&#65533;&#65533;&#65533;&#65533;ub`&#966;&#65533;GH&#65533;v.&#65533;)
1`2&#65533;&#65533;&#65533;T&#65533;&#65533;g&#65533;&#65533;Z'&#65533;)	&#145;P`&#65533;&#65533;7{&#65533; &#689;;&#65533;&#65533;'|&#65533;Wp&#65533;c&#65533;&#65533;&#65533;?wZ&#65533;(p&#65533;(&#65533;&#65533;!&#65533;R&#1776;8&#1220;&#65533;w>XNB&#65533;0&#65533;~a1&#65533;&#65533;@&#65533;@gDY8&#65533;S&#65533;&#65533;\Q![&#65533;&#65533;%&#65533;&#65533;&#65533;1Q&#65533;&#65533;&#65533;&#65533;&#65533;&#65533;&#65533;&#65533;&#65533;%&#65533;gB&#65533;&#65533;t&#65533;O&#523;&#65533;&#65533;u&#65533;&#65533;i&#65533;8CUt9&#65533;X&#65533;%QPJ&#1036;&#65533;&#65533;j@&#65533;Q&#65533;&#65533;^e %w&#65533;I&#65533;X&#65533;tgRpw&#65533;@D\&#65533;5&#65533;y&#65533;-	@/p&#65533;&#65533;0	&#65533;&#65533;u&#65533;&#65533;H&#65533;&#65533;u4&#65533;&#6506;&#1637;&#65533;H`&#65533;&#65533;EA&#65533;&#65533;#&#65533;M&#65533;&#65533;W&#65533;	` &#65533;0 &#65533;{&#65533;&#65533;b&#65533;&#65533;&#65533;Il&#65533;"&#65533;[$&#65533;;&#8414;&#65533;|&#65533;Ma@=&#138;z8s&#65533;&#65533;>@rg~&#65533;1~~&#65533;M
&#65533;?&#65533;zf&#65533;&#65533;&#65533;~&#65533;&#65533;9a&#65533;&#65533;&#65533;I*"9#`&#65533;?&#65533;4&#65533;&#65533;F1&#65533;D&#65533;&#65533;&#65533;hR&#65533;O&#65533;H4%B&#65533;U&#65533;%&#65533;i%&#65533;&#65533;&#65533;]&#65533;&#65533;]M&#65533;C8vq	&#65533;5{&#65533;U&#65533;&#354;&#65533;u&#65533;/&#65533;^&#65533;C&#65533;&#65533;&7R&#65533;y&#65533;H;&#65533;&#65533;
&#65533;_&#65533;&#65533;`:&#65533;&#65533;&#65533;D\'\&#65533;3&#65533;RNZE&#65533;;&#65533;P&#65533; +&#1059;&#65533;&#65533;&#65533;&#65533;&#65533;EQ+&#65533;&#65533;^J&#65533;&#65533;v&#65533;&#65533;&#65533;&#65533;9&#65533;&#65533;'B
G
y&#65533;u0	@&#65533;&#65533;b&#65533;&#65533;b&#65533;4I&#889;=T&#65533;Jp'$&#65533;&#65533;q&#65533;8
&#65533;&#65533;&#65533;&#65533;&#65533;?&#65533;%TY&#65533;&#65533;&#65533;&#65533;~&#65533;&#65533;)U&#65533;&#65533;:#BP[&#65533;&#65533;&#65533;XM	&#65533;~&#65533;C,&#65533;&#65533;&#362;&#65533;
1(&#65533;W&#65533;MM9&#1094;%^	iJ&#65533;KbA&#65533;&#65533;t&#65533;O&#65533;&#65533;&#65533;&#65533;i&#65533;&#65533;&#65533;u&#65533;%mI&#65533;'&#65533;&#65533;,&#65533;&#65533;&#65533;&#65533;OJ3&#65533;&#65533;-zQA&#65533;~i&#65533;^&#65533;^!E&#65533;9&#65533;&#65533;z&#65533;&#1070;&#1704;&#65533;&#65533;(&#65533;&#65533;a6k&#65533;&#65533;OJ&#65533;&#1082;&#65533;u&#65533;&#65533;=&#65533;&#65533;&#65533;3I@&#65533;@C&#65533;&#65533;P0&#65533;&#65533;&#646;&#65533;d&#65533;_h&#65533;&#65533;&#65533;&#65533;x2@(@
 0%&#65533;uju`&#65533;&#65533;^0&#65533;c&#65533;&#65533;&#921;|SI&#65533;&#65533;&#65533;t&#65533;T_[&#1625;?&#65533;9&#65533;Vb%DK&#65533;a1&#65533;S&#65533;&#65533;&#65533;&#65533;W)&#14962;&#65533;Z&#65533;E&#65533;$H-&#65533;&#65533;T&#65533;P8&#65533;%&#65533;&#65533;2&#65533;S&#65533;8&#65533;i&#65533;&#65533;`&#65533;Wa%:C&#65533;&#65533;&#65533;&#65533;3&#65533;H&#65533;h{&#65533;&#65533;&#65533;-<]&#65533;&#65533;&#65533;5&#65533;&#65533;&#65533;&#65533;&#65533;i#&#65533;C&#65533;C&#65533;v&#65533;&#738;&#1514;&#65533;&#65533;&#65533;*&#65533;&#65533;&#65533;&#65533;C&#65533;C|&#1601;X&#65533;&&#65533;Q"&#65533;D%u;Z&#65533;@&#349;&#1774;Y&#65533;&#65533;&#65533;'8D*&#65533;&#65533;&#65533;&#65533;@/@&#65533;&#421;V&#65533;&#65533;&#65533;&#65533;5
P&#65533;CpH+&#65533;1&#65533;&#65533;l&#331;&#65533;&#65533;&#65533;&#65533;a
&#65533;S0&#65533; p&#65533;&#65533;+&#65533;p)&#65533;s&#65533;&#65533;&#65533;&#65533;&#65533;&#65533; &#65533;$&#65533;&#65533;P;&#65533;{&#65533;,&#65533;&#65533;J&#65533;@&#65533;&#65533;"&#222;&#65533;&#65533;(&#65533;&#65533;GI&#65533;&#65533;@78&#65533;&#65533;5&#1092;C
&#65533;T&#65533;S&#65533;VB&#65533;0&#65533;&#65533;&#65533;t6&#65533;&#65533;&Ht&#65533;&#65533;&#65533;c&#65533;&#65533;&#65533;4+&#65533;N&#65533;&#65533;&#65533;%&#65533;p1\C&#65533;&#65533;]5&#65533;&#65533;&#65533;&#65533;&#65533;p&#65533;&#65533;C&#65533;ej&#65533;&#65533;&#65533;&#65533;&#65533;&#65533;Q&#65533;&#65533;&#65533;jID&#65533;;&#65533;&#65533;*&#65533;!R\&#65533;&#65533;&#65533;&#1774;XL&#65533;0&#65533;V|&#65533;&#65533;H&#65533;hk&#65533;u&#65533;]&#65533;&#65533;+_|&#65533;&#65533;&#65533;/c&#65533;Pm	&#65533;]&#65533;C&#65533;*&#65533;0&#65533;&#65533;&#65533;&#65533;&#65533;w,&#65533;&*&#1893;&#65533;&#65533;&#65533;h&#65533;
r&#65533;&#65533;*&#65533;&#65533;<&#65533;Z&#65533;&#65533;&#65533;U{&#65533;3&#65533;:&#65533;#'&#65533;$
&#65533;&#65533;&#65533;GK&#65533;aI&#65533;1&#65533;&#65533;M&#65533;&#65533;&#65533;&#65533;&`&#65533;?&#65533;&#65533;FIa
'!Ia&#65533;S&#65533;&#65533;q|R$&#65533;&#65533;&#65533;&#65533;EaDs4&#65533;E&#65533;$F&#1108;&&#65533;&#65533;@&#65533;&#65533;&#65533;&#1872;&#65533;&#65533;Q7&#65533;IBM&#65533;t&#65533;&#65533;&#65533;&#65533;&#65533;&#65533;MPC#P9&#65533;&#65533;;4&#65533;-&#65533;}&#65533;;&#65533;&#65533;&#65533;&#65533;&#65533;&#65533;&#65533;j&#65533;&#65533;&5&#65533;&#65533;&#299;&#65533;C&#65533;&#65533;&#65533;p&#65533;2JR&#65533;LR'&#366;&#65533;&#65533;&#65533;&#65533;&#65533;&#65533;&#65533;b&#65533;;&#65533;sWk$&#65533;&#65533;"EN&#65533;wRAD{&#65533;&#65533;&#65533;&#589;&#65533;[&#65533;:&#65533;*F&#65533;*&#65533;0&#65533;&#65533;&#65533;t&#65533;&#65533;v\t&#65533;k&#65533;d&#65533;34@
&#65533;&#65533;b&#65533;&#65533;U&#65533;&]&#65533;&#65533;zz{?&#65533;&#65533;&#65533;&#65533;6&#65533;&#65533;&#65533;'&#65533;&#65533;&#604;\p&#65533;&#65533;&#65533;&#65533;&#65533;K&#65533;B
&#65533;p&#65533;&#65533;&#65533;gPYk&#65533;&#1454;&#65533;&#65533;PM&#65533;&#65533;sE	2&#65533;k&#65533;?RU83&#65533;Y!&#65533;0	S@&#65533;^&#65533;&#65533;s!&#65533;&#65533;j&#65533;E&#65533;&#65533;&#754;0&#65533;Mu>C&#65533;\v&#65533;&#151;&#65533;&#65533;&#65533;&#65533;`&#65533;9&#65533;&#65533;C<n&#65533;&#65533;|&#65533;@J.&#65533;jJZk&#65533;0&#132;0&#65533;&#65533;&#65533;&#65533;&#65533;&#1620;&#65533;&#65533;&#65533;&#65533;^a3kU~R&#65533;&#65533;H&#65533;KxzL&#65533;&#867;&#65533;&#65533;&#65533;'E+&#65533;&#65533;R&#65533;vk&#65533;j?&#65533;_W&#65533;-&#65533;&#65533;&#65533;-wl&#65533;&#65533;{H&#65533;B&#65533;&#1565;&#65533;w&#65533;f
&#65533;&#65533;*&#65533;C&#65533;&#65533;f:^e&#65533;&#65533;&#65533;;&#65533;&#65533;&#65533;&#65533;&#65533;~&#65533;&#65533;&#65533;&#65533;&#65533;&#65533;Gm[&#1401;&#2029;UT"&#65533;&#65533;,&#65533;&#65533;&#65533;&#65533;&#65533;&#65533;m&#65533;&#65533;&#1390;j&#65533;\&#65533;:&#65533;?&#65533;g&#65533;&#65533;PAT1	PD&#65533;&#65533;p@&#65533;p>u3!R&#65533;&&#65533;&#65533;&#65533;v&#65533;`&#65533;AVN&#1849;&#65533;@.&#65533;&#65533;-&#65533;&#65533;&#695;Mp	&#65533;&#65533;&#1541;&#65533;9&#65533;&#65533;&#65533;cX3&#65533;&#65533;&#65533;&#65533;&#65533;<&#65533;5&#65533;&#1992;&#65533;X&#65533;Ojk&#256;{&#65533;j&#65533;k^O&#65533;^&#65533;&#65533;&#65533;n&#65533;UE&#65533;&#65533;&#65533;P&#65533;&#65533;
"B{X&#65533;[&#65533;&#65533;b&#65533;&#65533;en&#65533;+h&#65533;&#1960;&#65533;l&#65533;&#1370;j&#65533;}w&#65533;&#65533;&#65533;.y&#65533;C&#65533;K&#477;&#65533;&#65533;&#65533;&#65533;&#65533;&&#65533;&#65533;S&#65533;B:&#65533;R&#65533;4&#65533;&#65533;-&#65533;&#65533;&#65533;&#65533;&#65533;&#65533;;;&#65533;&#65533;&#65533;=2&#65533;&#65533;~&#65533;&#12568;&#1936;&#65533;E@&#65533;['
&#65533;&#65533;0e&#65533;&#65533;&#1940;N&#65533;>)&#65533;&#65533;&#65533;&#65533;!&#65533;&#65533;y&#65533;&#65533; &#65533;&#65533;&#65533;&#65533;&#65533;MO&#65533;?`&#65533;&#65533;&#65533;h&#65533;O&#65533;P&#65533;&#65533;&#65533;&#65533;A&#65533;#GA&#65533;&#65533;vK#(&#65533;&#65533;+&#65533;&#65533;&#65533;&#65533;BL&#65533;&#65533;&#65533;&#65533;d(p&#65533;'&#65533;&#65533;&#65533;u&#65533;&#65533;&#65533;&#65533;p&#65533;&#65533;kj&#65533;&#65533;&#65533;4:&#65533;`O2&#65533;&#65533;&#65533;&#65533;&#65533;k&#65533;&#65533;&#65533;D&#65533;[&#65533;K&#65533;&#65533;!e&#65533;U&#65533;&#977;&#65533;.Y&#65533;}R&#65533;;&#1054;+&#65533;&#1352;&#65533;\&#65533;&#65533;&#65533;&#65533;&#65533;=&#65533;P&#65533;N&#65533;%&#65533;Rwww&#65533;N&#65533;&#65533;&#65533;&#65533;=&#65533;&#65533;=&#65533;#&#65533;*&#65533;f&#65533;&d&#65533;\5b&#65533;&#65533;a8&#65533;_&#65533;{&#65533;&#65533;&#65533;E@&#65533;t&#1287;J&#37028;&#65533;E5&#65533;&#65533;]A&#65533;`C;&#65533;4&#65533; mP/&#65533;&#65533;)&#65533;&#65533;g%&#65533;7&#65533;&#65533;&#65533;&#65533;&#65533;&#661;?&#65533;d&#65533;x&#65533;&#65533;&	| &#65533;&#1025;&#65533;3&#65533;&#1025;&#65533;^>8l&#65533;&#65533;&#65533;&#65533;*&#65533;5&#705;&#65533;a&#65533;h&#65533;&#65533;&#65533;&#65533;&#65533;&#727;&#65533;d&#932;&#65533;&#65533;I&#65533;K(0&#65533;I$ &#65533;&#65533;3 &#65533;&#65533;!)&#65533;G&#65533;&#65533;&#65533;&#65533;&#65533;&#65533;&#65533;&#65533;p9&#65533;&#1584;!&#65533;P&#65533;`&#65533;&#65533;`CU&#65533;Z&#65533;&#65533;&#65533;[&#65533;n&#65533;&#65533;&#65533;	&#65533;&`e&#65533;%K,1Y&#264;&#65533;%&#65533;p`B&#65533;	&#65533;LL,.&#65533;&#65533;&#65533;&#65533;6 &#65533;e&#65533;tX&#65533;&#65533;[0px&#65533;q&#65533;&#65533;_:tQ&#65533;&#65533;&#65533;51{&#336;&#65533;C&#65533;]&#65533;0dH&#65533;&#65533;D&#65533;!B&#65533;&#65533;&#65533;F{&#65533;&#65533;&#65533;P&#65533;K&#65533;&#65533;&#65533;&#1321;&#65533;&#65533;&#65533;`&#65533;
y&#65533;&#65533;&#65533;QD&#65533;22d<&#65533;&#65533;&#65533;&#65533;}&#65533;&#65533;&#65533;&#65533;&#807;.e&#65533;p&#65533;&#65533;&#65533;W&#275;&#65533; &#65533;I4x &#65533;Y&#65533;	&#65533;&#65533;A:&#57584;>e&#65533;&#65533;?&#65533;&#65533;&#65533;&#65533;	&#65533;S&#65533;&#65533;&#65533;E&#65533;&#65533;(&#65533;&#65533;m&#65533;&#65533;%h&#65533;&#65533; 2&#65533;!&#65533; &#65533;&#63053;8&#33283;"6z&+C&#65533;&#65533;!&#65533;&#65533;&#65533;&#65533;&#65533;`&#65533;&#65533;&#65533;]&#65533; &#65533;	'H&#65533;&#65533;&#65533;*&#65533;&#65533;&#65533;`&#65533;&#65533;&#65533;&#65533;K&#65533;&#65533;X"&#65533;"k&#65533;&#65533;&#65533;j&#65533;->&#65533;&#65533;B&#65533;kO&#65533;&#65533;/\&#65533;eP&#65533;d!&#65533;1C+&#52350;&#65533;&#65533;&#65533;&#65533;&#65533;&#65533;,&#65533;G&#65533;&#65533;&#65533;&#65533;&#65533;&#65533;*&#65533;%&#65533;&#65533;&#65533;d&#65533;&#65533;&#65533;~BS&#65533;#* &#65533;7&#65533;&#65533;Y&#65533;XW&#65533;&#65533;6&#65533;@&#65533;f&#65533;&#65533;&#65533;\&#65533;#n6&#65533;&#65533;&#65533;:q&#65533;S&#65533;&#65533;bU&#974;]&#65533;0=&#65533;&#1827;#Z&#65533;&#65533;dJ8&#65533;B|&#65533; &#65533;&#65533;`&#65533;^HQ&#65533;&#65533;.dx&#1086;%&#65533;&#65533;&#65533;v&#65533;&#65533;a&#65533;&#65533;0&#65533;<e&#65533;&#65533;&#65533;&#65533;&#1569;&#65533;&#65533;&#65533;&#65533;1M5!"&#65533;`B&#65533;&#65533;"Yp1&#65533;[r&#65533;&#65533;#&#65533;"B&#65533;&#321;'&#65533;q&#65533;%%cr&#65533;%&e"&#65533;&#65533;R&#1545;&#65533;&#65533;&#65533;2*&#65533;&#65533;J&#65533;&#946;&#65533;>&#65533;&#65533;+&#65533;b&#65533;&#65533;`&#65533;&#65533;&#65533;34&#65533;&#65533;J&#746;:&#65533;&#65533;S&#1020;h&#65533;&#65533;&#65533;&#65533;*L0x>&#65533;&#65533;a&#65533;&#65533;&#65533;,&#65533;
*&#65533;R&#65533;7&#65533;&#65533;n&#65533;j+fd(77&#65533;&#65533;&#65533;&#65533;=p&#65533;j&#65533;_j&#65533;&#65533;&#65533;Ua&#65533;&#65533;&#65533;Vn6&#65533;&#65533;V&#65533;&#65533;6&#65533;&#65533;;c&#65533;&#65533;.&#667;5&#65533;Cj&#65533;&#65533;V&#65533;k&#65533;m&#65533;m&#65533;&#65533;&#65533;&#65533;p5&#65533;&#65533;X1&#65533;u%l&#65533;uv&#65533;&#65533;O:d&#65533;&#255;!q&#65533;%D&#65533;&#65533;&#65533;.&&#65533;&#65533;m&#65533;&#65533;&#65533;&#65533;yn/&#65533;Y&#65533;b&#65533;EXzyLA&#65533;#|&#65533;&#65533;.&#65533;&#65533;&#65533;&#65533;&#65533;8R&#65533;&#65533;Evi&"d&#65533;&#65533;	&#65533;a~	Fpy(.cf&#65533;f&#65533;k&#65533;&#65533;&#65533;&#65533;m^9&#65533;&#65533;&#65533;<sT`/&#65533;&#65533;g~&#65533;&#65533;;&#65533;&#65533;a&#65533;&#65533;L/B"&#65533;L&#65533;&#65533;&#65533;&#65533;bB&#65533;&#65533;
&#65533;&#1342;&#65533;k&#65533;m3)t&#1694;6C&#65533;&#65533;&#65533;(y F&#65533;0 &&#65533;&#65533;e&#65533;3&#65533;&#65533;Z&#65533;r&#65533;j&#65533;&#65533;)d%&#65533;&#65533;&#1610;8&#65533;&#65533;&#65533;&#65533;&#65533;&#65533;&#65533;+&#65533;&#65533;R&#65533;&#65533;P&#65533;=&#65533;&#65533;&#65533;&#65533;&#773;&#65533;Z
G&#65533;&#65533;3n&#65533;^@J&#65533;&#65533;,Bu&#65533;&#1154;&#65533;6-e$C&#65533;&#65533;&#65533;&#65533;&#65533;&#65533;&#65533;bH\&#65533;&#65533;&#65533;f#:&#65533;,&#65533;&#65533;F&#65533;&#65533;&#65533;&#65533;9&#65533;Q&#65533;&#65533;$1=&#65533;l&#65533;!&#65533;&#65533;	,a&#65533;@_&#530;4&#65533;&#65533;H&#65533;&([&#65533;&#65533;&#65533;&#65533;&#65533;/&#65533;f3&#65533;&#65533;/&#65533;B&#65533;&#65533;m[&#65533;&#65533;&#65533;&#65533;&#65533;4&#65533;d&#65533;Uh&#65533;&#65533;&#65533;HP&#65533;&#65533;&#65533;&#65533;&#65533;r&#65533;
8&&#65533;&#65533;&#65533;&#65533;&#440;f(&#65533;"&#65533;Zc&#65533;&#65533;R/&#65533;&#65533;f&#65533;&#65533;0&#65533;&#65533;&#65533;-&#1812;C &#65533;f&#65533;x&#65533;&#65533;jE&#65533;&#65533;*&#65533;&&#65533;\&#65533;*qRl@W&#65533;*Z&#65533;D&#65533;&#65533;x&#65533;!
*&#65533;s&#65533;&#46087;&#65533;&#65533;<x(&#65533;&#65533;&#65533;&#65533;&#65533;&#65533;&#65533;cI&#65533;v$@
&#65533;&#65533;&#65533;nt&#65533;S0&#65533;D&#65533;2BL!&#65533;&#65533;:O&#65533;3_c@&#65533;&#65533;jTc<	HP&#65533;"Pa&#65533;.v&#65533;*&#65533;&#65533;b&#65533;&#65533;%
HQ&#65533;&#65533;9&#65533;&#148;&#65533;[_MpR&#65533;&#65533;~&#65533;s&#65533;&#65533;7&#65533;&#65533;/&#65533;9&#65533;
c&#65533;H&#65533;L&#65533;&#65533;.&#65533;&#65533; &#65533;&#65533;a&#65533;&#65533;&#65533;&#65533;i&#65533;x&#65533;&#65533;&#65533;&#65533;$&#65533;0&#65533;Z1C&#65533;&#65533;$&#65533;d,2X&#65533;
 &#65533;&#65533;&#1804;&#65533;A&#65533;&#65533;&#65533;&#65533;_0e&#65533;&#65533;&#768;&#65533;}S1&#65533;&#65533;&#65533;&#65533;B&#65533;h&#65533;jD&#65533;&#65533;f4#"&#65533;o&#65533;&#65533;+&#65533;&#65533; p&#65533;]&#65533;fA.p&#65533;&#65533;&#65533;	&#65533;&#65533;E&#65533;&#65533;&#65533;&#65533;IFz&#65533;K&#65533;dtZ&#65533;/&#65533;&#65533;&#65533;&#65533;3e&#65533;[&#65533;&#65533;.@&#65533;v4c&#65533;0Db&#1031;&#65533;&#65533;&#65533;$p&#1724;&#65533;l&#65533;&#65533;&#65533;)&#65533;A&#65533;&#65533;&#65533;+&#1558;C &#65533;S&#65533;1&#65533;$&#65533;#-,&#65533;$_&#65533;&#65533;I(
&#65533;&#65533;&#65533;b&#65533;E&#65533;@L&#1794;D -&#65533;4&1&#65533;e&#65533;&#65533;dU&#65533;.zP&#65533;U&&#65533;;A
&#65533;&#65533;&#65533;&#65533;J@K_&#65533;&#65533;&#65533;&#65533;&#65533;&#65533;+]!7eI4=&#65533;&#65533;&#65533;>&#192; S.&#65533;&#65533;&#65533;&#65533;2A&#65533;j&#65533;&#65533;&#65533;&#65533;1&#65533;&#65533;q&#65533;&#65533;&#65533;&#133;6/f&#65533;&#65533;Tmj^&#65533;l&#65533;N&#1114;V&#65533;j&#65533;1H&#272;&#65533;&#65533;&#65533;9$&#65533;l&#65533; 7&#65533;B&#1151;h&#65533;^@&#65533;H&#65533;&#65533;/h&#65533;p&#65533;&#65533;&#65533;&#65533;&#65533;+&#65533;E1&#65533;{&#65533;pa&#65533;&#65533;@&#1906;&#65533;&#65533;&#65533;aJ`&#65533;@&#65533;@
&#512;
,`[S&#65533;
T&#65533;&#65533;&#65533;&#65533;&#65533;&#65533;L@"&#65533;O	&#65533;P&#65533;[`&#65533;&#65533;&#65533;"B&#65533;&#65533;&#65533;&#65533;&#65533;i&#65533;$RS&#65533;< HD<z!&#65533;X&#65533;&#65533;&#65533;&#65533;&#65533;&#65533;
	&#65533;E&#65533;5L&#65533;%&#65533;/&#65533;2U&#65533;Zx&#65533;Z&#65533;:0&#65533;$&#65533;&#65533;h&#65533;&#65533;p&#65533;&#65533;&#65533;/}%k&#65533;&#65533;:&#65533;&#65533;&#65533;&#65533;eE1&#656;&#962;&#65533;&#65533;1&#65533;&#65533;#y&#65533;&#65533;I&#65533;&#65533;&#65533;&#65533;&#65533;&#2035;`&#65533;Tyh&#65533;%&#65533;&#65533;):m&#65533;3_,&#65533;&#65533;5x`M&#65533;&#65533;lXe&#65533;l&#65533;&#392;j&#65533;&#65533;4&#65533;&#65533;&#65533; &#65533;&#65533;&#65533;&#65533;0&#65533;&#65533;&#65533;,b&#65533;[&#65533;1^]&#65533;&#65533;&#65533;&#65533;&#65533;@&#65533;Y&#65533;&#65533;&#65533;b&#65533;&#65533;&#65533;v&#1272;&#65533;&#65533;&#65533;!uz&#65533;&#65533;$L&#65533;w&#65533;&#65533;&#65533;&#65533;&#65533;&#65533;&#65533;x&#65533;7&#65533;p&#65533;tA3&#65533;B(&#65533;A&#65533;d&#65533;&#65533;&#65533;&#65533;mm&#65533;D&#65533;Q&#65533;&#65533;E(
`&#1087;&#65533;&#65533;&#65533;$&#159;(j,&#65533;&#65533;Q&#65533;&#65533;w&#65533;&#65533;F&#65533;&#1665;&#65533;$B&#65533;~7&#65533;!&#65533;&#65533;&#65533;.&#65533;(&#65533;&#65533;o	&#65533;8&#65533;&#65533;&#65533;&#65533; &#65533;&#65533;r&#65533;&#65533;X&#330;JS2i	16&#65533;&#65533;$&#65533;&#65533;&#65533;&#65533;&#65533;(O&#65533;&#65533;&#65533;&#1666;&#65533;&#65533;t\&#65533;&#65533;.2&#65533;&#65533;&#65533;|&#65533;2&#65533;%!*&#65533;6&#1332;<.&#65533;&#65533;&#65533;\&#65533;&#1580;<
!,&#65533;&#65533;5\(&#65533;5&#65533;
&#65533;&#65533;&#65533;&#65533;&&#65533;,&#65533;p&#632;3b&#65533;tb&#65533;&#65533;0X@&#65533;&#65533;*B&#65533;&#65533;&#65533;$x*2&#65533;&#65533;&#65533;&#65533;-&#65533;&#65533;
&#65533;{&#65533;&#65533;X&#65533;&#65533;B&#65533;&#65533;&#65533;;&#65533;5&#65533;&#65533;-z;"P&#65533;)&#65533;&#65533;P&#65533;&#65533;&#65533;&#65533;+&#65533;P&#65533;&#65533;&#65533;&#65533;9&#65533;&#65533;Bp<
8&#65533;&#65533;&#65533;&#65533;E&#65533;&#65533;!9&#65533; &#65533;&#65533;k&#65533;&#65533;&#65533;p&#65533;&#65533;&#65533;&#65533;r&#65533;&#65533;&#65533;&#65533;&#65533;(&#65533;^3*j&#65533;&#65533;&#65533;&#65533;&#65533;%p&#65533;H#&#65533;H&#65533;o&#65533;&#65533;&#65533;t@j&#65533;&#65533;-&#65533;	&#65533;&#65533;&#65533;09 &#65533;&#65533;Z&#65533;	%&#65533;#&#65533;9&#65533;&#65533;C&#65533;s&#65533;&#65533;&#65533;&#65533;&#65533;yb&#65533; &#65533;
E&#65533;1w2&#65533;&#65533;&#65533;&#1779;&K9&#1048;?&#65533;P&#65533;[&#65533;&#65533;&#65533;h,&#65533;&#65533; &#65533;&#65533;&#65533;&#65533; 3GY&#65533;&#65533;&#65533;5{2$^&#65533;&#65533;j&#65533;&#65533;&#65533;&#65533;&#65533; &#65533;@&#65533;=&#65533;Y`&#65533;
&#65533;D&#65533;&#65533;!&#1578;&#65533;&#65533; &#65533;-
&#65533;&#65533;4i&#65533;-`&#65533;&#65533;*&#65533;&#65533;&#65533;&#65533;0&#65533;&#65533;.&#65533;x@&#65533;p	.z&#65533;&#65533;)&#65533;&#65533;&#65533;&#65533;&#65533;&#65533;A&#65533;!	3&#65533;nA[&#65533;
p/0&#65533;*&#65533;#&#65533;:B&#65533;&#971;&#65533;.(&#65533;&#65533;)&#65533;&#65533;"CR0&#65533;H&#65533;&#65533;&#65533;H&#65533;x&#65533;&#65533;J&#65533;&#65533;'TI(&#65533;&#65533;&#65533;D&#65533;&#65533;G>&#65533;D&#65533;K&#65533;*&#65533;h&#65533;Q%_8&#65533;&#65533;)&#65533;&#65533;	&#65533;1&#65533;&#65533;&#65533;1+&`&#65533;,&#65533;&#65533;M&#50361;&#65533;8C&#65533;&#65533;3&#65533;&#65533;9C &#65533;&#65533;&#65533;&#65533;&#65533;8&#65533;?KE&#65533;&#65533;&#65533;z&#65533;&#65533;&#65533;&#65533;&#531;&#65533;&#1252;&#65533;`&#65533;*&#65533;&#216;2&#65533;`&#65533;s&#65533;&#65533;n&#1196;B!&#65533;&#65533;@f&#65533;f&#65533;&#65533;"&#65533;&#65533;B&#65533;j&#65533;s &#65533;&#65533;&#65533;&#65533;&#65533;!&#1120;&#65533;X&#65533;,&#65533;	&#65533;H i&#65533;`&#1140;N&#65533;`&#65533;AxT<&#65533;Gp.r%p&#65533;&#65533;&#65533;&#65533;&#65533;}B&#65533;&#65533;&#65533;&#65533;P2l&#65533;X&#65533;)&#65533;	&#65533;&#65533;mH&#65533;'\&#517;d&#65533;@&#65533;EP9Z&#65533;&#664;P&#65533;N&#65533;D&#65533;&#65533;&#65533;&#65533;&#65533;K#&#47361;EH&#65533;&#65533;$&#65533;&#65533;&#65533;&#65533;&#65533;:&#65533;B&#65533;D8&#65533;Y{&#65533;xi &#65533;+&#65533;&#65533;&#65533;&#65533;IJt&#65533;&#65533;JJ&#65533;&#65533;&#65533;D%&#65533;qx[&#65533;&#65533;	&#65533;|&#65533;-Q
&#65533;&#65533;&#64741;i295&#65533;!h&#65533;+&#65533;Ma&#65533;&#65533;&#65533;&#65533;&#45879;Q&#65533;&#65533;&#65533;&#65533;>&#402;&#65533;*&#65533;F	&#390;&#65533;&#65533;&#65533;8`$&#65533;D&#65533;D&#65533;&#65533;3&#65533;+&#65533;&#65533;h&#65533;&#65533;4&#65533;k@&#65533;
&#65533;iFb&#65533;&#65533;&#1168;L&#65533;+0&#65533;&#65533;&#65533;&#65533;&#65533;&#772;j&#65533;&#65533;l&#65533;&#65533;&#65533;H&#65533;&#65533;.&#65533;&#65533;"&#65533;&#65533;&#65533;&#65533;A&#65533;";&#65533;M&#1828;&#65533;.0%&#65533;;%(&#65533;$H&#65533;&#65533;&#1665;&#65533;j&#65533;IH0&#65533;&#65533;S&#65533;0v&#2564;TH[&#65533;I&#65533;X&#65533;h&#65533;\&#65533;&#65533;&#65533;&#65533;x&#65533;&#65533;&#65533;&#65533;&#65533;&#65533;L&#65533;&#65533;&#65533;&#139;&#65533;P&#65533;69&#19861;rI&#65533;&#65533;&#65533;;0&#65533;Q&#65533;&#65533;DH6Ji&#65533;&#65533;&#65533;	H&#65533;-P>"&#560;&#65533;J&#65533;&#65533;\&#65533;e(yKd&#65533;&#65533;&#65533;>&#65533;&#65533;&#65533;&#65533;&#65533;&#65533;&#65533;&#65533;&#65533;^ ;&#65533;&#65533;0&#65533;_2i&#65533;&#65533;Y&#65533;eb&#65533;&#65533;&#952;&#65533;?p&#65533;b&#65533;&#65533;
&#65533;&#65533;&#65533;9&#65533;_$&#65533;&#65533;9&#65533;&#65533;&#65533;&#65533;&#1242;&#65533;Q&#65533;b0c&#65533;&#65533;&#65533;Q&#65533; R	&#65533;2&#65533;P&#65533;&#65533;&#65533;4a&#65533;&#65533;&#65533;&#394;&#65533;&#65533;&#65533;&#65533;OA&#65533;&#65533;&#65533;&#65533;&#65533;&#65533;@&#65533;]&#65533;&#65533;.EM&#65533;J&#65533;&#65533;y&#65533;S&#65533;D&#65533;!t!8&#65533;&#65533;;&#65533;&#1665;>&#65533;&#65533;*(&#65533;v&#65533;&#65533;&#65533;&#65533;&#65533;&#65533;&#65533;:&#65533;&#1239;\&#65533;[&#65533;&#65533;x&#65533;&#65533;&#65533;&#65533;&#65533;<TD&#65533;&#65533;tThH&#65533;)&#65533;&#65533;AiO%&#65533;&#65533;&#65533;<6&#65533;&#65533;z&#1594;&#65533;l&#65533;&#65533;&#65533;t&#65533;&#65533;3D=Rb&#65533;&#65533;\&#65533;&#1074;2&#65533;&#65533;&#65533;	&#65533;HP4&#65533;8&#65533;&#46247;{:K&#65533;1&#65533;&#65533;&#65533;)bp&#65533;&#65533;8&&#65533;&#65533;=p&#65533;&#65533;&#65533;Cb?Y&#65533;kM&#65533;&#65533;&#65533;&#65533;&#65533;	&#65533;&#65533;9b0&#65533;J&#65533;[&#65533;M&#65533;D&#65533;ELW&#65533; c&#65533;&#65533;&#65533;Q&#65533;&#65533;&#65533;t&#65533;W&#65533;&#65533;#&#65533;&#65533;=&#65533;`&#65533;_XLgTBp&#65533;&#65533;&#65533;&#65533;x&#65533;&#65533;#
q&#65533;&#65533;I&#65533;L&#65533;&#65533;&#65533;&#65533;&#65533;&#65533;&#65533;&#65533;&#65533;&#65533;&#65533;&#65533;/&#65533;&#65533;&#65533;S&#65533;<p&#65533;e&#65533;&#65533;&#65533;&#65533;&#65533;&#65533;X&#65533;&#65533;R&#65533;>h&#65533;&#65533;B&#1611;|1&#65533;&#65533;Y_SN&#65533;&#65533;(l&#65533;.X&#65533;&#65533;&#65533;&#1615;&#65533;&#65533;&#65533;&#65533;m&#65533;&#65533;&#65533;t&#65533;&#65533;&#65533;T&#65533;&#65533;:Z&#65533;
Ip&#133;4&#65533;h&#65533;l&#65533;I&#65533;Q&#65533;&#1179;>&#65533;&#65533;&#65533;v{`&#65533;y>&#65533;&#65533;&#1516;1&#65533;	)&#65533;&#65533;&#65533;9&#65533;&#65533;&#65533;,&#65533;!;&#65533;&#65533;;&#65533;&#65533;&#65533;&#65533;&#65533;A&#65533;-&#65533;&#65533;x&#65533;&#65533;D]X-&#65533;LEB&#512;&#65533;&#65533;<	rH&#65533;#&#65533;&#65533;&#65533;X&#65533;&#65533;|#&#65533;>&#65533;&#65533;Z@^&#65533;%&#65533;K&#65533;&#65533;K&#65533;&#65533;lX)Ly&#65533;Q&#65533;YR &#65533;
.&#65533;
&#65533;&#65533;MR%&#65533;F&#65533;&#65533;!&#65533;X&#1738;&#65533;86&#65533;](&#65533;&#65533;&#65533;&#65533;&#65533;&#65533;
&#65533;&#65533;[18&#65533;\&#65533;'xd&#65533;&#65533;M&#65533;&#37050;+&#65533;&#559;vH&#65533;&#65533;&#65533;^&#65533;U&#65533;I&#1590;YTd{<&#65533;}&#65533;(&#65533;x &#65533;C&#65533;&#65533;C-&#65533;&#65533;GE&#65533;&#65533;&#65533;i&#65533;R&#65533;Q&#65533;&#65533;&#65533;MQhz@&#65533;&#65533;&#65533;7&#65533;gh&#65533;&#65533;Q&#65533;0&#65533;&#65533;Z&#65533;qD&#65533;-f{l&#65533;&#65533;K&#65533;&#65533;&#65533;&#65533;&#65533;`&#65533;&#65533;&#65533;X&#65533;&#65533;&#1429;0(&#65533;&#65533;h	@&#253;&#65533;&#65533;&#65533;&#1067;#%&#65533;31&#65533;&#65533;&#65533;*=&#65533;&#65533;&#65533;&#65533;&#65533;^8&#65533;&#65533;&#65533;&#65533;d&#65533;&#65533;E&#65533;gBP&#65533;F&#65533;&#65533;\&#65533;&#65533;&#65533;&#65533;y&#65533;bf&#65533;&#65533;&#65533;4&#65533;&#65533;&#65533;_&#65533;&#65533;&#65533;*&#65533;b-&#65533;&#65533;&#65533;&#65533;[
.&#65533;&#65533;hc&#65533;&#1730;&#65533;&#65533;&#65533;]&#65533;&#65533;&#65533;&#65533;/8MF&#65533;-&#65533;&#65533;c&#65533;&#65533;h&#65533;.&#65533;&#65533;p&#65533;5U&#65533;&#65533;/9Ed&#65533;&#65533;.&#65533;&#65533;pY&#65533;D6&#65533;&#65533;&#65533;&#1857;&#65533;D&#65533;&#627;NRP&#65533;f UG&#65533;&#65533;&#65533;N&#65533;&#65533;X=(&#65533;&#65533;uI
&#65533;&#65533;&#1024;SM&#65533;&#65533;TI&#65533;&#65533;&#65533;&#65533;h7&#65533;0&#65533;0&#65533;}^ &#65533;&#65533;&#65533;&#65533;n&#65533;&9&#65533;a&#1445; i&#65533;-&#65533;&#65533;
&#65533;8&#65533;x2&#65533;A&#65533;&#65533;&#65533;&#65533;&#65533;[&&#65533;>&#65533;&#65533;&#65533;pFEl&#65533;&#65533;s&#65533;&#65533;	&#65533;kn&#65533;&#598;]&#65533;&#65533;('8[&#65533;&#1062;&#65533;&#65533;{.!&#917;&#65533;]z&#65533;&#1507;&#65533;Ch9E&#217;&#65533;-&#65533;&#65533;M'3&#65533;h&#65533;&#65533;&#65533;&#65533;FM&#65533;f&#1805;RFk&#65533;&#2005;X.&#65533;#&#65533;&#65533;&#65533;!E3/X/&#65533;&#65533; &#65533;'&#65533;A&#65533;v&#65533;|&#65533;5&#65533;@_&#65533;Q&#65533;&#65533;M&#65533;&#65533;&#65533;BV&#65533;QX&#65533;Y&#65533;V&#535;&#65533;qY Z&#65533;Q&#65533;D]&#65533;&#65533;&#65533;X&#65533;&#65533;\&#1025;&#65533;j@H&#65533;Tr&#65533;&#65533;^SI&#65533;eo@&#65533;H&#65533;Zh>p`&#65533;&#65533;`c.f\e&#65533;&#65533;&#65533;1&#65533;Y[M$2&#65533;:&#65533;z@&#65533;8!&#65533;_`&#262;JpNj4 &#65533;I&#65533;3&#65533;bCp&#65533;&#65533;&#65533;&#65533;qU|&#65533;7&#65533;&#65533;&#65533;:'[3&#65533;Hbs5!j&#65533;3&#65533;t&#65533;yh&#65533;&#65533;,NMEk&#65533;}J&#65533;&#65533;X&#65533;&#65533;h&#65533;&#65533;&#801;&#65533;L&#65533;%b4E&#65533;h~&#141;x4&#65533;_0=&#65533;c&#65533;&#65533;&#219;&#65533;&#65533;&#65533;M&#65533;T|&#65533;v&#65533;&#65533;&#65533;Q0&#65533;&#65533;f&#65533;&#65533;o&#65533;e&#65533;OH&#65533;&#65533;TTF&#65533;N&#65533;&#65533;&#65533;&#65533;&#65533;~j),&#65533; &#65533;&#65533;R&#65533;&#65533;&#65533;7&#65533;&#65533;&#309;&#65533;&#65533;&#65533;&#65533;&#65533;&#65533;l.&#65533;F,%&#65533;&#65533;Dc&#65533;	d&#65533;&#65533;f &#1746;&#65533;J&#1669;&#65533;_(&#65533;&#65533;6bh&#65533;haHxJ&#65533;&#65533;E# &#65533;{n&#65533;&#65533;&#65533;g&#65533;&#65533;&#65533;&#65533;?&#65533;&#65533;/&#65533;Y&#65533;*&#65533;! &#65533;s&#65533;&#65533;=F&#65533;cc&#65533;bg&#65533;
&#65533;&#65533;&#1368;&#65533;&#65533;e&#65533;&#65533;&#65533;0V&#65533;&#65533;&#832202;x&#65533;&#65533;&#65533;hc&#1538;H&#65533;&#65533;a&#65533;X&#65533;9&#65533;&#65533;:&#65533;;&#65533;&#65533;&#1628;&#65533;M&#65533;&#1595;p&#65533;&#65533;&#1857;L$8&#65533;&#65533;&#65533;&#65533;W&#65533;&#65533;|&#65533;?=&#65533;'<Q&#65533;H&#65533;&#65533;&#65533;X&#65533;N&#65533;<&#65533;E&#65533;&#65533;&#65533;F&#65533;&#65533;f&#65533;\&#65533;-HC&#65533;&#65533;&#65533;@v&#596;&#65533;q&#65533;&#65533;@&#65533;&#65533;oT&#65533;p&#1699;=&#695;&#65533;&#65533;v&#65533;K&#65533;&#65533;&#65533;&#65533;X&#65533;_&#65533;D_&#65533;"}&#65533;F&#65533;h&#65533;6&#65533;!E3^&#65533;&#65533;&#65533;&#31648;G&#65533;&#65533;u&#65533;&#65533;&#564;
$&#65533;&#461;: &#65533;&#65533;!&#65533;!&#65533;&#65533;" &#65533;&#65533;Eu&#65533;\&#65533;q-O&#65533;4&#65533;5&#65533;&#65533;&#65533;@h&#1277;r&#65533;D-b&#65533;&#65533;Z&#65533;x&#1170;&#65533;&#65533;w~
&#65533;&#65533;&#65533;r&#65533;:&#2016;8&#65533;1&#65533;&#65533;W&#65533;a8&#65533; &#65533;&#65533;&#65533;&#65533;&#65533;&#65533;FdG6&#65533;%&#65533;&#65533;&#65533;&#65533;&#65533;Qe&#65533;&#65533;moJNNO&#65533;&#65533;&#65533;HK?&#65533;
&#65533;uT&#65533;j &#65533;&#65533;T&#65533;I@=&#65533;L@>&#65533;&#65533;e&#65533;v&#65533;&#65533;&#65533;.`F&#65533;&#65533;&#65533;d&#65533;$!&#65533;G|;H|^&#65533;kS&#65533;u&#65533;&#65533;&#65533;K&#65533;&#829;&#65533;%x&#65533;&#65533;D&#65533;&#65533;;&#65533;
&#65533;&#65533;`R&#65533;&#65533;&#65533;p!&#65533;g&#1007;&#65533;&#65533;r&#65533;&#65533;&#65533;9B+&#65533;8Q&#65533;&#65533;!\&#65533;u&#594;~&#65533;&#65533;r%x00 `&#65533;LY7  k&#65533;DY&#65533;&#65533;$&#65533;&#65533;PX&#65533;`&#65533;&#65533;h&#65533;&&#1241;*&#65533;25g&#65533;&#65533;:&#65533;`&#65533;&#65533;&#65533;&#65533;&#65533;4U<}J&#65533;&#1664;&#65533;q 9cFn&#65533;B&#65533;&#65533;6&#65533;l&#65533;m&#65533;&#65533;&#65533;2&#65533;U &#65533;&#65533;&#65533;&#65533;&#65533;e1Xh|x&#65533;&#65533;
>`VRB&#65533;&#65533;%>w&#65533;e&#65533;fQ&#65533;BO&#65533;&#65533;aK,P&#65533;`&#65533;&#65533;l&#65533;c&#1526;p`&#502;X&#65533;c-&#65533;(x&#65533;XSB&#65533;&#65533;&#65533;&#65533;s&#65533;-"E&#65533;&#65533;P&#65533;&#65533;@&#65533;B&#65533;&#65533;&#65533;&#65533;&#65533;7Q&#65533;`&#65533;&#65533;&#65533;(M&#65533;&#65533;y-&#65533;&#65533;&#559;?;v\&#65533;&#65533;B&#65533;&#65533;&#65533;.&#65533;BD&#65533;K&#65533;D>&#65533;&#65533;&#1077;&#65533;[3`&#65533;aI-1&#1057;J`&#65533;dd&#65533;!:p&#132;&#65533;&#65533;u&#65533;B@.&#65533;&#65533;S&#65533;>&#578;&#65533;&#65533;&#65533;R&#65533;G61&#65533;x&#65533;d&#65533;JG&#65533;&#65533;&#65533;5&#65533;&#65533;&#65533;X!&#65533;0,&#65533;T$P&#65533;UTS&#65533;&#65533;&#65533;PU$Y&#65533;&#65533;UV	1&#65533;&#65533;3L:&#65533;&#65533;L&#1488;e&#65533;Gx&#65533;&#65533;ZupC&#65533;x&#65533;5&#65533;&#65533;B&#65533;R&:&#65533;&#65533;4@
X&#65533;Z&#65533;&#65533;
&#65533;y&#65533;	X&#65533;&#65533;0Ed&#65533;\3&#65533;Si&#65533;q&#65533;Y	](&#65533;&#65533;$&#65533;&#65533;&#65533;Zh&#65533;$&#65533;&#65533;v&#65533;&#65533;&#65533;k&#65533;&#65533;@7E&#65533;&#65533;&#65533;J,
&#65533;&#65533;]s1lCCq&#65533;&#65533;@J62&#65533;V&#65533;&#864;0&#65533;&#65533;=&#65533;@wuh+&#65533;&#60739;}r&#65533;&#65533;&#65533;~&#65533;
x&#65533;=&#65533;&#65533;.&#65533;	*H&#65533;&#65533;0&#65533;5&#65533;@!]pA&#65533;&#65533;0&#65533;&#65533;&#65533;@&#65533;3YDH&#65533;H&#65533;&#260;xA&#65533;g&#65533;&#65533;DL&#65533;W&#8739;&#376;D&#65533;-R&#65533;&#65533;&#65533;&#65533;G"&#65533;$&&#65533;&#65533;$Sa&#65533;3&#65533;	/&#65533;"&#1357;D&#578;&#65533;PT&#65533;&#65533;V^&#65533;&#65533;2&#65533;\f&#65533;&#65533;0&#65533;&#65533;4&#65533;&#65533;&#65533;Sb&#65533;@s9&#65533;7&#65533;YW\-*&#65533;&#65533;"@&#65533;&#65533;&#65533;&#65533;"a:&#65533;&#65533;b&#65533;&#65533;X&#65533;L&#65533;&#65533;6&#65533;&#65533;&#65533;6]x&#65533;&#65533;g&#54310;&#65533;x&#65533;&#65533;&#65533;i&#65533;&#65533;&#65533;&#65533;&#65533;&#65533;$&#65533;@z&#65533;&#65533;v[m&#65533;Q;&#65533;&#65533;&#65533;W&#65533;&#65533;&#65533;5&#65533;@s&#65533;0)&#65533;TG<&#65533;&#65533;&#65533;Zh@&#65533;&#65533;&#59777;(&#65533;w&#65533;&#65533;&#65533;&#65533;&#65533;kT&#1028;&#65533;r&#65533;B&#65533;v&#65533;&#65533;_&#65533;&#65533;&#65533;&#65533;&#65533;&#65533;B&#65533;@L&#65533;pB&#65533;&#1315;&#65533;Zk&#65533;&#65533;!I+|R&#65533;X&#65533;&#65533;9&#65533;&#65533;&#65533;@&#65533;^&#65533;rh&#65533;&#65533;p&#65533;&#65533;!&#316;O&#65533;O&#65533;LmBK&#65533;&#65533;&#65533;/&#65533;)!&#65533;rX&#65533;1&#65533;&#65533;&#65533;&#65533;b&#65533;%&#65533;&#65533;f&#65533;R&#65533;&#65533;B&#65533;&#65533;A&#65533;"&#65533;&#65533;&#1176;&#65533;V&#65533;-&#65533;&#65533;h&#65533;D1&#65533;d&#65533;&#65533;&#65533;j&#65533;&#65533; &#65533;/&#65533;@&#65533;|{`@&#65533;t&#65533;B&#65533;X&#65533;&#65533;&#65533;&#65533;&#168;m1b&#65533;&#65533;&#65533; &#65533;h`o;&#65533;&#65533;gH&#65533;&#65533;&#65533;&#65533;3&#65533;)&#65533;iD&#65533;&#65533;&#65533;=&#65533;&#65533;x&#1068;p#P&#65533;&#1809;&#65533;J&#65533;&#65533;&#65533;&#291;8&#65533;&#65533;\&#65533;0&#65533;&#65533;0&#65533;V&#65533;&#65533;<&#65533;&#65533;&#65533;(&#65533;2&#65533;&#65533;&#33885;l&#65533;&#65533;[1h=&#65533;A&#65533;I&#1585;}H&#65533;p&#65533;&&#65533;&#65533;&#65533;&#377;&#1557;&#65533;&#65533;k=0&#65533;&#65533;D&#65533;L&#65533;|mq&#65533;&#65533;&#65533;g&#65533; &#65533;&#65533;C&#65533;S!&#65533;)&#65533;&#65533;]T&#65533;&#65533;&#65533;)+&#65533;&#65533;b1XH&#65533;&#65533;&#65533;&#65533;&#65533;f0&#65533;&#65533;&#65533;&#65533;Q&#65533;&#65533;&#65533;!&#65533;&#65533;@&#65533;`&#65533;N&#65533;&#65533;>&#65533;&#65533;&#65533;c&#65533;&#65533;Tpa&#65533;&#65533;&#65533;D&#65533;&#65533;=&#65533;&#65533;&#65533;&#65533;&#65533;!&#65533;&#65533;&#1828;&#65533;&#65533;&#65533;%&#65533;&#65533;@\Lx&#65533;}m&#65533;$+d&#65533;t&#65533;
\C05&#65533;@&#65533;&#65533;(&#65533;DJnS&#65533;0&#65533;&#65533;&#65533;d&#65533;3&#65533;&#65533;&#65533;>&#65533;'p&#65533;&#65533;Lg&#65533;&#65533;&#65533;p
[&#65533;U&#65533;&#505;G&#65533;!&#65533;)&#65533;&#65533;&#65533;&#65533;@&#65533;N,&#65533;a&#65533;&#65533;&#1281;s&#65533;&#65533;&#65533;&#65533;&#65533;z&#65533;'6&#65533;@;D&#65533;oX&#65533;=E30Z&#65533;DlaK&#1541;/&#65533;&#65533;&#65533;&#65533;&#65533;3&#65533;%&#65533;/V&#421;&#65533;&#65533;P&#65533;LF&#65533;^LP&#65533;&#65533;&#65533;&#65533;&#65533;G&#65533;CN&#65533;&#65533;>,A3&#65533;&#65533;0&#65533;&#65533;&#65533;&#65533;&#65533;V&#65533;%&#65533;,&#65533;^Mp&#65533;&#65533;%&#65533;&#65533;B&#65533;&#65533;&#65533;^&#65533;b)&#65533;&#65533;H&#65533;&#65533;&#65533;&#65533;&#65533;&#65533;}&#65533;&#65533;6&#65533;B&#65533;&#65533;&#65533;cB&#65533;F&#1342;i&#65533;0$bL&#65533;A&#65533;&#1126;&#65533;	&#65533;#R;K&#65533;0&#65533;&#65533;^&#65533;\&#65533;P&#65533;&#65533;&#1623;0&#65533;&#65533;@&#65533;&#65533;t&#65533;(]W`I&#65533;.&#65533;&#65533;"&#65533;F"\&&#65533;R&#65533;m&#832;.&#65533;"&#65533;&#65533;.DQ1P&#65533;m&#65533;&#540;&#65533;&#65533;f7&#65533;	&#65533;ozc&#65533;&#65533;$'&#65533;aO&#65533;H&#65533;&#65533;&#65533;5&#65533;jF;&#65533;%&#65533;&#65533;&#65533;&#65533;Z&#65533;&#65533;9&#65533;&#65533;e&#65533;&#65533;&#65533;[&#65533;a&#65533;x&#65533;rXpT&#65533;U5A&#65533;&#65533;d*&#65533;I>&#65533;ezy&#65533;L&#65533;J2d&#65533;'"&#65533;&#65533;&#650;VpA&#65533;&#65533;&#65533;(&#65533;"W&#65533;&#65533;&#65533;0F&#65533;]&#1378;&#65533;r&#65533;)1&#65533;7&#65533;6&#65533;&#65533;&#65533;$:&#65533;&#65533;&#65533;Bp&#65533;k&#65533;&#65533;f&#65533;&#65533;&#2004;&#65533;&#65533;d&#65533;`&#65533;&#65533;&#65533;g&#65533;i&#65533;i&#65533;&#65533;&#65533;&#65533;&&#65533;hN&#65533;&#65533;<@&#65533;lR&#65533;&#65533;"&#65533;04&#65533;&#65533;
([1&#65533;(3&#65533;1*&#527;qE1&#65533;%l	E&#65533;&#65533;u&#65533;&#65533;EU5&#65533;&#65533;hh&#65533;1T&#65533;Y&#65533;&#65533;&#65533;&#65533;e&#65533;&#65533;@	&#65533;&#65533;&#65533;~s&#65533;X&#65533;";2`O&#65533;:&#44561;9;&#65533;l`&#65533;&#65533;&#65533;}hGQA&#65533;5&#65533;&#65533;O&#65533;x&#65533;OP0&#65533;&#65533;`&#65533;&#65533;&#65533;&#65533;p
@&#65533;&#65533;r&#39173;&#65533;*&#65533;&#65533;&#65533;u&#65533;1&#136;&#65533;&#65533;&#65533;q&#65533;O*~&#65533;&#1316;$&#65533;kT&#65533;&#65533;SF&#65533;5`&#65533;^&#65533;&#65533;$xF_y&#65533;&#65533;&#52548;&#65533;&#65533;9&#65533;	1&#65533;ao&#65533;&#65533;&#534;>1D&#65533;&#65533;&#65533;1j6&#65533;J&#65533;&#65533;1&#65533;57&#65533;h\`&#65533;@X&#65533;&#65533;&#65533;s&#65533;)Z:^f&#1526;&#65533;_6%&#65533;~A&#65533;&#65533;-e&#65533;
&#65533;&#65533;yB&#65533;R&#65533;&#65533;P&#65533;I$&#65533;;0M&#65533;&#65533;&#65533;fL&#65533;7wC&#65533;s&#65533;&#65533;h&#65533;:&#65533;&#65533;hMz(m*&#65533;jV4E&#65533;&#65533;&#65533;h&#65533;&#65533;"&#65533;&#65533;Fdg&#65533;&#965;&#65533;&#65533;8&#65533;&#65533;h&#65533;&#65533;&#65533;lP&#65533;Z&#65533;%&#65533;N3&#65533;&#65533;&#65533;&#2029;&#65533;&#65533;x&#65533;&#65533;&#65533;&#65533;&#65533;&#65533;&#65533;&#65533;a&#65533;&#65533;K>_&#65533;&#65533;&#65533;m!&#65533;i&#65533;{&#1398;&#65533;'H@&#65533;X&#65533;FK&#65533;Z;&#65533;&#65533;&#65533;%&#416;gwZ<&#65533;/;&#65533;^&#65533;<~0Cf2l&#65533;&#65533;&#65533;@&#65533;&#706;"&#65533;&#65533;&#65533;:&#65533;&#49986;RN&#65533;	$p/&#65533;&#65533;L&#65533;Gnq&#65533;&#65533;&#65533;&#65533;&#65533;&#65533;&#65533;&#65533;&#65533;1$[&#65533;&#65533;m&#65533;&#65533;&#65533;;&#1555;&#65533;&#65533;U&#65533;&#65533;&#65533;&#65533;&#65533;P	J*&#65533;&#65533;H&#65533;	&#65533;&#65533;p
z&#65533;X`G+&#65533;&#65533;&#65533;&#65533;&#65533;&#65533;&#65533;&#65533;7&#65533;w]&#65533;=Gp&#65533;BH	&#65533;%K&#65533;z&#65533;N;&#65533;&#65533;u&#65533;
P&#65533; &#65533;q&#65533;(&#65533;@&#65533;&#65533;&#65533;N&#65533;&#493;i&#65533;n$i&#65533;@x&#65533;&#65533;L&#65533;&#65533;<&#65533;&#65533;&#65533;&#65533;&#65533;GS5&#65533;$&#65533;T&#65533;B&#65533;&#1291;&U&#65533;&#65533;&#65533;&#65533;my&#65533;&#65533;&#65533;&#65533;&#65533;&#65533;eYD&#65533;I&#65533;&#65533;&#65533;B&#65533;Z&#65533;J&#65533;a&#65533;&#65533;Q&#65533;&#65533;&#65533;&#65533;&#65533;l&#65533;&#65533;&#65533;&#65533;&#65533;&#65533;&#65533;L&#132;&#65533;JI&#65533;&#65533;&#65533;E	&#65533;&#65533;^&#65533;&#65533;&#1931;&#65533;&#1170;&#65533;g&#65533;&#65533;M&#65533;D&#65533;A&#65533;29M&#65533;l@&#65533;0@&#65533;y;eHV&#65533;&#65533;&#65533;&#65533;&#65533;tHm&#65533;&#65533;T<&#65533;&#65533;\8J&#817;X,&#65533;&#65533;H&#65533;4l&#65533;	Q5&#65533;}&#65533;pl&#65533;&#65533;"vYj|t&#65533;$&#65533;&#65533;&#65533;l&#65533;&#65533;Gn@H)`q4&#65533;}&#65533;(!&#65533;&#65533;&#65533;$&#65533;r&#65533;&#65533;P&#65533;&#65533;O&#65533;&#65533;6(&#65533;&#65533;&#65533;!AH&#65533;G&#65533;@;&#65533;&#65533;<&#65533; &#1543;&#65533;&#65533;%A&#65533;@H
\&#65533;&#65533;&#1029;&#65533;&#65533;m}&#65533;~S,%&#65533;D&#65533;O&#65533;&#65533;mi&#1995;p^&#65533;&#65533;&#65533;7M&#65533;&#65533;&#65533;&#65533;&#65533;&#65533;CR[&#65533;&#65533;&#65533;M&#65533;&#65533;&#65533;&#65533;\0&#65533;&#65533;0&#65533;\&#65533;&#532;&#65533;}&#65533;&#65533;q	&#65533;&#65533;&#65533;7&#65533;&#1124;&#65533;&#65533;&#65533;@&#65533;!@1&#65533;Sd&#65533;&#65533;B$4D&#65533;&#65533;&#65533; R&#65533;&#65533;OPn&#65533;AD&#65533;&#65533;&#65533;4&#65533;C9&#65533;$&#65533;\&#1728;tb&#65533;&#65533;&#65533;Q&#65533;&#65533;&#65533;&#65533;i&#65533;&#65533;&#65533;"&#65533;Q<,&#65533;|&#65533;(&#65533;@&#65533;&#65533;&#65533;&#65533;d&#65533;A]&#65533;]&#65533;s&#65533;F&#65533;|p&#65533;&#65533;%K<$@L&#65533;uD&#65533;&#65533;&#65533;&#65533;&#65533;sh@N9G&#65533;"tA8&#65533;p#
&#65533;&#65533;&#65533;G&#65533;d&#65533;u&#65533;$&#65533;&#65533;&#65533;&#65533;&#65533;$&#65533;?|&#65533;;J&#65533;	d<F\&#65533;EVy&#65533;k&#65533;R&#65533;dO&#65533;}&#65533;`&#65533;&#65533;Dd&#65533;C&#65533;&#65533;&#65533;&#65533;&#65533;Ym&#65533;&#65533;&#65533;&#65533;^&#65533;`&#65533;B&#65533;E&#65533;!&#65533;&#65533;&#65533;&#65533;K&#592;&#65533;&#65533;&#65533;&#65533;X&#65533;&#65533;&#65533;^YD&#65533;&#65533;A&#65533;&#65533;m'&#65533;&#65533;P>&#65533;d&#65533;@pA&#65533;1AL&#65533;M&#65533;$&#65533;8&#65533;&#65533;aCD&#65533;^D_L&#65533;&#9589;&#65533;R&#65533;&#65533;&#65533;&#65533;'&#65533;XAU&#65533;b&#65533;M&&#65533;&#65533;&#65533;@&#65533;&#65533;i&#65533;,:&#65533;c&#65533;"&#65533;i&#65533;&#65533;&#65533;&#65533;&#1796;B*^Th<&#65533;&#65533;N3&#65533;&#65533;&#65533;&#65533;&#65533;Js&#65533;b&#65533;BpH&#65533;&#293;t&#65533;R&#65533;i&#65533;t&#65533;X&#65533;2&B&#65533;@&#65533;&#65533;&#65533;&#65533;&#65533;49lC	4z0&
&#65533;
7&#65533;&#65533;(&#65533;&#65533;N&#65533;LXMA&#16892;&#65533;#I&#1595;&#523;&#65533;&#65533;&#208;&#65533;&#65533;C&#65533;&#65533;&#65533;&#65533;&#65533;U^&#65533;&#65533;]M&#65533;GLMRLOL&#65533;]&#65533;R&#65533;&#65533;&#284;j_&#65533;I&#65533;w&#65533;&#65533;a&#65533;LO&#65533;9&#65533;&#65533;&#65533;L&#65533;&#65533;&#65533;'u&#65533;&#65533;&#65533;(&#65533;	E&#65533;0vF&#596;Q&#65533;&#65533;lgY&#65533;&#65533;j&#65533;	&#65533;@&#65533;&#65533;P&#65533;?&#65533;&#65533;f&#65533;!,&#65533; z&#65533;&#65533;q&#65533;K&#65533;WL&#65533;&#65533;&#65533;(8&#65533;|&#65533;&#65533;
&#65533;&#65533;L&#65533;&#65533;&#65533;5&#65533;7&#65533;&#65533;t&#1119;&#65533;&#65533;&#65533;Jq&#65533;&#65533;Xj&#65533;X&#65533;Bkx&#65533;eG&#65533;&#65533;P(\~&#65533;!&#65533;5(OL&#65533;!P&#65533;4C6@&#65533;d&#65533;&#65533;m&#65533;$&#65533;&#65533;X&#65533;<(!^&#65533;&#65533;t&#65533;[&#65533;i&#65533;&#1010;!&#65533;&#65533;)&#65533;&#65533;,&#65533;&#65533;&#65533;[T&#1989;lUk&#65533;f&#65533;dc&#65533;&#65533;&#65533;&#65533;\&#65533;&#65533;$P&#65533;B&#65533;&#65533;&#1564;&#65533;&#65533;&#65533;\*`U@/&#65533;YJ8&#65533;&#65533;&#65533;2d=&#65533;&#65533;&#65533;D&#65533;
*&#65533;e&#536;&#65533;2&#65533;E&#65533;&#65533;X&#65533;
'&#65533;&#65533;&#65533;z`&#65533;&#65533;B&#65533;dY	&#65533;x&#65533;T@69&#65533;&#65533;9&#65533;@J&#65533;d&#65533;0&#65533;&#65533;&#65533;K&#65533;&#65533;&#65533;$&#65533;&#65533;&#65533;4&#65533;$`8&#65533;&#65533;B&#65533;6F,&#65533;&#65533; &#65533;&#65533;&#65533;$&#65533;&#65533;&#65533;&#65533;x&#65533;&#65533;&#65533;L&#65533;&}&#65533;&#65533;&#65533;
 &#65533;&#65533;&#65533;/NN&#65533;&#65533;)h@&#65533;@&#65533;`&#65533;
&#65533;C_&#65533;A&#65533;R&#65533;&#65533;&#65533;~&#65533;h;&#65533;
^"
$A<&!&#65533;&#65533;&#65533;&#65533;&#65533;gL&#65533;&#65533;&#1415;&#65533;&#65533;&#65533;&#65533;&#65533;&#65533;&#65533;&#65533;4&#65533;U&#65533;&#349;t&#65533;YOk&#65533;&#65533;&#65533;&#65533;&#65533;&#65533;&#65533;&#65533;V&#65533;=&#65533;X&#65533;&#65533;&#65533;g&#1621;&#613;iY&#777;a&#65533;&#65533;&#802;&#65533;vR&#65533;d0&#65533;&#65533;8&#65533;PrX&#65533;&#65533;&#65533;	&#65533;E&#65533;&#65533;&#65533;y&#65533;&#65533;Pj&#65533;&#65533;d&#65533;&#65533;&#65533;^a&#65533;B&#65533;&#65533;
&#65533;bH&#65533;&#65533;<l&#65533;&#65533;M&#1250;&#65533;&#841;&#65533;&#65533;K&#65533;,&#65533;2V&#65533;&#65533;_&#1552;
&#65533;`&#65533;&#65533;(X,Q$&#65533;I&#65533;N&#1678;J&#65533;&#65533;&#65533;&#65533;-ze
&#65533;m&#65533;&#65533;6&#65533;p&#65533;Zb&#65533;bQL%&#65533;&#65533;&#65533;&#65533;M,&#65533;-&#65533;]&#65533;&#65533;&#65533;z&#65533;(@N&#65533;&#65533;&#65533;s&#65533;&#65533;&#65533;&#65533;&#65533;B&#65533;cb&#65533;c>{&#797;&#65533;l&#65533;&#65533;&#65533; &#65533;&#65533;&#65533;-&#65533;&#65533;~f&#65533;&#65533;&]&#65533;<f&#65533;}rH0&#65533;&#65533;&#11164;&#65533;)1EF&#65533;&#65533;Fmx&#65533;&#65533;&#65533;&#65533;/(&#65533;&#65533;Va@&#65533;&&#65533;]&#1541;&#65533;&#65533;t&#65533;&#65533;&#65533;&#65533;&#65533;&#54996;D&#65533;&#65533;&#65533;&#150;&#65533;&#65533;Vvb&#65533;&#65533;&#65533;^HR&#65533;]$&#65533;,&#65533;8&#65533;L&#65533;&#65533;E&#65533;&#65533;*v^j&#65533;&#65533;&#61521;&#65533;&#65533;&#65533;D&#65533;#&#65533;'(F&#65533;&#365; &#65533;&#65533;&#65533;&#65533;&#65533;>&#65533;&#65533;&#65533;i&#65533;&#65533;6x&#65533;&#1938;T&#65533;$ZD]&#1287;&#65533;Q&#65533;B&#65533;&#65533;sl&#65533;&#65533;&#65533;&#65533;"&#65533;J&#1994;&#65533;@6<&#65533;&#65533;&#65533;&#65533;&#1713;&#65533;&3%&#65533;&#65533;$&#963;8f&#65533;&#65533;&#65533;pz&#65533;&#65533;f&#1128;&#65533;&#65533;0$&#65533;&#65533;$&#516;-&#1778;&#65533;e&#65533;&#1611;k<&#65533;&#65533;j&#65533;&#65533;O&#65533;vc!&#65533;&#65533;>C&#65533;&#65533;1!&#65533;t&#65533;7	/&#65533;&#65533;&#65533;jy&#65533;&#65533;)&#65533;:&#65533;&#281;&#65533;&#65533;&#65533;&#65533;&#65533;&#65533;Ng&#65533;8/&#65533;&#1819;&#65533;&#65533;&#65533;&#65533;I&#65533;&#65533;&#65533;&#65533;&#65533;&#65533;&#65533;a&#1627;x'&#402;&#65533;?&#65533;&#65533;&#1144;&#65533;80&#65533;8&#65533;CA&#65533;&#65533;cG0&#65533;Nz&#65533;K&#65533;,^&#65533;&#46153;&#65533;&#65533;&#65533;Sv&#65533;&#65533;"&#65533;x&#65533;@5F&#65533;&#65533;&#65533;&#65533;&#65533;&#65533;&#65533;&#65533;J;&#65533;&#65533;&#65533;&#65533;fD0&#65533;r&#65533;&#65533;B,7&#65533;=3&#65533;&#65533; &#65533;&#65533;Ap0&#65533;)&#65533;&#65533;4(&#500;<5&#1044;v&#65533;pMyC64 ^fn&#65533;bn&#65533;$&#65533;&#65533;*&#65533;tJm&#65533;T&#65533;&#1090;&#65533;(&#65533;:&@&#65533;e^&#65533;&#65533;&#65533;&#65533;I&#65533;&#65533;`&#65533;\[~&#65533;<&#65533;#&#65533;RqD&#65533;mf.4\g&#65533;&#65533;&#65533;&#65533;4&#65533;4&#65533;&#65533;XA&#65533;&#65533;&#65533;J&#65533;&#65533;L&#65533;&#65533;&#65533;O&#65533;&#65533;&#65533;[&#65533;&#65533;L&#65533;&#65533;&#65533;&#65533;&#65533;,QD1&#65533;&#65533;5d&#65533;&#65533;&#65533;&#65533;&#65533;z4&#65533;&#65533;Lc&#65533;U&#65533;tJ@&#65533;X&#65533;,(2:C&#65533;th_&#65533;&#65533;&#65533;[&#65533;,xZ&#65533;&#65533;&#65533;v&#65533;&#65533;&#65533;t!&#65533;QkF4&#65533;z&#65533;&#65533;G"&#65533;&#65533;&#65533;G_X&#65533;&#65533;P&#65533;sInz&#65533;&#65533;&#65533;d&#65533;w1G&#65533;U&#65533;!&#65533;c<&#65533;]&#65533;&#65533;A<&#65533;(;$N5K.&#65533;
N&#65533;&#65533;>&#65533;i$&#65533;c&#65533;&#492;&#65533;&#1936;F&#65533;&#65533;`{x&#65533;&#65533;#&&#65533;b&#65533;&;&#65533;'&#65533;dO&#65533;&#65533;&#65533;.&#65533;&#65533;&#65533;X&#65533;&#65533;&#65533;]&#65533;GH&#65533;&#65533;&#65533;&#65533;m'&#65533;&#65533;t&#65533;!5L	LM&#65533;&#65533;&#65533;&#65533;&#65533;6&#65533;~(A1l&#65533;&#65533;E&#65533;q&#65533;&#65533;&#65533;&#65533;&#65533;a&#65533;&#65533;&#65533;I&#65533;Ch&#65533;#7&#65533;&#65533;&#1093;I&#65533;R&#65533;*&#65533;&#65533;m,d&#65533;p
&#65533;#c&#65533;EJ-&#65533;a&#65533;&#65533;
oY&#65533;&#65533;u7b&#65533;t&#65533;&#65533;x[x&#65533;&#65533;&#65533;G"&#65533;w&#65533;&#65533;2&#65533;&#65533;&#65533;]&#65533;y&#65533;e3&#65533;&#65533;}_s&#1842;&#65533;;&#65533;$&#65533;T'&#65533;@&#65533;5CX&#65533;&#65533;hzw&#65533;&#65533;&#65533;p&#65533;&#256;4&#65533;^6&&#65533;&#65533;j&#65533;&#65533;&#65533;&#65533;>&z&#65533;&#65533;Cy&#65533;&#65533;1&#65533;&#65533;2|&#65533;&#65533;c&#65533;&#65533;&#65533;	&#65533;&#65533;&#65533;&#65533;&#65533;&#65533;M+"&#65533;&#65533;d&#65533;&#65533;&#456;&#65533;>&#65533;N&#65533;aQyYll&#65533;1&#65533;l&#65533;$&#65533;&#65533;&#65533;&#65533;&#65533;t-&#65533;&#65533;&#622;&#65533;7]OO&#65533;]&#65533;&#65533;&#65533;r&#65533;9$Hj'&#65533;y4Q4&#65533;&#197;@g0&#65533;d&#65533;A=&#65533;&#65533;&#65533;O&#65533;&#65533;!&#65533;&#65533;&#65533;&#65533;&#65533;igA&#634;&#65533;&#65533;&#65533;B&#65533;k
X&#65533;&#65533;9
&#65533;&#65533;&#65533;(;&#65533;7;&#65533;Nw4c&#65533;&#65533;Y&#65533;{&#450;&#65533;q&#65533;&#65533;&#65533;J&#65533;xVGknNs@3H&#65533;tL|i+6&#1000;m$&#65533;&#65533;&#65533;&#65533;&#65533;&#65533;$&#65533;&#65533;&#65533;&#65533;&#384;&#1706;-&#65533;){&#65533;&#65533;O&#65533;F	xC&#65533;&#65533;&#65533; &#65533;`/;"6&#65533;\Hj&#65533;&#65533;&#65533;&#65533;&#65533;&#65533;(&#65533;^9&#65533;aU&#65533;e-&#140;&#1364;&#628;&#65533;8R&#65533;[Jd&#65533;&#65533;Q&#65533;V&#65533;@X2&#65533;cC&#65533;v0Q&#65533;G-&#65533;!&#65533;)QP!&#65533;&#65533;RYH&#65533;&&#65533;3&#65533;&#65533;&#65533;ah&#2047;|.&#65533;&#65533;&#65533;&#65533;&#1284;&#65533;:&#65533;C-&#65533;&#65533;&#65533;&#65533;:&#65533;o&#65533;&#65533;&#65533;0@&#65533;P&#65533;9&#65533;$D&#65533;&#65533;f&#65533;y&#65533;&#65533;&#65533;&#65533;&#65533;R&#65533;T&#1357;&#65533;P&#65533;/&#65533;&#65533;&#65533;4&#65533;&#65533;&#65533;A]&#65533;&#65533;&#65533;&#65533;$&#65533;&#65533;&#65533;2)[,&#65533;&#65533;&#65533;&#65533;C"&#774;L&#65533;&#65533;,8&#1027;&#65533;?H&#65533;&#65533;z&#65533;J;t&#65533;$&#65533;&#65533;$&#65533;&#65533;&#65533;&#65533;|&#65533;&#65533;5t&#65533;&#1031;`&#65533;&#65533;&#65533;&#65533;&#65533;	+&#269;&#65533; &#65533;(8c&#65533;2&#65533;&#65533;&#65533;&#65533;"RD&#65533;AF&#65533;!B&#65533;&#65533;8&#65533;!#2&#65533;$&#65533;b&#65533;`]&#65533;&#65533;e&#65533;2_^&#65533;F&#65533;
@P&#65533;&#65533;
A&#65533;&#65533;!E&#65533;{ p0abTb&#65533;&#65533;&#65533;&#65533;37d&#65533;&#65533;G!F&#65533;&#65533;&#65533;"f&#65533;&#65533;,&#65533;&#65533;p&#65533;t9&#65533;&#65533;&#262;&#65533;m	3&#65533;&#65533;&#396;x&#65533;p	P&#65533;&#65533;&#65533;&#65533;&#65533;&#961;$e&#65533;&#1914;&#1379;^&#65533;'V&#65533;,Q&#65533;_-8&#65533;&#65533;,`&#990;g&#65533;&#65533;&#65533;&#65533;I&#65533;cg6&#65533;:b8 F&#65533;f&#65533;&#65533;R+)&#65533;&#199;&#65533;N&#65533;8&#65533;m&#65533;J$:`&#65533;&#65533;&#65533;:&#65533;&#65533; &#65533;r&#65533;&#65533;&#65533;k&#65533;&#65533;I&#65533;&#349;&#65533;B
&#65533;i&#1040;&#65533;&#65533;v&#65533;&#65533;&#2030;~&#65533;v%&#65533;&#65533;H&#65533;&#65533;&#65533;A&#65533;.&#65533;O&#65533;&#65533;)&#65533;$&#65533;Y&#65533;&#65533;$,`&#65533;&#65533;a0	&#65533; &#65533;B&#65533; &#65533;D&#65533;h2&#65533;&#65533;+&#65533;&#65533;&#65533;zJ.&#65533;R&#65533;&#65533;&#65533;L&#65533;&#65533;&#65533;*h&#65533;1&#65533;^&#65533;`&f&#65533;i*(
&#65533;8J&#65533;R&#65533;&#65533;GX|&#65533;+&#65533;&#65533;&#65533;`&#65533;
6&#65533;G&#65533;}&#65533;E&#65533;n&#65533;*,&#65533;r&#65533;I&#65533;&#65533;&#65533;&#65533;i&#65533;kdI&#65533;&#65533;!&#682;&#65533;&#65533;8&#65533;&#65533;NL&#65533;&#65533;|&#65533;%>c&#813;&#484;z*&#65533;&#65533;.;&#65533;P&#65533; &#65533;%&#65533;>&#65533;&#65533;T&#65533; &#65533;&#65533;%&#65533;H&#65533;v&#65533;M6&#65533;l&#1210;J&#34999;&#65533;K&#65533;&#65533;&#65533;xH!&#65533;i
6Q&#65533;&#65533;-&#65533;	&#65533;&#65533;&#65533;Xh&#65533;&#65533;&#65533;&#65533;&#65533;h&#65533;#&#65533;&#1211;&#65533;6&#65533;&#1673;O&#65533;&#65533;&#1775;Q&#65533;uO?&#65533;P&#65533;&#65533;&#65533;i&#65533;&#65533;&#65533;I&#65533;A&#65533;"&#65533;XB&#65533;
O8!&#65533;4<h&#65533;!&#65533;7&#65533;&#65533;0&#65533;&#65533;!/&#65533;ET\*C1%&#65533;k&#65533;&#65533;5Y:&#65533;&#65533;&#33792;_&#65533;&#65533;&#65533;&#65533;&#65533;&#65533;&#65533;Hd&#65533;&#65533;X1&#65533;&#65533;&#65533;"L&#512;&#65533;&#65533;L&#65533;r&#65533;&#65533;l,.q)&#65533;&#65533;&#65533;&#65533;4&#65533;L&#65533;&#1586;&#614;&#65533;&#65533;l&#65533;&#65533;&#1299;&#65533;&#65533;$s)&#65533;A&#65533;B#<&#65533;&#65533;_&#65533;&#65533;&#65533;!&#830;T&#65533;&#65533;&#65533;&#65533;m8&#65533;	&#126659;&#65533;&#65533;r&#65533;&#65533;Y&#65533;@&#65533;&#65533;f&#65533;g8XW}59W&#65533;gNI&#65533;&#65533;9&#65533;&&#65533;&&#65533;P&#65533;q%&#65533;Y
&#65533;&#65533;&#65533;&#65533;k&#65533;&#65533;f&#65533;A!kw&#65533;O&#65533;(&#65533;&#65533;nK&#65533;T&#65533;IJ&#65533;`&#65533;m&#65533;&#65533;@&#65533;&#65533;y&#65533;w&#65533;&#65533;&#65533;		&#65533;`x=!&#65533;&#65533;&#1987;<&#65533;)&#65533;&#65533;DnA&#65533;&#65533;&#65533;&#466;&#65533;0`4&#65533;Y&#1470;{xpai&#65533;j&#65533;&#1644;0&#65533;(&#65533;`P/(&#65533;:
&#65533;RH&#65533;&#65533;A%b&#65533;%8&#65533;(,`&#65533;&#65533;&#65533;'!`&#65533;x&#65533;&#65533;&#65533;hLM&#65533;R&#65533;&#65533;&#65533;eMg9&#65533;[&#65533;&#65533;C&#65533;&#65533;?&#65533;&#65533;_&#65533;&#65533;&#65533;&#65533;j2&#65533;&#65533;[&#65533;&#65533;&#65533;iQ&#65533;&#65533;&#65533;&#65533;/	&#65533;MR#&#65533;&#65533;^<S&#65533;&#1894;qt&#65533;&#2000;t&#65533;&#65533;-&#65533;&#65533;c&#65533;pA&#65533;.&#65533;&#65533;]&#65533;&#65533;m	&#65533;Bph@&#65533;b&#65533;&#65533;6&#65533;BA&#65533;
@&#65533;&#65533;&#65533;-&#65533;V"&#65533;U%|&#65533;a&#65533;&#65533;&#65533;&#645;&#65533;&#65533;&#65533;&#65533;(&#65533;O&#65533;xc&#65533;r&#352;&#65533;&#65533;$<&#65533;&#65533;i&#65533;&#1479;&#65533;&#65533;&#65533;-&#65533;!QF()&#65533;&#65533;z&#65533;I/a&#65533;&#65533;&#65533;{&#65533;&#65533;.H&#65533;&#65533;&#65533;&#1536;4S&#65533;p&#65533;&#65533;A&#1868;$&#65533;#&#65533;&#65533;2`A
< &#65533;&#65533;<&#65533;I@6&#65533;&#65533;u`o&#65533;&#65533;&#65533;,*P&#65533;&#65533;8EG5[&#65533;&#65533;&#65533;&#65533;h8AL&#65533;v6&#65533;Cz&#65533;*&#65533;U&#65533;7{&#65533;cfR&#65533;&#1168;l^&#65533;W&#65533;&#65533;&#65533;&#65533;I&#65533;2&#65533;9&#65533;p&#65533;&#40742;n&#65533;_Pb&#65533;&#65533;D&#65533;b&#65533;b&#65533;&#65533;&#65533;&#65533;&&#65533;@p&#65533;&#65533;b&#65533;+&#65533;\1&#65533;&#65533;B<&#65533;&#65533;'x&#65533;&#65533;
&#65533;&#65533;D3&#65533;I&#65533; &#1153;&#65533;&#65533;&#65533;&#65533;&#65533;&#65533;`;x&#65533;!&#65533;&#65533;I&#65533;&#65533;&#65533;&#65533;&#65533;B&#65533;8uPQ|`&#65533;&#65533;@<TG&#65533;vh@&#65533;J@|
pHD"&#65533;&#65533;P&#65533; &#65533;&#65533;@2`&#65533;&#65533;&#65533;n&#65533;&#65533;&#65533;I&#65533;&#65533;d&#65533;{&#65533;X&#65533;7M&#65533;&#65533;&#65533;&#65533;?[S1&#65533;i#&#65533;EA&#65533;BK&#65533;&#65533;4	JP
pC&#65533;&#65533;&#65533;&#65533;&#65533;5^`!&#65533;=&#65533;m:&#1025;@&#65533; &#65533;E&#65533;u&#65533;&#65533;&#65533;&#65533;&#65533;&#65533; (&#65533;Y&#65533;i&#65533;l6&#65533;&#65533;^&#65533;&#65533;&#65533;&#65533;e&#65533;X&#65533;&#65533;$&#65533;[!;&#65533;&#65533; *,a&#65533;&#65533;<&#65533;{&#65533;&#65533;&#65533;*&#65533;&#65533;>&#65533;&#65533;O&#65533;&#65533;~J&#1864;&#65533;&#65533; &#65533;&#1734;U5&#65533;&8}&#65533;&#65533;B&#65533;&#65533;.l&#65533;&#65533;}&#65533;&#65533;P&#65533;&#65533;&#308;N6b &#65533;%.=&#65533;&#65533;&#65533;0	6&#65533;&#65533;0=b@&#65533;&#65533;&#65533;&#65533;&#65533;x&#65533;{4&#65533;N%&#65533;?m&#65533;o&#65533;&#65533;&#65533;mla&#65533;B&#65533;cGP&#65533;z&#65533;h&#65533;&#65533;W&#65533;&#65533;&#65533;&#65533;E&#65533;+K&#65533;&#65533;Tt&#65533;&#65533;&#65533;1g&#65533;&#65533;&#65533;&#65533;$Y&#65533;&#65533;)i&#65533;@&#65533;&#65533;f&#65533;&#65533;&#1825;&#65533;I&#65533;&#65533;0f1&#65533;a(74`&#65533;&#65533;&#65533;dFAR&#65533;&#65533;PtL&#65533;&#65533;&#65533;&#65533; 2'&#65533;l&#65533;{4&#65533;Eh3&#65533;&#886;lSi&#65533;2X&#65533;&#65533;2&#65533;&#65533;&#65533;&#65533;j&#65533;&#65533;fY&#65533;&#65533;&#65533;&#65533;t&#65533;&#65533;&#65533;&#65533;&#65533;h&#35049;&#65533;&#65533;&#65533;UAp&#65533;&#654;;7&#65533;t&#65533;&#472;&#65533;&#65533;:t*(y&#65533;&#65533;&#65533;&#65533;&#65533;$g
&#65533;&#65533;&#65533;C&#65533;`5&#65533;"(@&#65533;&#65533;M &#65533; &#65533;E'&#65533;&#65533;h&#65533;&#65533;|&#65533;@1&#65533;O;!&#65533;,E"&#65533;G&#65533;&#65533;&#65533;&#65533;&#65533;;&#65533;+
4 
&#65533;,8&#65533;S&#65533;F&#1713;$,!&#65533;&#65533;&#65533;&#65533;fP&#65533;}u&#65533;!bD&#65533;&#65533;I&#65533;&#65533;&#65533;&#65533;&#65533;&#65533;&#65533;g&#65533;&#65533;&#65533;P&#65533;KrrV&#65533;&#65533;/&#65533;&#65533;&#65533;E'+&#65533;z#&#65533; h&#65533;&#65533;&#65533;%&#65533;j>&#65533;50 VBe&#65533;D<&#65533;a&#65533;K@0J0&#65533;&#65533;%&#65533;Z&#65533;&#65533;&#147;]n&#65533;6&#65533;&#9655;&#65533;&#65533;&&#65533;&#65533;&#176;l&#65533;&#65533;&#65533;RF$&#65533;&#65533;l&#65533;&#65533;0&#65533;&#65533;&#65533;=&#65533;&#65533;uF&#65533;Erh&#65533;&#65533;&#65533;&#65533;'&#65533;&#65533;l&#65533;&#65533;&#65533;&#65533;&#65533;&#65533;&#65533;"1&#65533;}k4p&#65533;&#65533;t&#65533;h&#65533;&#65533;&#201;&#65533;&#65533;&#65533;k\&#65533;<	h&#65533;&#65533;1&#65533;&#65533;&#65533;&#65533;P);&#65533;&#1038;!&#65533;:&#65533;&#65533;tC&#65533;&#65533;B&#65533;R@&#65533;b&#65533;N:&#65533;&#65533;&#65533;^&#65533;(4&#65533;&#65533;&#65533;&#65533;&#65533;&#65533;E(&#65533;&#65533;&#65533;f a&#65533;%&#65533;`&#65533;&#65533;&#65533;!&#65533;03&#65533;j&#65533;&#65533;&#65533;&#65533;n+*"&#65533;^&#65533;&#65533;b&#65533;g|&#65533;I&#65533;&#65533;&#65533;r&#65533;b&#65533;&#65533;)&#65533;&#65533;$K0&#65533;&#65533;&#1021;B9&#65533;f1&#65533;4&#65533;C&#65533;
G&#65533;X&#65533;
A&#65533;&#65533;x&#65533;&#65533;Y&#65533;&#65533;5r&#65533;&#65533;&#65533;;&#65533;/&#65533;2&#65533;&#65533;&#65533;&#65533;&#65533;,,&#65533;&#65533;m&#65533;&#65533;&#65533;&#65533;H'&#65533;&#65533;&#65533;c^0&#65533;Wf}2&#65533;&#65533;s&#65533;A&#65533;o&#65533;&#1035;K7&#65533;&#65533;&#65533;&#65533;&#65533;Jl$]&#65533;'&#1194;&#65533;&#65533;&#65533;n&#65533;Aq &#65533;&#65533;&#65533;&#65533;H;&#1323;&#65533;!&#1283;&#65533;a><E=\`&#65533;&#65533;tab &#65533;&#65533;&#65533;6&#65533;&#65533;BA&#65533;2`&#65533;&#65533;a&#65533;&#65533;&#65533;&#65533;&#65533;:I{ &#65533;p'&#65533;nhxpNO&#65533;&#65533;&#65533;J!(o!&#65533;G&#65533;2+,)&#65533;&#525;#<&#65533;&#65533;&#65533;zzA.&#1549;b(f|&#65533;&#65533;&#65533;<Ie&#65533;&#65533;&#65533;&#65533;&#65533;&#65533;`6p{&#65533;&#65533;'*<"R&#65533;>&#65533;&#65533;v&#65533;&#506;A	&#65533;&#65533;&#616;&#65533;FJ&#65533;&B&#65533;&#65533;b&#65533;&#65533;%:)'z&#65533;.&#65533;&#65533;L&#65533;j&#65533;&#65533;O&#65533;&#65533;&#65533;&#65533;V&#65533;&#65533;Z"&#65533;&#65533;iE&#65533;b&#65533;&#65533;&#65533;0&#65533;&#65533;&#65533; #<&#65533;Xl&#199;&#65533;/&#65533;&#65533; &#65533;m(&#65533;&#65533;4G>&#65533;&#65533;&#65533;&#65533;&#764;&#65533;&#65533;&#65533;V&#65533;&#38414;&#65533;&#65533;&#65533;j#I&#65533;&#65533;&#65533;&#65533;&Ad&#65533;
@&#65533;&#65533;?esZ~&#65533;b&#65533;d&#65533;>&#65533;B!&#65533;n&#65533;&#65533;&#65533;&#65533;R&#65533;z&#65533;&#65533;\&#65533;&#65533;*&#65533;Mr&#65533;v&#65533;_&#65533;&#65533; &#1425;_x&#65533;_(oy0OQ&#65533;&#65533;&#65533;H&#65533;&#65533;1&#65533;"&#65533;&#65533;pLpA&#65533;&#1410;&#65533;Vo&#65533;&#65533;G~&#65533;5&#65533;&#65533;(&#65533;a&#65533;1&#65533;&#65533;&#65533;a&#65533;&#11304;&#65533;&#65533; &#838;&#65533;5
 K&#65533;Ap&&#65533;h&#65533;,^&#65533;{.&#65533;&#65533;&#65533;L"&#65533;B&#65533;{&#1546;{
1&#65533;F#&#65533;@	'&&#65533;&#65533;<&#65533;&#65533;&#65533;&#65533;P&#65533;y&#65533;&#65533; &#65533;&#65533;&#65533;&#65533;&#65533;&#65533;|N&#65533;S&#65533;K&#65533;O)&#65533;)&#65533;f&#65533;&#65533;v&#65533;&#65533;&>@U&#65533;0&#65533;&#65533;&#65533;&#65533;&#65533;qp&#65533;&#65533;r&#65533; aH!&#65533;&#228;&#65533;o&#65533;&#65533;&#65533;nJ&#65533;&#65533;P	&#65533;.&#65533;&#65533;|&#543;&#65533;&#65533;&#65533;&	>&#65533;&#65533;1&#1464;&#65533;&#65533;&#65533;.&#65533;11&#65533;K &#65533;&ln_n&#65533;&#65533;E&#1745;&#65533;&&#65533;&#65533;&#65533;&#65533;2+&#65533;p&#65533;$2&j&#65533;&#65533;Fr
q&#65533;M&#65533;&#65533;&#65533;R&#65533;D	&#65533;&#65533;~aH&#65533;p&#65533;hbdg&#65533;&#65533;&#65533;#8&#65533;*&#65533;&#65533;&#65533;fANB&#65533;&#65533;&#65533;g*&#65533;#&#65533;"&#65533;-$&#410;6&#65533;&#65533;&#65533;&#65533;%u(&&#65533;$%2&#65533;[&#65533;&#65533;&#65533;pk&#65533;&#65533;n.&#65533;b"&#65533;rU&#65533;	Wh&#65533;&#65533;&#65533;&#65533;8&#65533;&#65533;&#65533;^&#65533;&#1380;2U&#65533;&#65533;&#1590;&#65533;&#1096;c&#65533;!,
,=-F@&#65533;&#65533;&#65533;&#65533;<&#65533;&#65533;P &#65533;&#65533;&#65533;&#1084;&#65533;&#65533;H&#65533;&#65533;&#65533;&#65533;&#65533;o&#65533;&#65533;5&#65533;F	zAbM='&#65533;
1#,&#65533;b&#65533;D&#65533;A1&#65533;&#65533;&#65533;_$o2&#65533;&#105132;"4&#65533;&#65533;&#65533;X&#65533;e&#65533;M.H&#65533;
&#1773;4?&#65533;h2KL&#65533;&#65533;
&#65533;&#65533;&#65533;c	&#65533;&#65533;&#65533;F""A&#65533;&#65533;&#65533;6I&#65533;lc&#65533;&#65533;`+&#65533;&#65533;0[&#65533;&#65533;&#65533;NF9&#65533;&#65533;h2&#65533;&#65533;N&#65533; &#65533;&#65533;O&#65533;T&#65533;3&#65533;D%&#65533;d;C&#65533;;&#65533;&#65533;&#65533;(K!&#65533;&#65533;`'&#14210;K=k#=&#65533;S&#65533;&#65533;K&#65533;&#65533;n&#65533;&#65533;2&#65533;`&#65533;b&#65533;8&#65533;R&#65533;K&#65533;&#65533;&#65533;d&#65533;&#65533;&#1332;Hd&#65533;S4'&#65533;r=&#65533;K&#65533;RP&#65533;n&#65533;rC&#65533;nD`uBMs&#65533;Z@{&#65533;&#65533;Z&#65533;ll&#65533;'=Db&#65533;8L&#65533;F1&#65533;H,/&#65533;L"C{&#65533;G&#1894;&#65533;L`&#65533;&#65533;J&#65533;&#65533;&#65533;&#65533;"0,&#65533;&#65533;`&#65533;&#65533;@	&#65533;a
za~&#65533;)&#65533;&#65533;O kd&#65533;@&#65533;&#65533;j4&#65533;&#65533;t4&#65533;81"o&#65533;&#65533;$&#65533;H]&#65533;$&#65533;{&#65533;s&#65533;&#65533;&#65533;`&#65533;d&#65533;&#65533;&#65533;&#65533;&#65533;"Q&#65533;`&#65533;!tF<!@P`<c&#65533;&#65533;mUq&#65533;cH&#65533;&#65533;=i)>&#65533;hT&#65533;&#65533;&#65533;&#65533;&#65533;&#65533;&#65533;pD&#65533;9PBt&#65533;`&#65533;@&#65533;'&#65533;&#65533;&#65533;&#65533;E&#65533;t&!&#65533;@:&#65533;&#65533;&#65533;&#65533;C&#65533;	&#65533;@&#65533;4@=d&#65533;H&#65533; &#65533;v&#65533;n9&#65533;ul&#65533;oc~p&#65533;&#65533;&#65533;I&#65533;F	K&#65533;z&#65533;p&#65533;^&#65533;ZC&#65533;h&#65533;&#65533;j&#65533;&#65533;J&#65533;&#65533;A5d^&#65533;H&#65533;odR&#65533;&#65533;&#65533;a6@&|t"9 :&#65533;~&#65533;&#65533;s
&#65533;&#65533;&#65533;&#65533;&#65533;&#65533;&#65533;*tOG&#65533;&#65533;X&#65533;D"&#65533;H.&#65533;&#65533;d[&#65533;s=&#65533;$&#65533;fL&#65533;b.6&#65533;&#65533;(&#65533;0&#65533;&#65533;"0&#65533;&#65533;lnc&#65533;gB"<c>6d&#65533;RB&#65533;(=&#65533;&#65533;Q&#65533;R(&#65533;&#65533;&#65533;&#65533;&#65533;g&#65533;&#65533;&#65533;>&#65533;k&#65533;&#65533;&#65533;8&#65533;&#65533;UH&#65533;V9&#65533;n&#1697;A@&#65533;&#65533;&#65533;U&#65533;&#65533;&#65533;&#65533;&#1582;&#65533;Qi4i&#65533;&#65533;)&#65533;&#65533;&#65533;&#65533;a@J&#65533;&#65533;&#65533;&#65533;t&#65533;&#65533;&#65533;h"&#65533;l&#65533;*&#65533;sY&#65533;g&#65533;&#65533;-z8&#65533;&#65533;^HEh{&#65533;su&#65533;D&#65533;&#1322;4&#65533;&#65533;o&#65533;&#65533;dZ&#65533;&#65533;a&#65533;4&#65533;&#65533;&#65533;&#65533;Gv#&#1260;v (&#65533;&#65533;!&#65533;&#65533;&#65533;&#65533;&#65533;6F@):q&#65533;H&#65533;&#65533;&#65533;F&#65533;.&#65533;[&#65533;F&#65533;f
&#65533;*0I#&#65533;M!x&#65533;&#65533;&#65533;&#65533;y.&#65533;<zd=#&#65533;&#65533;@=&#65533;&#1006;>&#65533;d;F&#65533;f&#65533;6D&#65533;Y&#65533;Ozc]&#65533;&#65533;&#65533;&#65533;7&#65533;K=T&#65533;C<(&#65533;&#65533;&#65533;&#65533;&#65533;U&#65533;Y&#65533;b&#65533;&#65533;&#65533;w&#65533;&#65533;5&#65533;h@&#65533;X&#65533;&#65533;X&#65533;Y&#65533;&#65533;Q&#65533;&#65533;lJ&#65533;&#65533;~p&#65533;&#65533;Sw&#65533;"6Oz&#65533;e&#65533;M&#65533;&#65533;sB&#65533;D&#65533;&#65533;GW&#65533;&#65533;4f&#65533;&#65533;"<^ &W"&#65533;U"&#65533;&#65533;&#65533;&#65533;&#65533;&#65533;&#65533;&#65533;!^&#65533;&#65533;&#65533;8&#65533;2&#65533;&#65533;z@&#65533;&#65533;$JN;&#65533;&#65533;B&#65533;&#65533;5&#65533;&#65533;&#65533;1N&#65533;h&#65533;B&#65533;&#65533;u&#65533;&#65533;*`2&#65533;&#65533;&#65533;0C&#65533;&#65533;!&#65533;&#65533;&#65533;A&#65533;a&#65533;&#65533;2&#65533;&#65533;?c&#65533;=&#65533;&#65533;&#65533;e&#65533;4~&#65533;&#65533;&SJ&#65533;e&#65533;O&#65533;K&#65533;&#65533;RB&#65533;&#65533;:&#65533;(&#65533;&#65533;&#65533;&#65533;&A&#65533;`i&#65533;C&#65533;&#65533;&#65533;&n&#65533;`
>&#65533;&#65533;&#65533;&#65533;>&#65533;&#65533;=&#65533;CA&#65533;aX&#65533;'&#65533;&#65533;GF&#65533;!0/&#65533;&#65533;&#65533;&#65533;Ga&#65533;&#65533;6&#65533;Z&#65533;4)X&#65533;P&#65533;a!fy&#65533;6&#65533;jsZ&#65533;z&#65533;&#65533;&#65533;^&#65533;P 	JW#&#65533;4K&#65533;!14"&#65533;&#65533;|J7a&#65533;s&#65533;?&#65533;4&#65533;,&#65533;&#65533;&#1910;&#65533;0B&#65533;&#65533;l"&#65533;&#65533;5&#65533;&#65533;&#65533;b!&#65533;v&#65533;D(i"&#911;l&#65533;@@4&#65533;+E<C&#65533;&#65533;&#65533;&#65533;
b/&#65533;&#65533;W&#65533;&#65533;&#65533;&#65533;&#65533;&#65533;)&#65533;h&#65533;&#65533;$Jd6&#65533;\&#65533;&#65533;DG=&#65533;&#65533;&#65533;%&#65533;&#13281;&#65533;[2&#65533;&#65533;&#65533;&#65533;Z&#654;9&#65533;&#65533;[&#65533;A&#65533;7&#65533;&#65533;FBz#&#65533;4@&#65533;&#65533;?^G&#65533;HGwb&#65533;^@P&#65533;&#65533;G&#65533;&#65533;'ft&#65533;0#2s&#65533;o&#65533;&#65533;&#65533;e&#65533;^&#65533;&#65533;H&#65533;&#65533;&#938;&#65533;L&#65533;nQ9&#65533;&#65533;Wy&#65533;8 &#65533;&#65533;3C/&#65533;E8&#65533;&#170;&#65533;d&#65533;ne&#65533;&#65533;&#65533;&#65533;&#65533;&#536;/&#65533;P&#65533;?&#65533;&#65533;&#65533;&#65533;&#65533;&#65533;sf&#65533;UwH&#65533;S&#1962;M`a<H&#65533;V&#65533;&#65533;zi&#65533;8`l \l"&#65533;3&#65533;&#65533;%%N"ED@&#65533;c6&#65533;5&#53941;&#2003;&#65533;&#65533;&#65533;&#65533;Nqe &#65533;&9&#65533;&#65533;R&#65533;&#65533;&#65533;&#65533;SI&#65533;&#65533;&#65533;=&#65533;B&#65533;&#65533;&#65533;&#65533;<&#65533;nl#>v`a6&#65533;i;&#351;&#65533;c&#65533;	&#65533;	&#65533;&#65533;\&#65533;&#65533;&#65533;&#65533;X&#65533;t&#65533;vZJ&#65533;&#65533;&#65533;&#65533;&#65533;[&#65533;$&#65533;&#65533;X`&#65533;Gz&#65533;mz&#65533;&#1081;&#65533;1&#65533;T&#65533;&#65533;iMB9&#65533;~ZtC	&#65533;8Y&#65533;`F8&#65533;A8&#65533;&#65533;0&#65533;|'F&#65533;6 &#65533;4 D&#65533;&#65533;g&#65533;&#63923;|&#65533; ]:A&#65533;`Q&#65533;&#65533; &#65533;u&#452;&#1870;&#65533;wOzT+dZ&#65533;&#65533;Z&#65533;/&#65533;X4QR&#65533;fi<&#65533;D&#65533;&#245;&#65533;?&#65533;&#65533;U3&#65533;&#65533;&#65533;&#65533;&#65533;&#65533;[SWT|*1&#65533;&#65533;&#65533;&#65533;&#65533;+Y
 F&#65533;P&#65533;6&#65533;_&#65533;6m=^5/&#65533;&#65533;>&#65533;&#65533;U{'&#65533;T&#65533;S&#65533;]=?&#65533;&#65533;&#65533;&#65533;|&#65533;?&#24823;em|&#65533;kN&#65533;&#65533;&#65533;&#65533;&#65533;:L&#65533;+&#65533;p&#65533;R&#65533;&#310;&#65533;K&#65533;&#65533;%K4&#65533;g&#65533;	!&#65533;&#65533;{d!&#65533;g&#65533;&#65533;&#65533;&#65533;<*&#65533;&#65533;&#65533;&#65533;e&#65533;+0C3&#65533;m$S&#65533;*&#1880;&#65533;&#65533;0&#65533;&#65533;$&#65533;&#65533;&#65533;nwX&#65533;&#65533;&#65533;`LGp&#65533;&#514;&#65533;S&*4oeB]Q&#65533;s`&#65533;&#65533;kn&#65533;&#65533;j&#65533;&#65533;&#65533;\=&#65533;&&#65533;&#549;&#65533;s&#65533;&#1803;&#65533;[[T&#65533;oP@&#65533;&#65533;p&#65533;&#65533;z#'r&#65533;Ek|-&#65533;&#65533;&#65533;&#65533;TM
d&#65533;&#65533;&#65533;&#65533;6&#65533;@Bp=&#3255;&#65533;!&#65533;2{&#65533;6&#65533;&#65533;J 80&#65533;&#65533;&#65533;X&#65533;&#65533;ZP&#65533;&#65533;&#65533;&#65533;[&#65533;&#65533;&#65533;&#65533;5&#65533;&#65533;&#65533;=&#65533;&#65533;\&#65533;&#65533;Z&#65533;&#65533;&#65533;&#65533;1u&#65533;&#65533;&#65533;&#65533;&#65533;&#65533;&#65533;|M")"M&#65533;&#65533;&#65533;&#65533;&#65533;&#65533;&#65533;Cx&#65533;{"&#65533;#&#65533;&#65533;z(+!,3&4kFn?%B~&#65533;&#65533;&#65533;&#65533;L&#65533;BY[&#65533;i&#65533;?&#65533;18B3V&#65533;2&#65533;`0Cv&#65533;&#65533;"f(&#65533;U &#65533;&#65533;0<NL&#65533;3d9$z9&#65533;&#65533;H&#65533;&#65533;-&#65533;x&#65533;&#65533;\&#65533;^TXV	[QUH&#65533;&#65533;A&#65533;{&#65533;&#65533;&#65533;&#65533;^&#65533;&#65533;&#372;AE@f &#65533;&#65533;p@&#65533;)	J&#65533;7&#65533;@&#65533;h&#65533;&#65533;&#65533;&#65533;P&#65533;b&#65533;P&#65533;&#65533;A&#65533;%&#65533;&#65533;&#1537;"&#65533;&#65533;X&#65533;a%^B&#65533;&#65533;a&#65533;&#65533;&#1801;&#65533;~&#65533;A&#1284;Q&#65533;&#65533;&#65533;&#65533;5&#65533;&#1255;Nq&#578;E&#809;!\X&#65533;&#65533;&#65533;&#65533;U*Vs&#65533;p&#65533;&#65533;&#65533;QF&#1126;5&#65533;&#65533;&#65533;&#1125;&&#65533;&#65533;U:&#65533;hY&&#65533;b({&#65533;&#65533;&#893;&#65533;Ebn&#65533;&#65533;&#65533;rJ!B&#65533;C&#65533;&#65533;&#580;&#65533;n&#65533;&#65533;&#65533;&#65533;&#65533;&#65533;N&#65533;]&#65533;
&#65533;&#65533;&#1252;&#65533;&#65533;%U-7&#301;_:&#65533;&#65533;&#65533;&#65533;&#65533;&#65533;x&#65533;"&#65533;&#65533;nn*&#65533;&#65533;&#65533;5#&#65533;&#65533;O&#65533;&#65533;l[&#65533;x&#1756;7C&#5122;u&#65533;&#65533;[&#65533;&#6651;&#65533;&#65533;)Xxh&#65533;&#65533;&#65533;&#65533;&#65533;&#65533;&#65533;&#65533;{R&#65533;C&#65533;&#65533;E&#65533;&#65533;!&#65533;&#65533;&#65533;&#65533;&#575;M&#65533;(t!JTPp&#65533;uu&#65533;@vR&#65533;(&#65533;&#65533;&#65533;"	&#1329;<&#65533;&#1040;@5&#65533;&#65533;uD&#65533; $&#65533;&#65533;&#65533;&#65533;&#65533;Q	S&#65533;C&#65533;%l&#65533;
I&#291;&#65533;&#65533;&#65533;5&#65533;&#65533;N&#65533;=&#65533;bdPhVTaH%&#65533;S&#65533;&#65533;&#65533;,&#65533;x&#65533;UXR&#65533;&#65533;&#65533;c\bN&#65533;&#65533;@$^f&#1350;$&#1008;&#65533;&#65533;[&#65533;9&#65533;&#65533;5v&#65533;&#65533;$&#65533;&#65533;GN{&#65533;V[]Hc&#65533;&#65533;4&#65533;&#1568;&#65533;Ef(X&#65533;e&#65533;&#65533;V&#65533;F&#65533;.&#65533;&#65533;ih|6%&#65533;&#65533;I&#65533;&#65533;&#742;F&#65533;&#65533;OA&#65533;u&#65533;O@&#65533;a*&#65533;&#65533;&#65533;)&#65533;'Zr*l&#65533;@3&#65533;E&#65533;&#65533;&#65533;&#65533;_y&#1493;&#65533;&#65533;u0p&#65533;tG&#65533;&#65533;&#65533;w%L&#65533;&#65533;{&#65533;&#65533;G}&#65533;M&#65533;&#65533;|&#65533;&#65533;<&#54823;A6&#65533;`&#65533;$&#65533;&#65533;.&#65533;
;L&#65533;<1!&#65533;&#65533;L&#65533;&#65533;4&#65533;&#65533;y5a.;&#53554;&#65533;[&#65533;&#65533;~&#65533;@StQ
<&#65533;B&#65533;&#65533;&#65533;_<&#65533;$&#65533;N;&#65533;&#65533;C&#65533;d&#65533;&#65533;E&#65533;V&#65533;l&#65533;YWXe&#65533;&#65533;9-+j&#65533;&#65533;f&#65533;&#65533;&&#65533;&#65533;&#65533;3&#65533;&#65533;e&#65533;&#65533;t)e&#65533;Q!&#65533;&#65533;]t&#65533;&#65533;[J&#65533;&#65533;&#65533;X`Q6(d&#65533;F&#65533;&#1634;&#65533;&#65533;&#789;&#65533;P&#581;&#65533;&#65533;A&#65533;E&#1318;&#65533;&#65533;&#1020;&#857;&#1756;H&#65533;&#65533;p&#361;&#65533;&#65533;5&#65533;&#65533;&#65533;&#65533;6&#65533;:&#65533;&#65533;yt&#65533;&#65533;&#65533;&#65533;u&#65533;r&#65533;&#65533;&#65533;&#65533;l&#1093;{*&#65533;7|&#65533;P>&#65533;|&#65533;~&#65533; ]h@&#65533;ju\&#65533;&#65533;&#65533;&#65533;$&#65533;LR&#65533;&#65533;&#65533;K/!+,&#65533;D&#65533;&#65533;&#65533;&]<&#65533;&#65533;(&#65533;&#65533;&#65533;&#65533;c"	L@=:&#65533;&#65533;&#65533;uj&#817;&#65533;A&#65533;&#65533;&#65533;&#65533;l&#65533;m&#65533;&#65533;OA&#65533;&#65533;gZ3&#65533;edU&#65533;&#65533;kw&#65533;|&#65533;&#65533;y&#65533;&#342;[h&#1355;a&#65533;&#65533;&#65533;&#65533;H&#65533;^q&#65533;?&#65533;T&#65533;&#65533;Je&#65533;6&#65533;le!X&#65533;&#65533;T63&#65533;8&#65533;&#65533;OaMiL&#65533;&#65533;D" &#65533;	&#65533;w&#65533;&#1932;j7&#65533;&#65533;&#65533;&#65533;&#65533;&#65533;!&#65533;
8%&#65533;&#65533;&#65533;&#65533;c&#65533;g&#65533;&#65533;C&#65533;&#65533;NvxE&#65533;`&#65533;PX0P&#65533;&#65533;P&#65533;&#65533;&#65533;&#65533;g?&#65533;j&#1013;&#65533;&#65533;"xh&#65533;&#65533;&#65533;&#65533;v&#65533;&#65533;:$&#65533;!&#65533;R&#65533;&#65533;D&#65533;&#65533;]H&#65533;`&#65533;&#65533;&#65533;@&#65533;&#65533;H&#65533;`&#65533;&#65533; J&#65533;0&#65533;)Oh@	P&#65533;&#65533;.,&#65533;y{&#1539;N&#65533;&#65533;G!&#65533;&#65533;&#65533;HB	d&#65533;n&#65533;65&#65533;)&#65533;k&#65533;&#65533;"&#65533;&#65533;!*3^&#65533;z&#65533;2q&#65533;&#65533;e&#65533;Z&#65533;&#65533;&#65533;&#65533;&#65533;&#979;&#65533;s&#65533;&#65533;&#65533;&#65533;I&#65533;&#65533;JO&#65533;&#65533;&#604;&#65533;&#65533;&#65533;$&#65533;1&#65533;&#65533;&#65533;b&#65533;A&#65533;&#65533;&#65533;{t&#65533;&#634;&#65533;&#65533;&#65533;l&#65533;H&#65533;&#65533;d&#65533;&#65533;R&#65533;&#65533;6&#65533;&#65533;77b\&#196;(l&#65533;&#65533;&-&#65533;&#65533;W&#65533;P@&#65533;,&#65533;&#65533;W&#65533;&#65533;N&#65533;&#65533;C&#1313;.&#65533;&#65533;&#65533;C
&#65533;s>&#65533;&#65533;<v@h&#65533;s&#65533;z&#65533;&#65533;&#65533;H&#65533;)&#65533;&#65533;(&#65533;6&#65533;&#65533;pHhBDT&#65533;&#65533;&#65533;E3&#65533;Q&#65533;t&#65533;&#65533;(!&#65533;&#507;$$&#65533; &#65533;&#65533;&#65533;&#65533;h&#65533;&&#65533;	b&#65533;&#65533;XO(&#65533;^wY&#65533;&#65533;dIKO&#65533;&#65533;da&#65533;&#65533;&#65533;f&#65533;AR&#65533;P&#691;&#847;)&#65533;8&#65533;&#65533;&#65533;d&#65533;S&#65533;&T&#65533;&#65533;_R^&#65533;R&#832;&#65533;&#65533;e&#65533;&#65533;@&#65533;&#65533;&#65533;	&#65533;t&#65533;F5L#ZS&#65533;&#65533;1:`n3&#65533;3&#65533;&#65533;&#65533;)&#65533;@&#65533;V9\=&#65533;=hf&#65533;d&#65533;&#65533;&#65533;J\N&#65533;&#65533;&#65533;&#65533;=S&#65533;|*7Dm&#65533;t(x&#65533;7&#65533;&#65533;&#65533;HD&#65533;C&#65533;?&#1761;&#65533;m&#65533;`+ &#65533;j&#65533;&#65533;&#65533;&#1121;h&#65533;"J@&#65533;&#1837;4P&#65533;g!M"&#65533;&#65533;N<&#65533;&#65533;4'&#65533;Xv&#169;&#65533;b&#976;&#65533;@&#65533;zQ&#65533;&#65533;i&#65533;3&#304;V&#65533;&#65533;&#65533;&#65533;&#359;&#65533;&#65533;K%&#65533;R&#65533;J&#1385;h)&#65533;a&#50662;&#65533;&#65533;TF+$&#65533;&#65533;&#65533;&#65533;&#65533;@&#405;&#65533;2!&#65533;&#65533;!jkZ&#65533;W,&#65533;&#65533;&#65533;d&#65533;&#65533;\&#51670;&#65533;I/-&#65533;&#65533;&#65533;&#65533;&#65533;&#65533;!&#65533;*&#65533;^&#65533;&#65533;&#65533;X&#65533;&#65533;&#65533;&#65533;&#65533;&#65533;&#65533;!
z&#1264;(g&#65533;+&#1668;D+&#65533;&#65533;&#65533;x&#65533;&#65533;!%hF	b&#65533;.&#65533;:"R&#65533;"&#65533;u&#65533;4A&#65533;&#65533;&#65533;&#65533;&#65533;(*&#65533;&#65533;D&#37973;(&#65533;Q,&#65533;&#65533;&#65533;-o=z&#65533;.&#65533;c&#65533;&#65533;&#65533;&#65533;rM&#65533;&#65533;&#65533;2&#796;*&#65533;&#65533;&#18621;&#65533;&#65533;&#65533;)&#65533;&#65533;v&#65533;r&#65533;&#65533;	c&#65533;M&#65533;&#65533;AQ&#65533;&#65533;L&#65533;&#65533;b?&#65533;&#65533;&#65533;&#65533;q&#65533;&#65533;&#65533;&#65533;Xd&#65533;^&#65533;u&#65533;V$=5-A&#1174;&#65533;&#65533;&#65533;9V&#65533;\&#65533;&#65533;jeS&#65533;&#65533;f4&#516;&#65533;&#65533;&#65533;/Z&#65533;s&#65533;&#65533;&#65533;i&#65533;&#65533;&#1228;.&#65533;D	&#65533;2X{>&#65533;	$&#65533;3&#65533;N&#65533;&#65533;,&#65533;&#65533;&#65533;J{`&#65533;v&#65533;G&#65533;&#65533;H&#65533;&#65533;c&#65533;&#65533;#&#65533;u&#65533;Q&#65533;^!&#65533;&#618;&#65533;b3&#65533;$L&#65533;O&#65533;BE&&#65533;2&#65533;&#65533;XQ>&#65533;&#65533;f&#65533;C&#65533;&#65533;i@<&#1671;XH&#65533;;!&#65533;N&#65533;G&#1181;&#65533;&#65533;&#65533;_\&#65533;&#65533;&#65533;I&#65533;*&#65533;E&#65533;&#668;9&#65533;&#65533;&#65533;&#65533;	&#65533;&#65533;&#65533;JM&#65533;'&#65533;&#65533;Y&#65533;&#65533;&#65533;&#65533;(&#65533;m&#65533;5,#i\@:3&#65533;UTf&#65533;'&#65533;&#65533;&p&#65533;L&#65533;kV&#65533;i&#65533;&#65533;-"Y&#65533;&#65533;1&#65533;Z:&#65533;&#65533;/&#65533;7&#65533;P&#65533;s&#65533;&#65533;&#65533;&#65533;&#65533;`&#65533;&#1468;&#65533;&#65533;&#1501;8&#65533;&#65533;&#65533;&#65533;w&#1027;&#65533;&#65533;oT&#65533;&#65533;&#65533;;r&#65533;T&#65533;&#65533;l&#65533;u&#65533;X&#65533;a&#65533;;1pF/b1!&#65533;v	=@&#1872;&#65533;&#1031;$\=
x&#65533;&#65533;&#65533;|&#65533;n&#65533;&#1069;&#65533;&#65533;.&#65533;I#-P&#65533;qO&#689;&#65533;(&#65533;&#65533;&#65533;U
u&#65533;&#65533;8&#65533;*7&#1882;&#65533;0^&#65533;&#65533;&#65533;`&#65533;&#65533;xP&#65533;&#65533;^&#65533;4&#65533;g#g_[&#65533;jJ&#1760;&#65533;&#1095;&#65533;&#829;d&#65533;/&#65533;&#65533;<Q&#65533;(FVm&#65533;%NE+&#65533;&#65533;&#65533;iL&#65533;~&#65533;&#65533;b&[&#65533;&#65533;&#65533;&#65533;z&#65533;&#65533;&#65533;&#65533;&#65533; ns&#65533;u&#1960;[_=o&#65533;N@ &#65533;P&#65533;W&#65533;28G&#65533;&#65533;&#65533;&#65533;&#65533;&#65533;i&#65533;l4`1`f&#65533;&#65533;=fr&#65533;&#65533;#d(&#65533;&#65533;&#65533;&#65533;&#65533;&#65533;&#65533;&#65533;#&#65533;]&#65533;&#65533;
@&#65533;&#65533;0o&#65533; Y&#65533;!]0	d&#65533;&#65533;&#65533;&#65533;	&#65533;p&#65533;<<&#65533;yd&#65533;	V&#65533;"zK!&#65533;&#65533;4q&#65533;pZ1I\&#65533; '&#65533;q&#65533;g&#65533;W&#65533; &#65533;A&#65533;s^!&#65533;IG&#65533;&&#65533;f!Wrvr&#65533;'?&#65533;&#65533;&#65533;&#65533;r&#65533;2@.&#65533;V#`	dSX&#65533;g}&#65533;&#65533;&#65533;aH&#65533;FL"s&#357;R&#65533;&#65533;&#65533;upS&#65533;&#65533;&#65533;&#65533;&#65533;&#65533;&#65533;&#65533;,&#65533;dkJ&#65533; b&#65533;&#65533;,&#65533;o&#65533;QX&#65533;&#65533;+&#1545;dw[&#65533;&#65533;&#65533;l&#65533;0XpO&#65533;&#65533;r 88&#65533;aH$&#65533;3d`9&#65533;&#65533;,&#1586; +&#65533;&#65533;<&#65533;&#65533;&#65533;&#65533;&#65533;
&#65533;&#65533;6	1&#65533;:."
_vf;&#65533;<($+&#65533;R&#65533;&#65533;!&#65533;&	'&#65533;K&#65533;=&#65533;&#65533;fq&#65533;2`&#65533;`O&#65533;&#65533;pg{&#65533;A'&#1536;E&#65533;qY2\X]&#65533;Im&#65533;3>gJ&#65533;vJ&#65533;&#65533;4&#65533;Ai&#65533;&#65533;_&#65533;&#65533;HR&#65533;|&#65533;&#65533;@Y&#65533;i&#65533;Q}m6_b&#65533;AI"&#65533;-&#65533;T&#65533;Q&#65533;(Wf&#65533;&#65533;&#65533;j&#65533;!k&#65533;&#1544;&#65533;&#1096;zu&#65533;&#65533;&#65533;u&#65533;El:T&#65533;&#1225;&#65533;&#65533;/&#65533;&#1618;%p&#65533;&#65533;9&#65533;68&#65533;&#65533;Y0I&#65533;D&#65533;T&#65533;[&#65533;.%&#65533;W&#65533;&#65533;N&#65533;%0	&#65533;8d&#1760;1 
0-&#760;}p}@&#65533;%@&#65533;&#451;b6=&#65533;&#65533;R&#65533;&#65533;1uP&#65533;i&#65533;&#65533;@&#65533;5u6pO8&#65533;x0&#65533;&#65533;t&#65533;|&#65533;G~&#65533;c=a(r&#65533;&#65533;`h4&#65533;&#65533;^&#65533;!&#65533;&#65533;&#65533;&#65533;&#65533;P&#368;-\"i&#65533;Uu&#65533;iX&#65533;5&#65533;&#65533;2&#65533;V]&#65533;&#65533;K&&#65533;}@&#65533;R&#65533;u=&#65533;&#65533;&#65533;Aa&#65533;&#65533;g&#65533;C &#65533;*&#65533;&#65533;&#65533;W&#65533;b&#65533;&#65533;&#65533;&#65533;&#65533;&#65533;V9&#65533;%&#65533;829&#65533;&#65533;C&#65533;d&#65533;lS 
0S&#65533;-&#65533;h&#65533;&#65533;Y&#65533;&#65533;&#65533;$l&#65533;&#65533;&#65533;&#65533;&#65533;;&#65533;b&#65533;6&#65533;a&#65533;&#65533;S&#65533;0Q=I&#65533;;&#65533;Q&#65533;pe_6fz&#65533;f2@&#65533;y&#65533;J&#65533;T]&#65533;W&#65533;H&#65533;&#65533;&#65533;&#65533;*G'61&#65533;&#65533;&#65533;&#65533;V&#65533;g&#65533;&#65533;3&#65533;&#65533;^&#65533;&#65533;&&#65533;&#327;&#65533;&#65533;B&#65533;g&#65533;J}[&#65533;&#65533;-"&#65533;U&#65533;d"J%&#65533;&#65533;&#65533;&#65533;|^E`&#65533;&#65533;&#65533;p&#65533;`&#344;L&#65533;&#65533;&#65533;&#65533;&#65533;R&#65533;&#1498;r&#65533;-&#65533;&#65533;QW&#65533;@&#65533;&#5430;&#65533;W&#65533;k&#65533;&#603;Uwu&#65533;K&#65533;w&#65533;FX&#65533;)&#65533;5&#65533;&#65533;d&#65533;c&#969;F&#65533;&#65533;&#65533; !&#1828;r&#29345;sj&#65533;+&#65533;&Z&#65533;&#65533;P8	&#65533;&#65533;&#65533;&#65533;&#65533;&#65533;x7r&#65533;&#65533;`&#65533;&#1356;f&#65533; 5	bifc=@&#65533;)fJs&#65533;$&#65533;)&#65533;PU&#65533;@&#65533;&#65533;p&#65533;&#65533;z7a&#65533;&#65533;GIC&#65533;%{&#65533;S&#65533;T&#65533;'&#65533;3&#65533;&#65533;	&#65533;&#65533;s&#65533;A&#647;&#65533;0&#65533;`)&#65533;&#65533;&#65533;&#65533;H	T&#65533;&#65533;&#65533;&#65533;&#65533;&#65533; 	$@ 	&#65533;@&#65533;0>@&#65533;&#65533;:jVN&#65533;&#65533;&#65533;2&#65533;&#65533;-&#65533;L+#u+T&#65533;*&#65533;B&#65533;M&#65533;W\&#65533;a%p.lj&#65533;g&#65533;&#65533;[*F%&#65533;&#65533;&#65533;;&#65533;7&#65533;D&#65533;&#65533;&#65533;&#65533;Qrw&#65533;&#65533;&#614;&#65533;&#65533;d&#65533;&#221;&#65533;r:&#65533;&#65533;&#65533;&#531;:&#65533;&#65533;&#1188;W
((&#65533;&#65533;@&#65533;P&#65533;&#65533;&#65533;5R&#65533;DV&#65533;t:&#65533;&#65533;E&#65533;&#65533;&#65533;P&#65533;&#65533;T&#65533;sy&#65533;&#65533;&#65533;6&#65533;L&#65533;'&#65533;&#65533;&#65533;&#65533;&#65533;&#65533;Z'3{u&#65533;"&#65533;T\x?j&#65533;&#65533;CR&#65533;&#65533;&#65533;&#65533;&#65533;&#65533;%		s&#65533;&#1177;#&#65533;]&#65533;g7&#65533;&#65533;p&#65533;$ 0*&#65533;&#65533;&#65533;&#65533;&#65533;$&#65533;&#65533;0&#1274;*&#1799;&#65533;&#65533;&#65533;&#65533;&#65533;r3F&#65533;t&#65533;HC&#65533;&#65533;N*&#65533;*&#65533;&#219;&#65533;p&#65533;&#1138;&#65533;&#65533;0&#297;C&#65533;*&#65533;S&#65533;8&#65533;(&#65533;`&#65533;:] 6&#65533;!&#65533;m&#1972;X&#65533;m&#65533;7;dU&#65533;.
;&#65533;$a.%0&#65533;&#65533;W&#65533;~&#65533;-&#65533;&#65533;&#65533;6&#65533;8H6&#65533;&#65533;R&#65533;&#65533;&#65533;&#65533;&#65533;$&#65533;lF&#65533;U&#65533;OQsY&#65533;&#65533;&#65533;*J&#65533;&#65533;&#65533;z&#65533;&#65533;&#65533;?&#736;<&#65533;&#65533;&#1123;g#{&#65533;$&#65533;?&#65533;&#65533;}&#65533;&#65533;&#65533;-&#65533;Vo&#65533;g?&#65533;&#65533;&#65533;'&#65533;q/&#65533;|7e&#65533;&#65533;&#65533;H&#65533;&#65533;&#65533;&#65533;&#65533;@_gr&#65533; &#65533;*&#65533;&#65533;)`&#65533;-&#65533;&#65533;H&#65533;&#65533;N5&#65533;&#65533;a%&#65533;f7&#1352;&#65533;u&#65533;&#65533;&#65533;`7&#65533;&#65533;@
&#65533;[&#65533;fX&#425;&#65533;&#65533;R&#65533;C6	
&#65533;&#65533;R&#65533;&#65533;P2&#65533;,;l&#65533;&#65533;X(&#65533;O&#65533;XdG&#65533;&#65533;3:tT&#65533;x&#65533;.&#65533;&#65533;
&#65533;wBZ&#65533;k&#65533;F6&#65533;&#65533;&#65533;`&#65533;-%&#65533;&#65533;RD&#65533;&#65533;&#65533;&#65533;&#65533;J!]&#65533;&#65533;&#65533;&#1266;TA&#65533;j&#65533;&#65533;@&#65533;&#411;&#65533;&#508;h&#65533;&#65533;&#65533;&#65533;&#65533;&#65533;&#65533;&#65533;&#65533;&#65533;X&#65533;&#65533;F&#65533;&#65533;&#65533;&#65533;&#65533;$&#65533;V3 &#65533;&#65533;K$B(&#256;@&#65533;&#65533;&#65533;&#65533;&#65533;&#65533;&#65533;w&#65533;&#65533;&#65533;%Y&#65533;&#65533;[	)@:&#65533;&#65533;&#65533;yJ&#65533;&#65533;&#65533;&#65533; &#65533;f&#65533;$&#65533;'&#65533;?&#65533;P/0&#65533;Ju#]@M~&#65533;&#65533;&#65533;0&#65533;-&#65533;{-&#65533;&#65533;8&#65533;z&#65533;&#37471;k.&#65533;P(p&#65533;*&#65533;&#65533;EG@&#65533;+l2 7&#65533;xz&#65533;&#65533;&#65533;&#65533;[&#65533;&#46256;[@e&#65533;;	3&#65533;
@;&#65533;&#753;&#65533;&#65533;" 1&#65533;ML&#65533;:&#65533;\&#65533;&#65533;f&#65533;&#65533;f&#65533;&#19192;*&#65533;b&#65533;&#65533;c&#65533;&#65533;&#65533;&#65533;P&#65533;&#65533;&#65533;&#1916;&#65533;&#65533;pL&#65533;:'&#65533;&#65533;&#65533;9wLt.!&#65533;{&#65533;l&#334;&#65533;&#65533;&#519;&#65533;&#65533;&#65533;&#536;&#65533;&#65533;[&#65533;&#65533;&#65533;E0&&#65533;&#65533;AN&#65533;&&#65533;&#65533;&#65533;&#65533;&#65533;^DB, &#65533;&#65533;@j&#65533;b&#65533;@&#65533;&#65533;&#65533;k0b&#65533;!&#65533;Q&#65533; &#65533;&#65533;&#65533; b&#65533;&#65533;a&#65533;B&#65533;&#65533;W*&#65533;&#65533;P&#65533;&#65533;z&#65533;Y&#65533;/&#65533;w&#65533;PM&#65533;&#65533;&#65533; 
&#65533; &#65533;c&#65533;&#65533;&#65533;:T6&#65533;&#65533;@&#65533;&#65533;&#65533;@&#65533; &#65533;1@&#65533;8o$b&#65533;&#65533;&#65533;;%Ae&#65533;&#1840;R&#65533;&#65533;&#65533;x&#65533;&#65533;;0&#65533;C&#65533;J0&#65533;Az&#65533;e#&#65533;9H#&#65533;&#65533;VX&#65533;4&#65533;&#65533;D^&#65533;&#65533;O&#65533;&#65533;&#65533;&#65533;M&#65533;&#65533;&#65533;x&#65533;&#65533;q{P&#65533;&#65533;&#65533;&#65533;&#65533;I&#65533;1z"HN&#65533;I&#65533;&#65533;@&#65533;V{L&#65533;R&#65533;#fcHy@&#65533;&#65533;[Q&#65533;&#65533;&#65533;&#65533;D&#65533;&#65533;*&#65533;&#65533;6&#65533;&#65533;VAQ`Ua&#65533;&#65533;5]&#65533;D*8}J&#65533;0&#65533;&#65533;I&#65533;`&#65533;I7*PE&#65533;&#65533;a&#65533;&#65533;M&#1744;&#65533;&#65533;&#65533;b&#65533;l,&#65533;W&#770;/&#65533;&#65533;Y&#65533;w=dCvT&#65533;&#65533;&#65533;@	{&#65533;&#65533;cm&#65533;&#65533;0	/0&#65533;&#65533;@&#65533;&#65533;K&#65533;&#65533;&#65533;R&#65533;&#65533;&#65533;<eDE&#65533;&#65533;&#65533;	[&#65533;&#65533;%`Q&#65533;&#65533;&#194;&#65533;w&#65533;&#1296;&#65533;&#65533;&#65533;&#65533;&#65533;KV&#65533;&#65533;&#65533;9A&#65533;&#65533;K&#65533;&#65533;&#65533;&#1629;&#65533;&#65533;&#65533;&#65533;I&#65533;3p7P?&#65533;q&#65533;W&#65533;k|&#65533;&#65533;&#65533;&#65533;ea&#65533;&#65533;A{Y&#65533;q&#65533;y|&#65533;&#846;&#65533;&#65533;;&#65533;&#65533;v@&#311;&#65533;&#65533;&#65533;%5&#65533;%&#65533;&#65533;x&#65533;tDQ&#65533;&#65533;&#65533;&#65533;j&#65533;@&#65533;'Vu&#65533;3j&#65533;&#65533;&#65533;D&#1270;&#65533;&#65533;&#65533;&#65533;&#65533;&#65533;]&#336;]&#65533;&#65533;&#65533;M&#65533;:[ 
s&#65533;&#65533;+&#1492;&#65533;&#65533;&#65533;&#65533;&#65533;&#65533;]%&&#65533;C&#65533;&#65533;7&#65533;}&#204;W&#65533;&#65533;R&#1488;P&#65533;&#65533;&#65533;$&#65533;/&#65533;&#65533;&#65533;&#65533;$n&#65533;&#65533;&#65533;&#65533;&#65533;NY&#65533;&#65533;bm>&#65533;P&#65533;&#65533;	&#65533;&#65533;&#65533;&#65533;&#65533;;&#65533;&#286;}0&#65533;I &#65533;&#65533;,
J&#65533;&#65533;M&#65533;&#65533;9&#65533;@6&#65533;&#65533;&#65533;T1&#65533;&#65533;&#603;&#65533;&#65533;&#65533;&#65533;&#65533;\1{&#65533;&#65533;&#65533;z&#715;&#65533;|&#65533;&#65533;I&#65533;&#4607;G&#65533;yNn&#65533;&#65533;&#65533;{&#65533;V&#65533;M&#65533;8R4L&#65533;%&#65533;Jb&#65533;J)
K,
&#65533;&#65533;&#65533;0&#65533;&#65533;&#65533;=&#65533;F{}&#631;Q&#65533;&#65533;&#65533;&#65533;}&#65533;;2&#65533;D:Q4	@0&#65533;&#65533;@+B&#65533;]`&#65533;s&#65533;&#65533;&#65533;&#65533;&#65533;N6&#65533;&#65533;a&#65533;01&#65533;&#65533;&#65533;&#65533;&#65533;-&#65533;&#216;&#65533;:[&#65533;10&#65533;&#65533;0&#65533;q&#65533;&#1328;&#65533;^&#65533;m]&#65533;6&#65533;&#65533;&#65533;&#65533;"&#65533;&#65533;B
&#65533;#
[&#65533;P~&#65533;3&#65533;&#65533;&#65533;3&#65533;&#65533;x&#65533;.&#65533;)&#65533;&#65533;&#60543;&#65533;&#65533;&#65533;Q6&#65533;@&#65533;&#65533;&#65533;&#65533;&&#65533;&#65533;P&#65533;&#65533;0&#65533;*g&#65533;a&#65533;&#65533;;&#65533;&#65533;&#65533;&#65533;&#65533; i&#65533; &#65533;N(]&#65533;w&#65533;&#795;&#65533;q&#65533;&#65533;*&#65533;&#65533;?&#65533;W+!&#65533;7 T.&#65533;V&#65533;{&#65533;&#65533;'&#65533;!&#65533;@3		&#65533;&#65533;5&#464;&#65533;&#65533;F&#65533;g.&#65533;z&#65533;o&#65533;G&#65533;q&#65533;wq&#65533;&#65533;&#65533; &#65533;&#65533;&@$-&#65533;&#65533;&#65533;P%!&#65533;]#/&#65533;&#65533;&#65533;&#65533;C&#65533;&#65533;&#65533;5&#65533;&#65533;&#8708;;&#65533;&#65533;0&#65533;O&#65533;&&#65533;p.&#329;&#65533;q&#2016;;:&#65533;F&#65533;%&#65533;C?&#65533;x&#65533;&#65533;&#65533;&#65533;&#65533;;!x&#65533;3#&#65533;-NY&#65533;&#65533;H
P&#65533;&#740;	P,x0A	x&&#65533;x&#65533;&#65533;&#1673;j&#65533;&#65533;&#65533;]&#65533;H&#65533;<2&#65533;&#65533;&#65533;&#65533;o&#65533;&#65533;b&#65533;&#65533;&6&#65533;&#560;&#65533;&#789;&#529;&#720;a@/X&#65533;8&#65533;@&#65533;./0&#65533;Ti&#65533;&#65533;#&#65533;K&#65533;&#65533;&#65533;&#1912;q5@&#65533;z3f&#65533;&#65533;&#65533;&#65533;X&#65533;8p{&#65533;,&#65533;&#1598;}&#65533;&#65533;&#65533;&#532;&&#65533;r&#65533;C&#65533;&#65533;V&#65533;I&#65533;&#65533;&#65533;&#65533;/!L&#65533;0&#65533;,Y&#65533;0&#65533;&#1360;!B&#65533;HM*!&#65533;&#65533;9&#912;&#65533;A&#65533;5&#65533;&#65533;5Y&#65533;t&#65533;&#65533;&#65533;j10&#65533;qbO&#65533;&#1452;i&#65533;e&#65533;8&#65533;&#65533;-&#65533;&#65533;&#65533;tV@NL9&#65533;!*T\3r&#65533;&#65533;M&#65533;1 A"&#65533;&#65533;Z&#65533;&#65533;C,&#65533;&#65533;&#65533;&#65533;&#65533;>z&#65533;&#65533;&#65533;&#459;&#45128;&#65533;&#463;&#65533;&#65533;~&#65533;&#65533;&#65533;' &#65533;(8&#65533;&#65533;&#65533;&#65533;D^&#65533;&#65533;
(&#65533;d&#65533;&#65533;
&#65533;"C(&#65533;&#65533;&#65533;&#65533;.&#65533;/&#65533;v&#65533;N&#65533;
H!%Rh&#65533;&#65533;&#65533;m&#65533;(H&#65533;&#65533;&#65533;&#65533;&#34372;z&#65533;&#65533;QzD&#65533;&#65533;fJ&#65533;H&#65533;&#65533;h&#65533;&#65533;_N
.&#65533;&#65533;K,&#670;&#65533;I&#65533;&#294;&#65533;&#65533;&#65533;0&#65533;(&#65533;&#65533;B&#65533;N&#65533;2&#65533;y&#65533;&#65533;&#65533;&#682;&#65533;&#65533;	,&#65533;0&#65533;S,&#65533;&#65533;j&#65533;&#65533;&#65533;&#65533;&#65533;&#65533;&#65533;5&#65533;&#65533;
l+&#65533;&#65533;&#1674;&#65533;&#65533;T&#65533;1Cp&#65533;C F&#65533;b.m1&#65533;I&#65533;&#65533;3&#65533;>m&#65533;k&#65533;&#65533;&#65533;&#65533;P&#65533;&#65533; 8&#65533;/$&#65533;M-&#65533;T[M&#65533;&#65533;&#65533;E&#65533;&#65533;&#65533; &#65533;c&#65533;H&#65533;&#65533;D&#65533;&#65533;&#65533;T&#65533;&#65533;9&#22291;.:&#65533;&#65533;&#65533;&#65533;D,&#65533;&#65533;@&#65533;&#65533;&#65533;So=&#65533;HY/&#65533;&#65533; E&#65533;h1&#65533;&#65533;&#65533;&#65533;&#65533;&#65533;&#65533;0&#65533;&#65533;&#65533;&#65533;&#65533;H&#65533;pB;&#65533;_&#65533;&#65533;&#65533;>v&#65533;1&#65533;&#65533;&#65533;P&#65533;&#65533;&#65533;l&#65533;c&#65533;x&#65533;&#65533;e&#65533;I&#65533;C&#65533;&#65533;Dr&#1297;&#65533;&#65533;&#65533;Xz&#65533;&#65533;f&#65533;
&#65533;H&#65533;:R2&#65533;&&#65533;D1da&#65533;&#65533;gV-M&#65533;*/&#65533;&#65533;$@@43&#65533;&#65533;K&#65533;	&#65533;/7&#65533;&#65533;J&#65533;:&#65533;&#65533;&#65533;<&#65533;P&#65533;&#65533;&#65533;&#65533;-=&#65533;&#65533;k&#65533;&#65533;*&#65533;/&#65533;N&#65533;&#65533;&#65533;&#65533;1&#1188;&#65533;&#65533;&#65533;1&#65533;&#65533;b&#65533;1&#65533;&#65533;&#65533;2&#65533;d&#65533;&#65533;&#65533;v&#65533;Q&#65533;&#65533;&#65533;&#25792;&#432;e&#65533;/F &#65533;&#65533;SS[&#65533;&#65533;&#65533;&#65533;ZO< X^&#65533;!&#65533;&#65533;<&#65533;&#65533;X*e^&#65533;&#65533;&#65533;pN&#1856;&#65533;&#65533;.&#65533;&#65533;&#65533;&#65533;&#1785;&#65533;&#65533;&#65533;&#65533;6&#65533;&#65533;&#65533;^&#65533;&#65533;(&#65533;/i&#1493;Q;64@DjbH&#65533;&#65533;&#65533;;&#65533;&#65533;C	&#65533;6&#65533;&#65533;&#65533;i&&#65533;&#65533;&#65533;&#65533;8&#65533;&#65533;A&#65533;aZjD&#65533;&#336;&#65533;YE	B&#65533;&#65533;u&#65533;&#65533;42&#65533;&#65533;S&#65533;DQ&#65533;&#65533;p&#65533;(Npf"&#65533;*E&#65533;V&#65533;&#65533;&#820;&#65533;qx&#65533;KJ&#65533; `&#65533;&BT&#65533;&#65533;0&#65533;fJ&#65533;1]+p
&#65533;&#65533; &#65533;&#65533;&#65533;&#65533;jn&#65533;&#65533;d&#65533;&#65533;&#65533;&#65533;l]&#65533;&#65533;Aq0!&#65533;Ne&#65533;&#65533;20S&#65533;Q&#65533;b&#65533;Z&#65533;&#65533;&#65533;&#65533;&#65533;
&#65533;&#65533;&#65533;7&#561;&#65533;&#65533; &#65533;k#&#65533;&#65533;&#65533;8&#65533;`s&#65533;&#65533;&#65533;m&#65533;&#65533;_&#65533; !8&#65533;/<&#65533;&#65533;dI&#65533;&#65533;&#65533;&#65533;&#65533;&#65533;&#65533;9&#65533;&#65533;!X&#65533;&#65533;&#65533;`J&#65533;{&#65533;q&#65533;>&#65533;[D<&#65533;1&#65533;Bo&#65533;&#65533;w<	&#65533;@[@&#65533;,p&#65533;`C&#65533;&#65533;&#65533;&#65533;%&#65533;vH#&#65533;&#65533;&#65533;'jXd#&#65533;d&#65533;K&#65533;Lb+x&#314;&#65533;	'G&#65533;&#65533;&#65533;&#65533;D&#65533;&#65533;&#65533;&#65533; &#65533;&#65533;&#65533;l&#65533;B<&#65533;-Lb&#65533;&#65533;&#65533;Y&#65533;T.d&#65533;&#65533;&#65533;&#65533;&#65533;`@Q&#65533;&#65533;&#65533;!&#65533;	&#65533;2&#65533;11`&#65533;&#1920;+&#65533;&#65533;
&#65533;&#65533;b&#65533;&#65533;&#65533;)&#65533;#&#65533;&#65533;&#65533;&#65533;(`]&#65533;l&#65533;&#581;&#65533;&#65533;p&#65533;&#65533;0{`#$J&#65533;&#65533;&#1864;Q&#65533;(&#65533;&#65533;(&#65533;F/&#65533;Bch&#65533;&#65533;&#1554;#D&#65533;&#65533;A&#184;&#65533;p- Gi&#65533;&#65533;Sim$&#65533;&#65533;H0&#65533;&#65533;&#1488;&#65533;&#65533;&#65533;r*@&#65533;Pi:*&#65533;O*9&#65533;J&#1281;&#65533;&#65533;&#65533;]&#65533;tg&#65533;J*&#65533;&#65533;&#65533;&#65533;*&#65533;&#65533;x&#65533;@z&#65533;&#65533;&#65533;v&#65533;&#65533;I(&#65533;&#65533;&#65533;&#65533;&#65533;&#65533;&#65533;&#65533; G>&#65533;&#65533;
0&#65533;&#65533;&#65533;&#65533;>&#65533;&#65533;d"&#65533;7&#65533;|lZ&#65533;tX1h&#1029;&#65533;P&#65533;&#65533;&#65533;P&#65533;!&#65533;Qy*&#65533;&#65533;7&#65533;&#65533;&#65533;A&#65533;l&#65533;d&#65533;*Y&#65533;K&#65533;
N)&#65533;&#65533;&#65533;9&#65533;]&#65533;&#1218;&#65533;\'<&#65533;I/&#65533;]"!`&#65533;@I&#65533;KX&#65533;A=P&#65533;P9tNe&#65533;&#65533;pc&#65533;&#65533;i&#65533;&#65533;&#65533;a@&#65533;R6C&#65533;&#65533;&#65533;&#65533;&#65533;(&#65533; Sx&#65533;&#65533;nCXNbnRo&#65533;B F3`J&#65533;&#65533;&#65533;t&#65533;5&#65533;)V7#H&#65533;a&#65533;&#65533;6Sr&#65533;S9&#65533;&#65533;X&#65533;9&#65533;&#65533;%u$YF&#65533;&#65533;&#65533;(&#65533;hF"&#65533;&#65533;&#65533;&#65533;&#1447;z&#65533;&#65533;&#65533;&#65533;(a'&#1437;&#65533;&#65533;&#65533;IvA\&#65533;P|&#65533;A&#65533;E<&#65533;&#65533;d&#65533;vJ/&#65533;&#65533;aCB&#65533;&#65533;&#65533;&#65533;l&#65533;&#65533;P4&#65533;&#65533;59CT&#65533;O.F&#65533;&#65533;&#65533;&#65533;x(&#65533;4&#65533;&#65533;YQc&#65533;A&#65533;S&#65533;WF&#65533;&#65533;&#65533;t&#65533;&#65533;&#1260;&#65533;I&#65533;9&#65533;n&#65533;*%&#65533;&#65533;&#65533;3q% &#65533;&#65533;V&#65533;&#65533;@n`Os&#65533;&#65533;&#65533;6 &#65533;o&#65533;&#46358;&#65533;&#65533;%TJV&#65533;;&#65533;&#65533;&#65533;KSou&#1067;-t$_[(&#65533;t&#65533;&#65533;am\&#65533;&#65533;O&#65533;&#65533;&"&#65533;&#713;bbJ&#65533;&#65533;&#65533;m&#65533;&#65533;3)&#65533;&#65533;SR&#65533;S&#65533;&#65533;&#65533;t&#65533;&#65533;7&#65533;_&#65533;(H#0`,&#65533;o&#65533;3&#65533;&#65533;48.&#65533;y&#65533;&#65533;Yr&#65533;&#65533;&#65533;&#65533;9&#65533;&#65533;&#65533;U_bh&#65533;&#52657;&#65533;&#65533;LS&#65533;&#65533;&#65533;Fw&#65533;&#877;v&#65533;&#65533;&#65533;k&#65533; &#65533;&#65533;&#65533;&#65533;(&#65533;&#65533;&#65533;&#65533;&#65533;P&%
&#65533;&#65533;X&#65533;&"_]cP&#65533;hI&#65533;>&#65533;F<,&#65533;z&#65533;b&#65533;&#65533;E,B&#65533;=&#65533;Z&#65533;&#65533;&#65533;&#65533;u&#65533;Z&#65533;&#65533;Y&#1356;r&#65533;&#65533;&#65533;&#65533;oq3g(&#65533;&#932;&#65533;&#65533;&#65533;&#65533;&#65533;&#65533;R&#65533;53&,&#65533;&#65533;&#65533;L1$&#65533;Jl&#65533;&#65533;&#65533;&#65533;&#65533;:&#65533;-&#65533;&#65533;&#65533;7&#65533;&#65533;&#65533;31&#65533;&#65533;&#65533;&#65533;&#65533;&#65533;&#65533;P'&#65533;JE&#65533;B&#65533;&#65533;&#65533;&#65533;&#65533;&#65533;)A&#65533;C
&#65533;&#65533;Z$tl&#65533;&#65533;S&#65533;&&#65533;CX&#65533;9&#65533;Q&#65533;&#65533;&#65533;&#144;`&#65533;&#65533;&#65533;&#65533;&#65533;&#65533;&#65533;&#65533;0yO&#65533;&#65533;Xt&#65533;X&#65533;&#65533;E)&#65533;D&#65533;&#65533;>&#65533;&#65533;*&#65533;&#65533;&#65533;&#65533;U&#65533;&#65533;&#65533;0&#65533;q_K&#65533;&#65533;&#1941;&#65533;<H+zN&#65533;Rb&#378;&#65533;B":&#65533;I&#65533;`?&#65533;7)p?i&#65533;hx&#65533;&#65533;U&#65533;&#1187;&#65533;&#65533;&#65533;&#65533;&1	&#65533;P#&#65533;&#65533;&#65533;&#65533;$&#65533;&#65533;&#65533;&#65533;&#65533;X_0&#65533;Anm&#65533;Bz@<>&#65533;&#1193;v$.&#65533;Ws$t&#65533;&#65533;&#65533;l&#65533;}&#65533;3<3'C&#65533;Y&#65533;`&#65533;/&#65533;&#65533;&#65533; &#65533;`#.&(
&h&#65533;
&#65533;&#65533;|&#65533;	RX&#65533;&#65533;\"&#65533;'&#65533;&#65533;&#65533;&#65533;'@&#65533;4&#65533;4c&#65533;_&#65533;&#65533;+&#65533;&#65533;&#65533;s&#65533;
[&#65533;{&#65533;7&#65533;&#65533;&#65533;)A&#65533;&#1062;_&#65533;&#65533;&#65533;&#65533;&#65533;&#65533;&#65533;&#65533;&#65533;&#65533;&#65533;&#65533;&#53376;&#65533;@&#65533;&#65533;0&#65533;HH&#65533;1&#65533;&#897;h&#65533;P &#65533;&#65533;&#65533;&#65533;&#65533;R&#65533;&#65533;!&#65533;&#65533;&#65533;P&#65533;p &#1539;7<=&#65533;?&#65533;&#65533;&#65533;&#65533;&#65533;C7&#65533;
+w#&#65533;.H+&#65533;&#65533;@\7&#65533;&#65533;&#65533;&#65533;$&#65533;&#65533;&#1216;v(v&#1573;&#65533;&#65533;&#65533;&#65533;#&#65533;&#65533;&#65533;ihj&#65533;&#65533;,&#65533;&#65533;I&#65533;&#65533;&#65533;&#210;&#65533;7&#65533;&#65533;&#65533;3ws&#65533;.&#65533;&#512;E&#65533;&#65533;4S&#65533;lX	p&#65533;h&#65533;&#65533;y&#65533;&#65533;:&#65533;&#65533;^x&#65533;(&#65533;3&#557;&#65533;&#544;v
&&#1025;%2&#65533;CX&#65533;C&#65533;r&#65533;&#65533;&#65533;)&#65533;p
&#65533;	&#65533;3A39&#65533;&#65533;r
4ATG&#65533;PGY&#65533;;B)&#65533;&#65533;&#65533;ZC<&#65533;&#65533;t&#65533;&#65533;&#65533;k&#65533;&#65533;&#575;_&#65533;&#65533;&#65533; &#65533;b<X;&#65533;&#65533;K&#65533;&#65533;&#65533;!&#65533;H&#65533;&#65533;&#65533;&#65533;&#65533;&#65533;P6s@A&#65533;&#65533;/&#65533;&#65533;2&#65533;&#65533;t&#65533;&&#65533;B&#65533;.&#1539;8&#65533;/&#65533;8&#65533;T&#65533;1&#65533;&#65533;&#65533;s&#65533;&#65533;;&#65533;&#65533;s3,&#760;&#65533;&#65533;	&#65533;&#65533;&#65533;8&#65533;wC&#65533;a?KZQX&#258;H&#65533;&#65533;&#65533;&#65533;y&#65533;>z&#65533;&#65533;&#65533;&#65533;Q(&#65533;&#65533;&#65533;&#65533;&#65533;H&#65533;d&#65533;E!&#65533;{+&#65533;&#65533;&#65533;&#65533;&#65533;[P&#65533;&#65533;&#65533;&#65533;m &#65533;
P3]&#65533;X(x&#65533;Q&#65533;\<&#65533;x&#65533;&#1161;&#65533;J&#65533;&#1539;B&#65533;&#65533;&#65533;9&#65533;&#65533;&#65533;:(&#553;&#65533;C&#65533;<	&#65533;&#65533;*&#65533;&#65533;(&#65533;8&#65533;&#65533;VGt&#65533;'&#65533;T&#65533;&#65533;&#65533;y&#65533;&#241;&#65533;&#65533;x&#242;&#1761;&#65533;@&#65533;&#65533;&#65533;&#65533;&#65533;2&#65533;E&#65533;Fh&#65533;0&#65533;&#704;x%g&#530;&#65533;&#65533;6B&#65533;&#65533;&#1539;&#65533;&#65533;Y&#65533;6&#65533;&#65533;&#65533;L&#65533;&#65533;b&#905;&#65533;x&#65533;,A&#65533;,&#65533;"&#65533;O&#65533;&#65533;&#65533;&#65533;&#65533;"&#65533;&#65533;)p&#65533;&#65533;&#65533;o&#65533;Cqc&#65533;&#65533;&#65533;&#65533;&#65533;&#65533;&#65533;%DQ&#65533;&#65533;7G&#65533;I&#65533;&#65533;&#65533;&#65533;&#65533;&#65533;&#65533;-&#535;&#65533;y&#722;t&#65533;j&#65533;	&#65533;&#65533;&#65533;&#65533;LH&#370;LS&#65533;I?Q&#65533;&#65533;N&#65533;&#65533;&#65533;(I&#65533;/&#65533;Kx&#65533; FZ&#65533;&#65533;&#65533;f &#65533;&#65533;,rHC&#1025;
&#65533;X$&#65533;p&#65533;&#65533;(&#65533;-&#65533;&#65533;
&#521;&#65533;
&#65533;&#65533;4&#65533;&#65533; k4&#65533;Ds
&#65533;C## &#65533;&#65533;q\&#65533;L&#65533;s&#65533;<&#65533;T&#65533;&#65533;&#65533;dGA&#65533;|
\Y&#65533;&#65533;&#65533;&#65533;(&#65533;\&#65533;&#561;&#65533;k&#65533;,}t&#65533;0&#65533;Zz&#65533;&#65533;&#65533;0&#65533;IH&#65533;&#65533;&#65533;#&#65533;&#65533;&#65533;&#895;d&#65533;b&#65533;&#65533;H&#65533;4&#65533;&#65533; &#65533; &#65533;&#65533;k&#65533;&#65533;b&#65533;&#65533;K&#65533;3&#65533;&#65533;&#65533;&#65533;@&#65533;&#65533;&#65533;&#65533;&#65533;&#65533;&#65533;7lI&#65533;&#65533;&#65533;ga&#65533;H%&#65533;&#65533;C&#65533;&#1195;ss&#65533;&#65533;&#65533;Ij&#65533;b&#65533;&#65533;&#65533;8&#65533;&#65533;&#65533;pR&#1542;z&#65533;v&#65533;&#65533;&#65533;&#65533;&#65533;{&#65533;@
&#65533;&#65533;&#65533; &#65533;I&#65533;&#65533;H&#65533;&#65533;&#65533;Q,H&#65533;&#65533;&#65533;&#65533;PrQw?&#65533;(Qs&#337;Ep&#65533;&#65533;&#65533;m0&#65533;f&#65533;&#65533;E&#65533;&#65533;&#65533;p&#65533;&#65533;&#65533;&#65533;&#65533;&#65533;&#65533;)&#65533;C8}&#65533;+&#65533;&#65533;&#65533;r&#65533;&#65533;PR&#65533;&#65533;&#1714;&#65533;Z&#65533;.)
&#65533;&#65533;
$\&#65533;&#65533;&#65533;&#65533;H&#65533;m,A&#65533;t&#65533;&#65533;pSrLA&#65533;&#65533;&#546;&#65533;.&#65533;&#65533;&#65533;H&#65533;@t&#65533;&#65533;*&#65533;&#65533;&#65533;&#65533;&#65533;&#65533;&#65533;S&#65533;&#65533;&#65533;GD"Y&#65533;&#65533;&#65533;&#65533;&#65533;&#65533;2C &#65533;!&#65533;&#65533;&#65533;b(`z&#65533;X&#65533;&#65533;&#65533;	&#65533;&#65533;&#489;&#65533;&#65533; ]"&#65533;-/&#1077;&#65533;&#65533;&#65533;&#65533;i&#65533;&#65533;&#1062;`aC@X&#65533;8&#65533;U&#65533;\&#65533;&#65533;&#65533;&#65533;;&#65533;I? \)$&#65533;&#65533;=&#65533;$&#65533;D&#65533;JZ&#65533;&#65533;px&#65533;&#65533;&#65533;&#65533;&#65533;&#65533;%(&#65533;&#65533;%&#65533;&#65533;&#65533;`&#65533;P|&#65533;&#65533;iEih&#754;&#65533;&#370;$WrE&#65533;&#65533;&#65533;b&#65533;&#1558;x&#65533;&#65533;s&#65533;[#&#65533;H&#65533;
('*&#65533;a&#65533;&#65533;&#65533;&#65533;&&#65533;	&#65533;&#65533;&#65533;&#65533;1&#65533;
H'&#65533;['7&#65533;3/&#65533;F/8q84bh&#65533;&#65533;&#65533; / &#65533;&#1676;b@MF3tD"6m&#65533;d&#65533;"&#65533;i&#65533;|:&#65533;&#65533;_H &#65533;Q&#65533;G&#65533;D&#65533;&#65533;[&#65533;&#65533;&#65533;&#65533;&#65533;&#65533;&#418;&#65533;(&#424;2@ #&#1298;k&#65533;T	&#65533;!&#65533;`H&#65533;m&#65533;&#65533;_&#65533;4&#65533;1&#65533;<&#65533;_0&#65533;&#65533;&&#1542;%&#65533;&#65533;&#580;&#65533;&#833;&#65533;A&#65533;h&#65533;h&#65533;6|&#65533;&#65533;&#65533;&#65533;	&#65533;x1&#1587;&#65533;; &#65533;&#65533;}&#65533;Q&#1666;a&#65533;7H&#65533;&#65533;p\+JX&#65533;P(&#65533;E&#65533;&#65533;f&#65533;&#65533;&#65533;&#65533;&#65533;>&#65533;&#65533;Q
&#65533;&#65533;kr&#65533;&#65533;P&#65533;"k&#65533;&#65533;&#65533;4s]W1&#65533;&#65533;&#65533;S&#65533; zxb&#65533;&#65533;#3&#65533;q&#65533;&#65533;&#562;l&#65533;&#65533;&#65533;P&#65533;&#65533;&&#65533;c:&#65533;&#65533;&#65533;9&#722;&#65533;EY&#65533;Ch&#65533;&#65533;&#65533;&#65533;&#65533;&#65533;C&#65533;F&#65533;	&#65533;<&#65533;&#65533;&#65533;&#65533;{&#65533;S3&#65533;&#65533;&#65533;m&#65533;6]&#65533;&#65533;}H5k&#65533;&#65533;&#1633;*&#65533;y&#65533;&#65533;"&#65533;-&#65533;&#65533;&#65533;=&#65533;&#65533;&#65533;.t&#65533;N9&#65533;&#1324;&#65533;^&#65533;IH=&#65533;&#65533;&#65533;&#65533;&#65533;&#65533;X?&#65533; &#65533;YH&#65533;pB &#65533;0&#65533;J;(&#65533;&#65533;&#65533;&#65533;&#65533;'s@&#1359;T&#65533;&#65533;8^9C8&#65533;`q&#65533;`&#65533;&#65533;&#65533;/ h&#65533;a&#65533;&#65533;&#65533;&#604;&#65533;&#65533;&#65533;&#603;&#65533;&#51734;z+e&#65533;1"&#65533;^0&#65533;
&#65533;&#65533;&#65533;GH&#65533;mh&#65533;&#65533;&#65533;9&#65533;&#65533;2m&#65533;Vz&#65533;&#65533; !&#65533;r&#65533;&#65533;&#65533;hX&#65533;Q&#65533;3~&#65533;hE&#65533;&#65533;&#65533;3&&#330;c&#65533;GD&#65533;&#65533;&#65533;o&#1055;l&#65533;*&#65533;&#65533;&#65533;
&#65533;i&#65533;&#1212;ACX&#65533;y&#65533;&#65533;&#65533;2B&#65533;3&#65533;G&#1465;&#65533;&#54433;&#65533;^&#660;&#65533;&#627;d	 &#65533;HU&#65533;&#65533; S&#65533;L&#65533;:&#1265;>&#65533;&#65533;&#65533;T&#65533;&#65533;$&#65533;r@G&#65533;\&#65533;&#65533;&#65533;&#65533;&#65533;e&#65533;&#65533;&#65533;#0&#65533;"&#65533;G&#1612;>&#65533;P&#65533;&#65533;@&#65533;(&#65533;J&#65533;&#65533;l&#65533;&#65533;&#65533;&#65533;&#65533;Z&#65533;Kc&#65533;&#65533;&#65533;&#65533;@&#65533;|&#65533;Yx&#65533;Q&#65533;fOX&#65533;p[&#65533;&#65533;`&#65533;[&#65533;pFq&#65533;&#65533;.r&#65533;&#1643;?&#65533;I&#65533;&#65533;&#65533;\&#65533;O&#65533;+DA&#824;\#&#65533;^-&#65533;Q`$ &&#65533;l&#65533;&#65533;&#65533;*&#65533;&#65533;=&#65533;&#65533;0&#65533;F-&#65533;9cW&#65533;&#65533;3n&#65533; &#65533;Xi!&#65533;&#65533;]&#65533;5K&#65533;&#65533;I&#65533;&#65533;&#65533;&#65533;&#65533;9Cp&#65533;&#65533;&#65533;&#65533;&#65533;&#65533;&#65533;r&#65533;&#764;&#65533;EaL&#65533;&#65533;YR`&#65533;&#65533;z&#65533;W&#65533;&#65533;j&#65533;5
79p&#65533;&#65533;jK^&#65533;&#65533;&#65533;&#65533;]H&#65533;&#710;S&#65533;0S&#65533;U&#853;e&#65533;&#65533;x&#65533;lH&#65533;&#65533;%YP&#65533;/&#65533;&#65533;&#65533;&#65533;&#65533;;&#65533;&#65533;&#65533;&#65533;&#65533;&#65533;,&#65533;Y_&#65533;,&#65533;&#65533;&#65533;LC&#65533;z&#65533;&#65533;&#65533;&#65533;&#65533;8&#65533;H`5Q]&#65533;&#65533;.&#65533;&#65533;&#65533;=`&#65533;&#65533;z&#65533;&#65533;&#65533;&#65533;YU&#65533;&#65533;&#65533;KUY8&#65533;&#65533;&#65533;&#65533;]a0&#65533;&#65533;&&#65533;a&#65533;&#65533;8=Ua?&#65533;&#65533;&#65533;{&#65533;m;7&#65533;7~&#65533;&#65533;&#65533;i*&#65533;E&#65533;&#65533;o!F&#65533;.&#65533;E&#65533;8RH&#65533;&#65533;?&#65533;&#65533;va,m&#65533;&#65533;8&#65533;Q%&#65533;&#65533;&#65533;H&#65533;&#65533;G&#65533;&#65533;3&#65533;&#65533;&#65533;&#65533;&#65533;&#65533;]BE&#65533;E&#65533;&#65533;&#65533;&#65533;&#65533;e&#65533;&#65533;.&#65533;&#65533;&#65533;lhx&#65533;&#65533;&#65533;&#65533;&#65533;^&#65533;P&#1068;`Rfo&#65533;o%U&#65533;;&#65533;&#65533;r&#65533;'&#65533;L&#65533;&#65533;wb&#65533;&#65533;&#65533;C&#65533;Y&#65533;&#65533;&#65533;\1&#65533;&#65533;e&#497;f_&#65533;|H&#65533;i&#65533;&#65533;&#65533;&#65533;&#65533;&#65533;MZ&#65533;&#65533;Z&#65533; b&#482426;X)sj"\P&#65533;&#65533;'&#65533;\xH@&#65533;f&#65533;&#65533;&#65533;&#65533;&#65533;
.&#65533;lB &#65533; 	`&#65533;&#65533;&#65533;&#65533;&#65533;&#65533;$A&#65533;&#65533;&#65533;&#65533;q&#65533;&#65533;_x&#65533;.&#28805;'&#65533;&#65533;&#1731;&#65533;hx&#65533;&#1194;]E&#65533;\^&#65533;C&#65533;,K&#65533;&#65533;&#65533;,V&#65533;X`R&#65533;&#65533;5<&#65533;&#65533;E&#65533;&#65533;&#65533;&#65533;&#65533;H&#65533;)
E7&#65533;j&#65533;&#65533;	&#1107;&#65533;&#65533;l&#65533;iP&#65533;&#65533;G&#1489;&#65533;&#65533;I&#65533;&#65533;&#65533;I&#65533;&#65533;&#65533;&#1982;&#65533;c&#65533;#m&#65533;&#65533;&#65533;&#65533;m0&#65533;X&#65533;R_&#65533;9&#65533;&#65533;&#65533;p&#65533;f&#65533;&#65533;eC&#65533;&#65533;	&#65533;u&#65533;g&#65533;	EF-a&#65533;&#65533;uJ&#65533;&#65533;&#65533;&#65533;&#65533;&#65533;C 
&#65533;]&#65533;T&#65533;&#65533;&#65533;skrL&#856;&#65533;pB &#65533;@&#65533;&#65533;&#65533;kPS&#65533;&#65533;Y%	j&#1483;&#65533;&#65533;&#65533;&#65533;&#65533;O&#65533;k&#65533;&#65533;d&#65533;&#65533;x&#65533;&#65533;D&#65533;^`uxX5&#65533;&#65533; <&#65533;H&#65533;&#65533;&#65533;&#65533;4%A&#65533;&#65533;&#65533;3&#65533;%|g&#65533;x&#65533;&#148;&#65533;
&#65533;@&#65533;&#65533;&#65533;&#65533;&#65533;&#65533;&#65533;H&#65533;&#65533;dOx&#237;8=&#65533;q&#65533;&#65533;9r&#65533;m&#1475;==&#65533;~Q&#65533;x&#65533;&#65533;f&#65533;x&#65533;X }&#65533;&#65533;x*&#65533;&#65533;x&#65533;&#65533;&#65533;&#65533;&#65533;&#65533;v&#65533;s&#65533;K&#65533;zy&#65533;&#65533; Q&#65533;&#65533;cRW&&#65533;&#65533;&#65533;DI&#65533;g&#65533;&#1931;&#65533;&#65533;&#65533;&#65533;&#65533;5&#65533;&#65533;&#65533;A&#65533;7)&#65533;&#65533;4H&#65533;#T&#65533;&#65533;x&#65533;&&#65533;&#65533;&#1132;&#65533;&#65533;I&#65533;,&#65533;&#65533;&#65533;!C3&#65533;+&#65533;&#65533;&#65533;B&#65533;&#65533;&#65533;&#65533;pVXB&#65533;*t&#65533;^&#65533;.P&#65533;&#65533;]&#65533;n&#65533;&#65533;&#65533;&#1196;L&#65533;5m&#65533;&#65533;&#65533;/s&#65533;r
&#65533;&#65533;@@Y&#65533;&#65533;&#65533;P&#65533;@&#65533;&#65533;&#65533;&#65533;&#65533;&#65533;&#65533;&#65533;,;&#65533;&#65533;{~&#1971;&#65533;&#65533;&#200;&#65533; &#65533;1d&#262;&#65533;B&#65533; &#65533;!9u&#65533;&#65533;&#1035;b*x1&#65533;&#65533;kFN#0&#65533;Z&#65533;&#65533;#5&#65533;&#65533;H&#528;a&#65533;E&#65533;R&#65533;&#65533;a&#65533;&#65533;bC`&#65533;&#65533;s&#65533;&#65533;&#65533;p&#65533;c]B&#65533;&#65533;!&#65533;[V&#65533;b&#65533;&#1981;O&#65533;&#65533;&#1856;0&#65533;&#65533;o&#65533;&#65533;&#967;O&#65533;Bz&#65533;&#65533;@&#65533;&#65533;K(&#65533;4CN@&#65533;&#65533;<@&#65533;&#65533;&#65533;CC;&#65533;&#65533;&#65533;$$Qz&#65533;H&#65533;&#65533;T@O&#65533;	$)&#65533;&#65533;b5&#65533;&#1218;&#65533;ds&#65533;4&#1204; J-&#65533;&#65533;AA$bD&#65533;P3I;&#65533;&#65533;&#65533;$<3&#65533;&#65533;&#65533;d&#65533;N6(&#65533;&#65533;A&#65533;()&#65533;xf&#65533;
&#65533;&#65533;&#65533;G;uD&#65533;=EJQB31&#65533;&#65533;6D&#65533;&#65533;.y&#65533;&#65533;WM&#65533;&#65533;Lu&#65533;&#65533;&#65533;a&#65533;fi&#65533;%1&#65533;l&#65533;^&#65533;&#65533;&#65533;ck1
at&#65533;5&#65533; &#65533;&#65533;Xd&#65533;2&#27239;&#65533;&#65533;&#65533;/ P.&#65533;2&#65533;,c&#65533;&#65533;&#65533;N&#65533;&#65533;O!`&#65533;	&#65533;&#65533;&#65533;AayT[&#65533;&#65533;B
)@&#65533;7&#65533;&#65533;B=At&#65533;/&#65533;@&#65533;,&#65533;c]&#65533;&#65533;&#413;eT&#65533;&#65533;0AL&#65533;a&#65533;&#65533;&#65533;B^&#1897;&#65533;&#65533;z&#65533;&#65533;&#65533;&#65533;&#65533;&#65533;|&#65533;&#65533;g&#65533;&#65533;&#65533;&#65533;l&#65533;E3&#65533; &#65533;&#1699;&#65533;&#65533;&#164102;&#65533;&#65533;&#65533;$ IO&#65533;&#65533;&#65533;F&0&#65533;&#65533;&#65533;,&#65533;&#770;2&wc&#65533;7f&#65533;&#65533;(@&#65533;&#65533;B&#1470;@I&#65533;P&#65533;ND&#65533;&#65533;&#65533;4&#593;&#65533;&#65533;)&#65533;&#65533;&#65533;&#65533;&#65533;R#9[&#65533;&#65533;&#65533;Ly&#65533;<&#65533;9&#65533;Q&#65533;,&#65533;&#65533;IL1&#65533; `&#65533;&#65533;&#65533;&#65533;&#65533;&#65533;T&#65533;&#65533;&#65533;T&#65533;M&#65533;]C6mF&#65533;G&#65533;n&#65533;&#65533;&#65533;Y&#65533;&#65533;/:TPf1C&#65533;C&#65533;&#65533;&#65533;&#65533;r!&#65533;`&#65533;:yc&#65533;z&#65533;X&#65533;&#65533;3k&#65533;&#65533;r&#65533;&#65533;9:Q&#65533;]&#65533;&#65533;]&#65533;&#65533;,&#65533;&#65533;f&#65533;q-H&#65533;&#65533;&#65533;$&#65533;&#65533;7)&#65533;&#65533;&#65533;&#65533;DB&#1141;&#65533;&#65533;&#65533;&#65533;}Yyx`&#65533;$!&#65533;&#65533;A&#65533;w&#65533;&#65533;&#65533;u&#65533;M&#65533;q|&#65533;&#65533;&#254;&#65533;&#65533;&#65533;}uX&#65533;&#65533;&#65533;&#65533;&#65533;@&#65533;<Pl&#65533;&#65533;&#65533;&#17458;M;&#65533;&#65533;I&#65533;`a&#1235;H&#65533;&#65533;	&#65533;,e4&#65533;2&#65533;&#1228;l8&#65533;@&#65533;&#1757;&#65533;,b&#65533;&#1059;&#65533;&#65533;F$BHP&#65533;&#65533;&#65533;&#65533;NH&#65533;&#65533;(@&#65533; &#65533;(D&#65533; R&#65533;C&#65533;&#65533;"B&#65533;&#65533;.Ym&&#65533;J!&#65533;k&#65533;XF&#1755;A&#65533;kH*X&#65533;SV&#65533;?&#65533;amns&#65533;&#257;6&Mw&#65533;MUI&#65533;&#65533;.y&#65533;&#65533;E&#65533;pj0&#65533;&#807;"*&#601;&#65533;0&#65533;B@^&#65533;:&#65533;|&#65533;&&#65533;&#65533;U_b&#65533;&#65533;.5'&#65533;G&#65533;N&#195;_d&#65533;`&#65533;7&#65533;&#65533;o8&#65533;i&#65533;@$$&#65533;!&#65533;E&#65533; &#65533;^N&#65533;&#65533;&#65533;&#65533;*]`0 #(&#65533;.&#65533;&#65533;&#65533;]&#65533;x&#65533;&#65533;#Q&#65533;#&#65533;Oz&#65533;G&#65533;&#65533;`X&#65533;4T z`&#65533;&#65533;	-b&#65533;H&#65533;&#65533;&#65533;&#65533;&#65533;zo&#65533;&#65533;(&#65533;&#65533;(&#65533;f7kNtd&#65533;@jP6bV&#65533;ZP!4&#65533;"
#&#65533;L&#65533;(ZF\&#65533;&#291;1&#65533;
&#65533;&#65533;Q4&#65533;%1&#65533;H&#65533;<C&#65533;&#860;&#65533;:<M|b7&#65533;V&#65533;"&#65533;`&#296;&#65533;M+NtbT&#65533;R'&#65533;+5&#65533;@&#65533;d!bU&#65533;h&#65533;&#65533;&#65533;&#65533;M&#65533;.&#65533;)&#65533;bp&#65533;&#65533;9&#65533;1{8^b&#65533;&#65533;=&#1061;. F&#65533;&#65533;TZi &#65533;&#65533;&#65533;60&#65533;
@H&#65533;.&#65533;&#65533;&#65533;Q{&#65533;5&#65533;&#65533;&#65533;&#65533;&#65533;"&#65533;&#65533;&#65533;&#65533;_\ &#65533;&#65533;[ &#65533;&#65533;c<&#65533;&#65533;p z&#65533;y&#65533;+&#65533;S&#65533;.<`&#65533;@&#65533;&#65533;,p&#65533;;&#65533;&#65533;{&#65533;&#65533;@&#65533;?&#65533;t&#65533;&#65533;@&#65533;1&#65533;&#65533;&#65533;&#65533;] 	Z&#65533;&#65533;&#65533;&#65533;sC&#65533;Ab`M&#65533;&#65533;&#65533;_&#65533;&#65533;&#65533;&#1614;&#65533;&#65533;&#65533;j&#65533;&#65533;&#65533;&#65533;@	S&#65533;&#65533;&#65533;&#65533;od&#65533;&#65533;"&#65533;&#65533;D|DO&#65533;&#65533;&#65533;$&#65533;$.&#65533;&#65533;$&#65533;&#65533;"&#65533;&#65533;F&#65533;n&#65533; &#65533;&#65533;h&#65533;&#65533;ZF&#65533;&#65533;&#65533;&#65533;M@&#65533;&#65533;&#65533;&#65533;gB@&#65533;&#65533;Np&#65533;&#65533;yA)&#65533;&#65533;&#65533;&#65533;&#65533;&#17006;&#65533;&#65533;&#65533;k;&#65533;&#65533;X&#65533;&#65533;-&#65533;&#65533;&#65533;8&#65533;&#65533;U0&#65533;L^&#1978;8O&#65533;&#65533;&#65533;i&#65533;S&#65533;O5&#65533;&#65533;&#65533;&#65533;&#65533;/&#65533;HY&#65533;&#65533;sL*&#65533;&#65533;a&#65533;^&#65533;`!&#65533;&#65533;T&#65533;&#65533;&#65533;b&#65533;&#65533;&#65533;&#65533;`&#65533;qGY(&#65533;&#65533;0&#65533;N6&#65533;&#65533;fH&#65533;&#65533;A
&#65533;&#65533;@'x&#65533;	%~&#65533;T&#65533;H&#65533;*h&#65533;\&#65533;&#65533;.#&#65533;&#65533;&#65533;&#65533;&#65533;&#65533;&#65533;&#65533;4&#65533;(@&#65533;&#65533;&#65533;&#65533;&#65533;&#65533;&#65533;g?&#65533;&#65533;/ !g&#65533;x&#65533;&#65533;h&#65533;g?{&#65533;&#65533;&#65533;&#65533;&#1648;e&#65533;&#65533;C&#65533;&#65533;&#65533;&#65533;n&#950;&#65533;&#65533;&#65533;&#65533;=&#65533;(&#65533;&#65533;('9&#65533;%(e&#65533;&#65533;v&#65533;&#65533;)
&#65533;&#65533;g>S@&#1444;[&#65533;|&#65533;A")F3T5&#65533;hK0&#65533;	M&#65533;&#1745;&#65533;"&#65533;?&#65533;&#65533;D&#65533;&#65533;(&#65533;b6pVlp&#65533;&#65533;xOH&#65533;8&#65533;&#65533;&#65533;9X&#65533;&#65533;'&#65533;&#65533;2&#9557;7&#65533;TP&#65533;&#65533;q7fq&#65533;y&#65533;&#65533;&#65533;x=&#65533;s&#65533;&#1865;&#65533;&#65533;n&#33720;J&#65533;D}&#65533;&#65533;&#1521;&#65533;&#65533;Qdd&#65533;&#65533; >+Vh&#65533;&#65533; 1&#65533; &#65533;j&#65533;&#65533;&#65533;8i`&#65533;&#65533; &#65533;&#65533;t&#65533;&#65533;B&#65533;&#65533;syW&#65533;&#65533;&#65533;1&#65533;y&#65533;&#65533;B	>&#65533;X&#458;o&#65533;m&#65533;Oz&#65533;hI&#65533;a&#65533;&#65533;&#65533;g-&#65533;-z&#65533;s&#65533;OP 
&#65533;&#1062;&#65533;&#65533;-l&#65533;&#65533;&#1806; &#65533;h&#65533;~&#65533;	&#65533;6&#65533;&#65533;u/&#65533;&#1292;E&#65533;Hg3u;&#65533;&#65533;&#65533;&#65533;h&#65533;2Tu,X&#65533;&#65533;&#65533;t&#65533;&#65533;[&#65533;&#65533;&#65533;f&#65533;k&#65533;$&#65533;#h(1&#65533;&#65533;&#1929;&#65533;W(&#65533;&#65533;hLp&#65533;&#65533;Xn&#65533;Zb&#65533;&#65533;k&#65533;$&#65533;&#65533;&#65533;&#65533;&#65533;!E,&#65533;&#65533;&#65533;<nq[&#65533;;&#65533;&#65533;K&#65533;a&#65533;&#65533;\&#65533;&#65533;K&#65533;&#2382;&#65533;&#65533;-#&#65533;\&#65533;^&#65533;Y< -`+9P&#65533;q&#65533;f&#65533;&#65533;{a&#1099;&#65533;B(x&#65533;3^W&#65533;&#65533;	&#65533;i&#65533;B`&#65533;|R &#65533;v&#65533;%<BL&#65533;&#65533;&#65533;&#65533;=&#65533;mh&#65533;&#65533;0yvp&#65533;\v(&#65533;T&#65533;&#65533;b&#65533;#&#65533;@S&#65533;&#65533;&#65533;&#65533;2&#65533;&#65533;[&#65533;&#65533;	&#65533;&#256;&#65533;Y&#65533;&#65533;&#65533;&#65533;%&#65533;&#65533;&#1344;&#1249;C&#65533;A:$&#65533;@&#65533;&#65533;&#65533;q9&#259;&#65533;&#65533;&#65533;tU&#65533;&#65533;&#65533;&#65533;IX&#65533;&#616;	&#65533;i&#65533;&#65533;BFTW<L&#65533;&#65533;&#65533;B3h&#65533;&#65533;(@&#65533;&#65533;&#65533;fDN&#65533;IE&#65533;LT&#65533;|&#411;E@V&#65533;`&#369;9&#65533;4&#65533;H1&#65533;&#65533;&#65533;!&#65533;@e&#65533;&#65533;HQ&#65533;@&#65533;c&#65533;
&#65533;i&#65533;&#65533;&#65533;h&#65533;&#65533;b&#390;1^&#65533;&#65533;L&#65533;B6&#65533;L&#65533;.,&#136;&#1105;&#65533;&#65533;&#65533;&#65533;&#65533;B&#65533;&#65533;^ QU&#65533;&#32781;&#65533;i&#754;\&#65533;&#65533;&#65533;&#65533;d&#65533;	&#65533;&#65533;&#141;&#65533;&#65533;%TF&#65533;!&#65533;[&#65533;&#65533;&#65533;&#65533;e&#65533;]&#65533;E@$@ &#65533;?T&#65533;xD&#65533;&#65533;y&#65533;&#65533;&#65533;hy&#1496;-F&#65533;&#65533;X@&#65533;&#290;b&#65533;&#65533;&#65533;&#65533;&#65533;L&#65533;&#65533;7<
	&#65533;&#65533;&#65533;&#65533;B&#65533;1&#65533;-&#1794;&#65533;
tb"Zf9&#65533;&#65533;&#65533;&#65533;&#65533;|&#65533;B&#65533;&#65533;9 :\#:8&#65533;&#65533;S&#65533;D&#65533;g&#65533;&#65533;Zi&#65533;&#65533;x&#65533;&#65533;&#65533;&#65533;;&#65533;H
y&#65533;&#65533;u&#65533;hx&#65533;K&#65533;C	T3&#65533;LAU&#65533;&#65533;M`&#65533;Z&#65533;Z&#65533;M&#65533;z&#65533;&#624;&#65533;J&#65533;&#65533;&#65533;&#65533; &#65533;R$&#65533;F%&#65533;}]E&#65533;&#65533;P!&#65533;&#65533;&#65533;tER,&#65533;&#65533;y!d&#65533;&#65533;&#65533;&#65533;}$c<&#65533;&#65533;]X&#65533;&#65533;&#65533;&#65533;eCS/tIE&#65533;&#65533;&#849;&#65533;I&#65533;&#65533;&#65533;&#65533;&#65533;&#65533;j @&#65533;&#65533;bl&#65533;&#65533;M&#65533;&#65533;&#65533;$PLU&#65533;T&#65533;1b&#65533;&#65533;d&#65533;&#65533;&#65533;U&#65533;&#65533;&#65533;02@&#596;&#65533;&#65533;&#65533;&#65533;&#65533;&#65533;U=@&#65533;"&#65533;w<cx&#65533;&#65533;&#65533;\<x&#65533;Y*@<h&#65533;Q&#65533;&#65533;&#65533;&#65533;&#65533;&#65533;z&#65533;&#65533;&#65533;&#65533;&#65533;&#65533;@6&#65533;bH&#65533;ZE&#65533;3&#65533;p"
$&#65533;&#65533;&#65533;&#65533;&#65533;n&#65533;!D&#65533;!0&#65533;)&#65533;_&#65533;ec&#65533;&#65533;:8&#65533;I\&#65533;&#65533;&#65533;g&#65533;D5&#65533;$T&#65533;g&#65533;&#65533;&#65533;&#65533;&#65533;&#65533;&#65533;mC/&#65533;&#65533;<@
=&#65533;&#65533;]&#65533;&#65533;<&#1546;&#65533;&#53541;&#65533;B&#65533;z&#65533;<&#65533;z&#65533;P&#65533;&#65533;/&#65533;H&#65533; &#65533;|&#65533;&#65533;&#65533;&#65533;&#65533;t&#65533;&#65533;&#65533;&#65533;&#65533;Q&#65533;	,$&#65533;Q^Gj&#65533;wz'c0N^4N&#65533;xa~
IvbX&#65533;t&#65533;!)&#65533;&#65533;|&#65533;L&#929;9&#65533;&#65533;N&#65533;tAT[&#65533;&#65533;"&#65533;%M&#65533;&#65533;@&#65533;&#65533;3x&#65533;t&#65533;&#65533;&#65533;&#65533;&#65533;I@]&#65533;K(&#65533;&#65533;D&#65533;/L%UVe4:&#65533;$&#65533;&#65533;@&#65533;&#65533;!<O_&#65533;\<&#65533;V<|&#65533;&#65533;&#65533;%*&#65533;&#65533;&#65533;@
t&#65533;o;&#65533;~&#65533;%&#65533;&#65533;&#65533; Z&#65533;&#65533;A&#65533;0"	&#65533;@&#65533;<@&#65533;&#65533;"l.&:f&#65533;L/z&#65533;&#65533;\c&#65533;&#65533;V&#65533;&#65533;&#65533;&#65533;&#65533;&#65533;&#65533;&#65533;B3&#65533;&#65533;VS&#65533;&#65533;h&#65533;&#65533;&#948;&#65533;&#65533;&#65533;&#65533;&#65533;j6bv
&#65533;&#65533;&#65533;&#65533;H&#1574;g&#65533;&#65533;&#65533;&#65533;&#65533;G&#65533;YBO&#65533;@^T&#65533;\@F&#65533;H&#65533;WBEWT&#65533;>&#65533;&#65533;E^}1&#65533;	0A&#65533;&#65533;&#65533;wvgc&#65533;&#65533;&#12586;kl&#65533;&#65533;&#65533;&#65533;&#65533;&#65533;!&#65533;<&#65533;&#65533;L&#65533;&#65533;&#65533;B;t&#65533;&#65533;_&#65533;&#65533;,LA&#65533;`U&#65533;&#65533;&#65533;&#65533;@&#65533;&#65533;f&#65533;&#65533;">(&#65533;1&#1796;
&#65533;I&#65533;|&#65533;&#1538;-T%&#65533;&&#65533;&#65533;@
&#65533;&#65533;(x&#65533;*&#65533;y&#65533;&#65533;)&#65533;&#65533;k&#65533;&#65533;&#65533;"&#65533;&#65533;OZ.&#65533;n&#65533;&#65533;-&#65533;_4&#65533;&#65533;@&#65533;D&#65533;@&#65533;&#65533;&#65533;Rm&#65533;&#65533;&#65533;J&#152;:&#65533;&#65533;4&#204;&@"$&#65533;%m&#65533;8H&#65533;&#65533;	&#65533;:&#65533;&#65533;&#65533;&#65533;*&#65533;b&#65533;&#65533;(&#65533;&#65533;&#65533;&#65533;&#65533;Q&#65533;$&#65533;&#65533;&#694;C&#65533;I&#65533;X	=dP
&#65533;&#65533;&#65533;&#65533;&#65533;]&#65533;f&#65533;&#1886;&#65533;J&#65533;&#65533;Y&#65533;E&#65533;&#65533;&#65533;D&#65533;&#65533;]&#65533;&#65533;.&#65533;H&#65533;eDuH&#65533;h'I]&#65533;FE&#65533;VH@FBW`&#65533;V&#65533;&#65533;&#65533;&#65533;F&#65533;&#65533;&#65533;m^N&#65533;&#65533;&#65533;&#65533;Q&#65533;&#65533;N;&#65533;@;&#65533;&#65533;At+&#65533;Z&#65533;&#65533;}jq&#65533;$b&#65533;%&#65533;&#65533;&#65533;	&#65533;Y&#65533;&#65533;5&#65533;&#65533;RP'&#65533; `4b&#65533;V@BexGC&#65533;&#65533;&#65533;&#65533;
&#1418;zW*zW,h&#65533;&#65533;&#65533;)-&#65533;&#65533;&#65533;&#65533;/&#65533;&#65533;(&#65533;&#65533;F&#65533;/P&#65533;
ll5&#65533;&#65533;e&#65533;&#65533;hZ<&#65533;j&#65533;
&#65533;L)&#65533;&#597;&#65533;C$&#65533;x	DZ&#65533;v&#65533;$<&#65533;&#65533;\`&#65533;&#65533;&#65533;hF&#65533;,&#65533;&#65533;&#65533;H&#65533;$&#65533;)&#65533;&#65533;&#65533;(0&#65533;vu)&#65533;&#65533;&#65533;-&#65533;&#65533;&#65533;&#65533;V&#65533;&#65533;&#65533;M&#65533;F(Hp2&#65533;&#65533;'&#65533;<&#65533;B&#65533;&#65533;W&#65533;&#65533;&#65533;&#65533;t.&#65533;&#65533;t.d&#65533;SP&#65533;b&#65533;&#65533;,&#65533;Jg&#65533;AF&#65533;j$d&#65533;-&#65533;E&#65533;&#65533;az&#65533;$&#65533;&#65533;&#65533;Z&#65533;&#65533;&#65533;B/&#65533;&#65533;C&#65533;@&#65533;&#1408;&#65533;\&#65533;&#23680;)b&#65533;!P(&#65533;\&#65533;&#65533;"#&#65533;&#65533;&#65533;5&#65533;H&#65533;aH&#65533;&#65533;&#65533;&#65533;&#1344;$&#65533;A&#65533;&#65533;R&#651;Vl&#65533;+&#65533;)&#65533;&#65533;&#65533;&#65533;&#65533;5&#65533;>
"&#65533;h&#65533;&#65533;&#65533;&#65533;&#65533;]`&#65533;=:&#65533;&#65533;&#65533;j&#65533;T&#65533;&#65533;@	l@&#65533;&#65533;Z&#65533;&#65533;$t&#65533;&#516;&#65533;&#65533;&#172;d&#65533;l$hAn&#65533;	d&#65533;hI&#65533;zF&#65533;&#65533;&#65533;}&#65533;$&#65533;&#65533;&#65533;&#65533;'s&#65533;hD;i&#65533;`&#65533;&#65533;E6&#65533;&#973;yih|&#65533;&#65533;&#65533;&#65533;&#65533;l&#65533;&#65533;&#1953;&#65533;-&#65533;R&#65533;&#65533;&#65533;&#65533;5 ,&#65533;gY&#65533;#p81&#65533;&#1781;2&#65533;E&#1303;EZpM&#65533;-&#65533;&#65533;657&#65533;t^3&#1702;&#65533;&#65533;1bhhg&#65533;&#65533;&#65533;JY&#65533;&#65533;$&#65533;ZNB`&#65533;@&#65533;*Z13&#65533;&#65533;&#65533;&#65533;&#65533;&#65533;N&#65533;&#65533;&#65533;&#65533;&#65533;&#65533; 0A&#65533;&#65533;&#65533;tpTn4&Z&#65533;&#65533;0&#1354;&#65533;&#65533;&#65533;jx&#65533;
&#65533;_&#65533;&#65533;&#321121;&#65533;.au&#65533;&#65533;&#65533;"D
&#284;~&#65533;&#65533;&#65533;G]&#65533;&#65533;&#65533;<&#65533;&#65533;eSr@%B&#65533;&#65533;N&#65533;&#65533; 5H)&#65533;&#65533;&#65533;r0&#65533;)&#65533;W9&#65533;&#65533;&#65533;5&#65533;H<2&#65533;r&#65533;	B(tA(xe/&#65533;@&#65533;A'&#65533;o&#65533;rr;&#65533;&#65533;s!W
&#65533;&#806;r
&#65533;&#65533;29&#65533;&#65533;P &#65533;D&#1132;,[J&#65533;
&#65533;j&#65533;&#65533;&#65533;C&#65533;&#1034;&#65533;&#65533;5|&#65533;&#65533;4&#1536;UHa&#65533;&#65533;@&#65533;l&#65533;3&#65533;&#65533;80AG&#65533;&#65533;W&#65533;8L&#65533;O&#65533;_&#65533;&#65533;z&#65533;L]&#65533;`&#65533;&#65533;Q&#65533;&#65533;f&#65533;B&#65533;&#65533;&#65533;&#65533;&#65533;&#65533;^ &#65533;H&#65533;@'%ZY&#1191;&#65533;&#65533;Y&#65533;s>c&#65533;&#65533;&#65533;!d
&#65533;&#65533;4f4&#65533;M&#65533;+&#65533;&#65533;&#65533;&#65533;&#65533;My&#65533;mY&#65533;y&#65533;&#65533;R&#65533;*&#65533;&#65533;&#65533;&#65533;(&#65533;&#65533;b&#65533;9d&#65533;!{b&#65533;&#65533;&#65533;&#65533;&#65533;4&#65533;&#65533;&#65533;J&#65533;&#65533;&#65533;&#65533;Vp&#65533;*U&#50504;$&#65533;&#65533;&#65533;&#65533;y&#65533;g&#65533;T&#65533;&#65533;&#65533;3L&#65533;:r#&#65533;,+&#386;mj@,&#65533;&#65533;&#65533;lT?5&#65533;&#65533;/;&#1107;&#65533;]&#65533;l&#65533;h&#65533;&#65533;X&#65533;@&#65533;&#49264;&#65533;fn&#65533;Yk&#65533;&#65533;&#65533;)&#65533;T&#65533;&#65533;PT&#65533;&#65533;E&#65533;BgTb@(&#65533;&#65533;X&#65533;D,&#65533;-&#65533;&#65533;&#65533;-&#65533;&#65533;1o&#65533;&#65533;&#65533;&#65533;&#65533;&#65533;Q^6#5Sj67&#65533;#&#65533;K&#65533;&#65533;^&#65533;&#65533;&#65533;MUE&#65533;&#65533;9
|&#65533;(&#65533;&#65533;&#65533;&#65533;<$&#65533;K&#65533;&#65533;v&#65533;&#65533;3&#65533;"&#65533;&#65533;*&#65533;k_K&#65533;&#65533;&#65533;2&#65533;<&#65533;&#65533;yo_+&#65533;&#65533;&#65533;&#65533;O&#65533;&#65533;&#65533;x&#65533;Q^xGL@a=&#65533;Y&#65533;&#65533;&#65533;&#65533;4&#65533;&#65533;|&#65533;d]&#65533;&#65533;t&#65533;&#65533;&#65533;&#65533;Hs7HBK&#65533;@&#65533;&#65533;7&#790;&#65533;&#65533;T&#65533;8&#65533;&#65533;D<,&#65533;DB&#65533;z&#65533;HdPC&#65533;m)&#65533;#o&#65533;&#65533;&#336;!,&#65533;(|@l@&#65533;C&#65533;&#65533;t2&#65533;&#65533;&#65533;&#65533;&#65533;X;&#1036;&#65533;x&#221;&#65533;&#65533;&#65533;N:&#65533;L3&#65533;CH&#65533;&#65533;&#65533;K&#65533;@Z
<&#65533;&#65533;&#65533;{&#65533;&#65533;&#1520;&#65533;.C&#65533;&#65533;&#65533;&#65533;f&#65533;5@:P&#1970;;&#65533;&#65533;L&#65533;&#65533;@p`RE*&#65533;H&#65533;&#65533;Pg&#65533;I'&#65533;O&#65533;_&#65533;&#65533;x&#65533;T&#65533;&#54584;&#65533;&#65533;e&#65533;&#65533;&#65533;&#65533;*@&#65533;&#65533;B<&#65533;@	&#65533;v&#939;(&#65533;CTFi&#65533;0&#213;w&#65533;	.b&#65533;&#65533;&#65533;&#65533;n&#65533;$&#563;t&#65533;=1&#65533;Dc&#65533;n&#65533;4&#65533;Z&#65533;&#65533;A&#65533;Jb&#65533;y&#65533;W&#65533;&#187;&#65533;&#65533;&#65533;)&7&#65533;&#65533;&#65533;&#65533;&#65533;7&#65533;)*zhhIN?&#65533;Ht
&#65533;(I&#65533;(ll&#65533;`=`8_&#65533;&#65533;	&#65533;)}J&#65533;&#65533;Y&#65533;N&#65533;7d&#65533;m&#65533;&#65533;&#65533;&#65533;YYJ&#65533;L&#814;@(&#65533;
&#65533;&#65533;P&#65533;&#65533;&#65533;&#65533;&#65533;E&#65533;")&#65533;(@x&#65533;&#65533;H9m@r&#65533;&#65533;JV&#65533;&#65533;ZZ;&#65533;&#65533;/@&#65533;/&#65533;&#65533;&#65533;&C&#65533;&#65533;C&#65533;$&#65533;%,&#65533;"&#65533;&#65533;&#65533;&#65533;&#65533;fZMn&#65533;4&#65533;;&#65533;fd&#65533;'&#65533;#&#65533;V&#65533;G&#65533;&#65533;d<&#65533;&#65533;&#65533;&#65533;znv&#65533;L&#65533;"
&#65533;&#65533;&#65533;}&#65533;&#65533;&#65533;&#65533;&#65533;&#65533;&#65533;&#65533;&#65533;&#65533;<&#65533;&#65533;%&#65533;&#65533;&#65533;.K&#65533;&#65533;|m;&#65533;&#65533;&#1020;&#65533;f&#65533;&#65533;z&#181;fk&#65533;V&#65533;/p&#65533;t&#65533;q+&#975;&#65533;&#65533;z&#65533;w:&#65533;!&#65533;&#65533;&#65533;t&#65533;&#65533;&#65533;&#65533;&#65533;w&#65533;&#65533;F&#65533;@t&#65533;&#65533;@&#65533;&#65533;Q&#65533;z&#65533;&#65533;a&#65533;{~&#65533;&#65533;&#128;<$&#65533;!B$J&#65533;lA&#65533;B$t&#65533;~(c!&#65533;\&#65533;&#65533;&#65533;)P&#65533;&#1283;	&#65533;&#65533;"T;1b&#65533;&#65533;&#65533;&#65533;v&#65533;&#65533;&#65533;&#65533;&#65533;&#65533;&#65533;$zW&#65533;Ej&#65533;B&#65533;(o-&#65533;&#65533;%7&#65533;f&#65533;&#65533;&#65533;B&#65533;2&#65533;m&#1782;&#65533;h&#65533;&#65533;k&#65533;&#65533;^ua]&#65533;&#65533;&#65533;/.X&#264;&#65533;2d	&#65533;"&#65533;&#65533;&#65533;m1
P@@0(P&#65533;0&#65533;&#65533;&#65533;&#65533;T&#65533;|&#65533;&#65533;&#65533;%HI @&#65533;LN&#278;=b&#65533;&#65533;'&#65533;&#1294;-!&#65533;&#1339;Usa&#65533;&#65533;8&#65533;=&#65533;&#65533;`CC5g&#65533;&#65533;9B&#65533;&#65533;R&#65533;A&#65533;&#65533;b&#65533;&#65533;	0DH&#65533;.&#65533;(&#65533;&#65533;&#65533;&#65533; A"&#65533;I/&#65533;&#65533;&#65533;&#65533;&#65533;&#65533;&#65533;X&#65533;&#65533;1l&#65533;&#65533;@&#65533;&#65533;B&#65533;B&#65533;_$	A90&#65533;P&#65533;Y@&#65533;6&#1808;.,&#65533;p&#65533;Ol&#65533;&#65533;Y&#65533;&#65533;&#65533;&#65533; G&#65533;&#65533;&#65533;a&#65533;l"&#65533;%z&#65533;1$&#65533;&#65533;&#65533;!*&#65533;&#65533;&#65533;$`A&#65533;$&#65533;&#65533;&#65533;&#65533;&#65533;&#65533;&#65533;!&#65533;
&#65533;! &#65533;&#65533;"&#65533;*&#65533;&#65533;"&#65533;tFPF&tnR&#65533;,&#65533;xz&#65533;&#65533;&#65533;&#65533;*Qb&#65533;#)&#65533;&#65533;ig&#65533;&#65533;&#65533;&#24939;&#65533;&#65533;&#65533;Q&#65533;E&#65533;jf&#65533;x U&#65533;&#65533;PH!&#65533;-&#65533;&#65533;)&#65533;-&#65533;&#65533;k&#65533;&#65533;&#65533;&#720;Pe&#65533;&#65533;&#65533; `&#65533;&#65533;&#65533;N&#65533;&#65533;"&#65533;$&#65533;&#65533;&#65533;&#65533;>&#65533;@W@"d&#65533;&#65533;!&#65533;&#65533;&#65533;O&#65533;&#65533;$8!&#65533;e&#65533;&#65533;&#885;f&#65533;&#21323;=&#65533;3&#65533;&#65533;_&#65533;&#752;.&#65533;&#651;&#65533;1&#65533;O&#65533;L+(&#65533;Rb&#65533;/<&#65533;bP-&#65533;&#65533;
`b&#65533;&#65533;&#65533;	?&#65533; &#65533;`&d&#65533;&#65533;XP`&#65533;&#65533;ex&#65533;&#65533;&#65533;&#65533;&#65533;PC&#65533;0D&#65533;&#65533;6|&#65533;&#65533;&#1056;&#65533;&#65533;y@gh&#65533;&#65533;v&#65533;f&#65533;"&#65533;%t^&#65533;'&#65533;&#65533;&#65533;&#65533;H%+&#65533;&#65533;&#65533;&#65533;<@&#65533;&#65533;@&#65533;@&#65533;lhot&#65533;&#65533;K&#65533;&#65533;3&#65533;&#65533;!g&#65533;F&#65533;&#65533;e K&#65533;x&#65533;&#65533;I'&#65533;J&#65533;&#65533;&#65533;&#65533;v&#65533;&#65533;s)&#65533;&#65533;&#65533;J&#65533;&#65533;&#65533;'&#65533;&#65533;F&#65533;!k&#65533;&#65533;I&#65533;P&#65533;&#65533;&#1325;&#65533;h&#65533;&#65533;&#65533;O{&#65533;&#65533;&#65533;^*&#65533;k&#65533;Q&#65533;&#65533;&#65533;&#65533;W[&#65533; &#65533;&#65533;P&#65533;&#65533;o$&#65533;&#65533;&#65533;v&#1356;W_%6XH&#65533; &#65533;&#65533;%&#65533;&#65533;&#65533;jY&#45943;&#65533;Z[-&#65533;&#65533;&#65533;&#65533;&#65533;l&#65533;&#65533;C&#65533;&#65533;Y&#65533;7&#65533;V&#65533;SL&#358;&#65533;n&#65533;&#65533;C&#65533;Y&#65533;3G&#65533;c&#65533;&#65533;O&#65533;c&#47818;?&&#65533;&#65533;_&#65533;&#65533;&#65533;&#65533;&#65533;P&#65533;&#65533;&#65533;#|!&#65533;&#65533;K&#65533;&#65533;&#65533;7G&#65533;z01&#65533;aC]&#65533;&#65533;6&&#1029;&#65533;&#65533;)&#65533;E1"&#65533;2&#65533;&#65533; -{&#65533;3>r?&#65533;&#65533;&#65533;&#65533;&#65533;<b&#65533;&#65533;&#65533;&#65533; 	&#65533; &#65533;&#65533;0&#65533;-&#65533;&#65533; &#65533;&#65533;&#65533;K&#65533;&#65533;&#65533;JzDA&#65533;&#65533;??`A
&#65533;f#H&#65533;&#65533;o&#65533;&#65533;6$&#65533;&#65533;%gC&#65533;&#65533;&#1166;&#65533;&#65533;)&#65533;&#65533;&#65533;U&#65533;A&#65533;&#65533;x&#65533;a&#65533;F3&#65533;&#1100;d`
&#65533;@Nb18x8&#65533;p&#65533;&#65533;&#65533;&#65533;&#65533;&#65533;&#65533;&#65533;0&#65533;q&#65533;&#65533;,&#65533;&#65533;K&#65533;-z&#65533;hG&#65533;&#65533;>&#65533;C&#65533;(&#65533;&#65533;&#65533;u&#65533;&#65533;&#65533;#}%&#65533;&#1100;gG&#65533;
&#65533;	tH&#65533;&#65533;]&#65533;&#65533;_h&#65533;x&#65533;J&#65533;!&#65533;|&#65533;[&#65533;[L+&#65533;p&#65533;{&#65533;`z&#1099;P&#65533;J&#65533; &#65533;&#65533;%H&#65533;O&#65533;=&#65533;4&#65533;&#65533;9&#65533;&#65533;_&#584;&#65533;M&#65533;&#65533;OA=&#65533;/&#65533;w&#65533;l!gC&#65533;9&#65533;&#65533;l!1&#1570;&#65533;&#65533;&#65533;5&#65533;&#65533;8&#65533;Q&#65533;&#65533;F<&&#65533;&#65533;&#65533;n&#65533;&#65533;"0 y&#65533;&#65533;&#65533;H&#65533;z&#65533; &#65533;C~0,&#65533;U3&#65533;f&#65533;&#65533;U+%,k&#65533;/to&#65533;CJ>&#65533;@u&#65533;&#65533;&#65533;E&#65533;4&#65533;&#134;&#65533;&#65533;&#65533;cg&#65533;&#65533;R&#65533;B&#65533;v&#65533;c*&#65533;z&#65533;I&#65533;A-*&#65533;a&#65533;&#65533;&#438;&#65533;E&#65533;Q.&#65533;Y#t&#65533;&#405;&#65533;&#65533;S!7Y\&#65533;xP&#65533;g&#65533;&#65533;&#65533;#&#65533;A:I&#65533;-&#65533;&#65533;&#65533;&#65533;"Q&#65533;&#908;!&#65533;&#65533;VA:&#65533;&#65533;&#65533;`&#65533;(&#65533;H|^2(&#65533;,&#65533;`\^&#65533;&#10322;9:&#65533;&#65533;BX&#65533;&#65533;a&#65533;b&#65533;&#65533;Y&#65533;&#65533;y&#65533;$&#65533;`*&#1038;&#65533;&#65533;&#65533;&#65533;&#65533;&#65533;S&#65533;b~&#65533;&#65533;&#65533;&#1214;&#65533;&#65533;&#65533;`&#65533;&#65533;l &#65533;ra&#65533;&#65533;&#65533;~&#65533;&#65533;q&#65533;S&#65533;G&#65533;%&#65533;&#65533;&#65533;&#65533;&#65533;&#65533;l&#65533;"a&#65533;	\&#65533;&#65533;N&#65533;BS(7&#65533;\x@&#65533;&#65533;&#65533;l^1kYY&#65533;&#65533;&#306;
F"&#65533;&#65533;%@
b&#130;&#65533;&#65533;Q&#65533;&#65533;Y&#65533;&#1093;P&#65533;&#65533;l&#1235;cp&#65533;^&#65533;H&#65533;;@&#65533;K&#65533;4	W&#65533;
&#65533;&#65533;L&#65533;&#65533;tr,&#65533;&#65533;N&#65533;&#432;&#65533;L&#65533;T]&#65533;Z.&#65533;&&#65533;y&#65533;APx`5z&#65533;&#65533;&#65533;z&#65533;V&#65533;&#65533;&#65533;>(B&#65533;"&#65533;V&#65533;&#65533;&#65533;&#65533;&#65533;&#65533;A\;P&#65533; CND"D1&#65533;x&#65533;+&#65533;&#65533;&#65533;&#65533;@[ $'9F&#65533;&#65533;*&#65533;^V&#65533;&#1431;&#65533;&#65533;&#65533;|&#65533;z&#65533;Q&#65533;(&#65533;&#65533;`&#65533;&#65533;&#65533;4f&#65533;&#65533;/&#65533;&#65533;,8&#65533;j&#65533;&#65533;&#65533;&#65533;&#65533;&#65533;&#65533;&#65533;&#65533;a&#65533;&#65533;&#65533;&#65533;&#65533;&#65533;&#65533;&#65533;&#65533;k&#65533;&#65533;8H&#65533;&#65533;2&#65533;&#65533;&#65533;&#65533;&#65533;&#65533;M&#65533;3r&#65533;U&#65533;&#65533;E	Y&#65533;&#65533;,,5&#65533;&#65533;&#65533;&#65533;&#65533;Yh&#65533;H5&#65533;h&#65533;VS^&#65533;&#65533;&#65533;8$Io(&#65533;&#65533;l&#65533;&#65533;&#65533;Y@1&#65533;&#65533;o\+&#65533;>&#65533;&#65533;&#65533;Z&#65533;1&#65533;&#65533;BQ&#65533;&#65533;T&#65533;P&#65533;f&#65533;1	&#65533;&#65533;&#65533;P&#65533;Hg&#65533;1&#65533;ft&#65533;E&#65533;[&#65533;&#65533;X( &&#65533;&#65533;SC&#65533;E&#65533;1&#65533;&#65533;8A&#65533;W&#65533;R&#65533;h&#65533;2)@A&#65533;&#65533;C&#952;&#65533;&#65533;H&#65533;&#65533;#`&#65533;&#65533;bd !&#65533;9&#65533;&#65533;$&#65533;H&#65533;&#65533;$&#65533; &#65533;&#65533;&#65533;8&#65533;^g&#65533;@&#65533;&#65533;*`&#65533;$F1&#838;,&#65533;<&#65533;&#65533;&#497;\.Oc&#65533;.i&#65533;9&#65533;POE&#65533;Y&#65533;&#65533;&#65533; &#65533;&#65533;&#65533;h&&#65533;	H&#65533;6&#65533;&#65533;X&#65533;&#65533;&#65533;SG5&#65533;&#65533;&#65533;&#1866;&#65533;&#65533;!&#65533;&#65533;&#65533;v&#65533;"&#65533;P&#65533;D&#65533;(r@-&#65533;&#65533;H&#65533;FD&#65533;$#@&#65533;w&#65533;&#65533;P&#65533;&#65533;&#65533;&#65533;&#65533;j &#65533;&#65533;&#65533;G6&#65533;A&#65533;|&#65533;=6&#65533;5z&#65533;4&#65533;
&#65533;e&#65533;&#65533;R&#65533;&#65533;EH>&#65533;n&#65533;&#65533;6&#65533;&#65533;l&#65533;B&#65533;&#65533;]&#65533;&#65533;p&#65533;&#65533;&#65533;&#65533;% ]R&#65533;&#1895;&#65533;&#65533;&#65533;+#+&#65533;&#522;k&#65533;&#65533;Q-B&#65533;&#1287;&#65533;&#65533;&#65533;&#261;j0&#65533;LN&#1026;
D&#1023;&#65533; H&#65533;+&#1934;&#65533;&#65533;#'&#65533;&#65533;s&#65533;&#65533;x#8;\&#65533;&#65533; I&#65533;&#65533;x&#65533;&#65533;&#65533;|&#65533;&#65533;&#65533;6&#65533;VK&#65533;&#65533;la&#65533;&#65533;K<&#65533;&#2009;&#65533;:]&#65533;&#65533;&#65533;c&#65533;&#65533;#z`&#65533;~a&#65533;C&#65533;e&#65533;&#65533;l!@&#65533;&#65533;=&#65533;N@&#65533;&#65533;W&&#65533;&#65533;"f&#65533;&#65533;&#65533;yna9&#65533;ma6&#65533;C&#65533;@&f&#65533;8`C&#65533;&#65533;&#65533;&#65533;&#65533;DR&#65533;@&#65533;#*$*&#65533;J &#65533;g&#65533;&#65533;&#65533;&#65533; n&#65533;&#65533; &#65533;&#65533;Z&#65533;R&#1538;S&#65533;&#65533;&#1364;&&#65533;&#65533;&#65533;@&#65533;&#65533;i$o&#65533;vM&#65533;$&#65533;&#65533;&#558;&#65533;&#65533;Mj&#65533;&&#65533;a&#65533;d&#65533;L{A,&#65533;d&#65533;N&#65533;&#65533;&#65533;&#65533;&#65533;&#65533;B&#65533;$!&#65533;")v@&#1764;&#65533;&#65533;4&#65533;&#65533;&#65533;&#65533;+d&#770;'&#65533;p&#65533;&#65533;.&#65533;B/&#65533;&#65533;&#65533;&#65533;&#65533;&#65533;&#65533;&#65533;" t&#65533;K&#65533;&#65533;&#65533; &#65533;&#65533;&#65533;&#65533;F&#65533;f&#65533;&#65533;n&#65533;.(&#65533;&#65533;&#65533;&#65533;&#65533;H&#65533;O$AH&#65533;&#65533;&#65533;p&#65533;*&#65533;R&#65533;t&#65533;&#65533;I&#65533;fA0&#65533;A&#65533;&#65533;&#65533;PfV&#65533;&#1087;&#65533;J&#792;g{&#140;&#65533;c{&#65533;&#65533;zP&#65533;J&#65533;"&#1676;&#65533;&#65533;A&#65533;}&#65533;B&#65533;@V`&#65533;6&#65533;&#65533;&#65533;`&#65533;@&#65533;&#65533;&#65533;6NJ&#65533;T&#65533;&#65533;G&#65533;`b*F&#65533;6&#65533;&#65533;P&#65533;&#65533;E&#65533; &#65533;b&#65533;!&#65533;~&#65533;&#1414;&J<&#65533;g^&#65533;A.&#65533;g&#65533;&#65533; &#65533;j&#65533;&#65533;:&#65533;RH!t&#65533;&#65533;&#65533;w&#65533;%&#65533;*w&#65533;&#65533;&#65533;&#65533;&#65533;4&#65533;?~M:&#65533;&#65533;&#65533;Pj&#65533;D~&#65533;&#1680;l&#65533;&#65533;&#1654;&#65533; .&#65533;	X~,&#65533;&#65533;DA&#686;c&#65533;&#65533;)&A[&#65533;n&#65533;md&#65533;)q0&#65533;*&#65533;&#65533;&#65533;(T.Q&#65533;&#65533;!TcB!&#65533;&#65533;&#65533;$#R &#65533;b&#65533;%&#65533;&#65533;P&#65533;&#65533;j,&#65533;)&#65533;&#65533;&#65533;/r	&#65533;2&#65533;`A{z&#65533;&#65533;-&#65533;Q&#65533;&#65533;&#65533;c&#356;9&#65533;&#65533;&#65533;&#65533;&#65533;1&#547;&#65533;&#1445;&#65533;&#1073;p&#65533;&#65533;*&#65533;?<&#65533;&#65533;Z&#65533;&#65533;}&#65533;&#65533;&#65533;&#65533;&#65533;&#65533; `&#65533;&#65533;&#65533;Q&#65533;&#65533;N@&#65533;&#65533;&#65533;r&#65533;@&#65533;&#65533;%4&#65533;&#65533;&#65533;&#65533;&#65533;ba&#65533;X&#65533;2dCt&#65533; r>&#65533;!ca
&#65533;&#65533;&#65533;!|&$&#65533;&#65533;&#65533;8&#65533;h"@&#65533;@&#65533;&#65533;H&#65533;H!;4S&#65533;V&#65533;&#65533;Zr$Vc+&#65533;S&#65533;r&#65533;&#65533;>&#65533;:@.&#65533;&#65533;n&#65533;HNR&#65533;y&#65533;&#65533;&#65533;b&#65533;oEB )&#65533;&#65533;d)&#65533;&#65533;&#65533;
&#65533;&#65533;n"Hd4@	Z&#65533;<&#65533;&#65533;&#65533;Nc&#65533;&
&#65533;L&#65533;#&#65533;2E&#65533;/jR&#65533;'&#65533;&#65533;:&#65533;&#65533; &#65533;&#65533;&#65533;&#65533;.O&#65533;&#65533;&#65533;.&#65533;/;&#65533;&#65533;4&#65533;0&#65533;qAH&#65533;&#65533;%&#65533;D&#65533;&#65533;\&#65533;a&#65533; x0
G* 00&#65533;&#65533;&#65533;&#65533;&#65533;&#65533;&#65533;^.&#65533;f&#65533;3&#65533;l&#742;&#65533;l@&#65533;ZR&#65533;_&#65533;CS&#65533;&#65533;&#65533;}&#65533;,`
D&#65533;~`&#65533;O&#65533;C"&#65533;`'X&#65533;6h(5&#65533;4&#65533;`&#65533;&#65533;&#65533;h&#65533;kC&#65533;GNg&#65533;J&#65533;2r'&#65533;&#65533; B&#65533;&#65533;!*R&#65533;~&#65533;&#65533;dh&#65533;T&#65533;+y0,&#65533;&#65533;i"&#1426;E&#65533;&#65533;&#65533;w.
&#65533;&#65533;b&#65533;&#162;&#65533;>&#65533;&#1057;E&#526;&#65533;*&#65533;2t&#65533;&#65533;p/q&#65533;&#65533;&#65533;H(&#65533;&#65533;"NB`:&#65533;Wd&#2998;&#65533;Ik&#65533;0Xl&#65533;&#65533;p&#65533;s!Qd&#65533;&#397;%,&#65533;q&#65533;T#&#65533;&#65533;&#65533;* &#65533;e&#65533;dFg&#65533;&#65533;&#65533;j&#65533;z&#65533;G&#65533;&#65533;> /Y1H&#65533;TX&#609;&#65533;&#65533;B&#65533;&`&#65533;d&#65533;C&#65533;&#65533;x@ 2&#65533;&#65533;a&#65533;&#65533;&#65533;&#65533;r&#65533;&#65533;lNL&#65533;g&#65533;>&#65533;&#65533;8@i&#65533;&#65533;M&#65533;&#65533;vb&#65533;B#&#65533;&#65533;&#65533;&#65533;&#906;F6"&#65533;L&#65533;70`fp&#65533;fg&#65533;8>R_d4&#672;&#65533;B&#65533;cT&#65533;&#65533; 3&#65533;&#65533;`&#65533;4-&#65533;&#65533;$=KX`J.&#65533;&#65533;&#65533;_ft&#65533;$-&#65533;&#65533;=I&#65533;PUiX*%ph&#65533;&#65533;&#65533;&#65533;&#65533;&#65533;F&#65533;4&#65533;H&#65533;&#65533;t&#1792;Q&#65533;DdB([&#65533;&#65533;0&#65533;E&#65533;!P&#65533;3&#65533;u&#65533;iVv4d&#65533;4 &#65533;&#65533;,&A'i &#65533;&F&#65533;&#65533;+-q&#65533;>E,&#65533;&#65533;/&#65533;&#65533;&#65533;&#65533;&#65533;&#65533;r&#65533;&#65533;4 &#65533;&#65533;5&#65533;`!G&#576;^&#65533;Aj&#65533;^//&#65533;&#65533;&#1327;>@Hq&#65533;&#65533;&#65533;!&#65533;A&#141;k&#65533;&#65533;&#65533;&#65533;RN&#346;mzT&#65533;1&#65533;y\i&#65533; &#65533;G
B#R&#65533;j&#65533;&#65533;&#65533;T^&#1955;_&#65533;&#65533; NK&#65533;D&#65533;`&#65533;X&#65533;j#7>$&#65533;8 g&#65533;&#65533;&#65533;qv&#1420;!~&#65533;U&#65533;aC(&#65533;&#65533;i&#65533;&#65533;i&#65533;&#65533;!v&#65533;Rt`}h!@&#65533;&#65533;}j&#65533;Z&#65533;-&#1459;D&#65533;&#65533;*g+z&#65533;@&#65533;&#65533;%=&#65533;&#65533;&#65533;T8&&#65533;P^`v
&#65533;&#65533;av&#65533; &#65533;.+CF&#65533;&#65533;y&#65533;m&#65533;&#65533;2t&#65533;Rza2,@&#65533;x&#65533;WnW&#65533;&#65533;&#65533;d r&#65533;&#65533;:&#65533;*L^k	(&#65533;f&#65533;&#65533;h`&#65533;$/&#65533;&#65533;q0@Y" ]Q*(b&#65533; d&#65533;&#65533;&#65533;G;&#65533;.i&#65533;&#65533;&#65533;^}&#65533;H&#65533;7-&#65533;7&#65533;7&#1842;A&#65533;&#65533;H&#65533;&#65533;Q&#1256;49$s\&#65533;h&#65533;K&#65533;H &#65533;&#65533;[&#65533;&#65533;Ey&#65533;2&#65533;P`P&#65533;&#65533;3C:&#65533;&#65533;&#1844;*&#65533;MO&#65533;&#65533;&#65533;,X&#65533;}deD&#1009;jaV&#65533;a&#65533;&#65533;&#65533;&#65533;&#65533;&#1624;&#65533;wkm&#65533;&9U`x.fC&#65533;!3(iu&#65533;P&#65533;2v&#65533;&#65533;&#65533;+&#65533;&#65533;&#65533;"&#65533;$&#65533;&#65533;t`=I&#65533;+&#65533;&#65533;&#51679;&#65533;a&#65533;.&#65533;&#65533;c(&#65533;n&#65533;$&#65533;&V&#1774;&#65533;vD+&#65533;&#65533;&#65533;&#65533;A*v@B&#65533;&#65533;&#65533;Q&#65533;q&#65533;h1&#65533;G&#65533;&#65533;&#65533;~W0qAd`u&#65533;t&#906;6&#2019;&#65533;&#65533;&#65533;&#65533;*&#65533;x&#65533;&#65533;UB&#65533;hI,&#65533;&#65533;&#65533;&#65533;&#65533;&#65533;&#65533;y&#65533;&#65533;&#65533;5Z&#65533;&#65533;&#65533;&#65533;p&#65533;IG&#362;G&#65533;_m&#65533;&#65533;&#1616;&#65533;u/@&#65533;&#65533;&#65533;o3ena&#65533;N.9T&#65533;K&#65533;&#65533;&#65533;$&#65533;&#65533;&&#65533;C&#65533;G&#65533;&#65533;g&#65533;,&#65533;&#65533;&#65533;&#65533;&#65533;&#65533;bM&#65533;&#65533;&#1475;&#65533;&#65533;&#373;r&#65533;`&#65533;&#663;&#65533;q@d&#65533;bv&#65533;&#65533;&#65533;9&#65533;{&#65533;[H&#65533;7&#65533;6$U@&#65533;Uiu%3&#65533;&#65533;!&#65533;&#783;&#65533;xb&#1057;=&#65533;Ph&#65533;&#65533;>>&#65533;'&#65533;AH _&#65533;cl&#65533;*&#65533;7&#65533;&#65533;&#65533;&#65533;&#65533;&#65533;&#65533;.L&#65533;v&#65533;&#65533;&#65533;&#65533;!&#1782;&#65533;f|&#65533;
&#65533;'&#65533;&&#65533;&#65533;&#65533;&#65533;&#1626;&#65533;&#65533;L0lX&#65533;&#65533;&#65533;rL&#65533;&#65533;4
&#65533;&#538;S&#65533;v&#65533;O&#65533;&#65533;n&#65533;!l)u2&#65533;F&#65533;&#65533;rB&#65533;s=&#65533;6&#65533;&#65533;b&#65533;DAI&#65533;u&#65533;&#65533;&#65533;&#65533;&#65533;!&#65533;&#65533;w&#65533;&#65533;G9&#65533;&#65533;:p&#65533;aP&#65533;A*&#65533;&#65533;&#65533;&#65533;&#65533;&(&#65533;&#65533;&#65533;&#65533;92&#65533;&#556;&#65533;&#65533;&#65533;&#1057;H`<&#1073;&#666;<&#65533;h&#65533; &#65533;[&#65533;a0&#65533;&#65533;|#&#65533;=&#65533;d-PX&#65533;@&#65533;&#65533;O&#65533;&#65533; Y|+{&#65533;&#65533;&#65533;&#65533;&#65533;&#65533;&#211;&#65533;D&#65533;7&#65533;Q&#65533;&#1434;5ci';&#65533;(&&#65533;&#65533;$&#65533;j&#65533;\K&#545;$&#65533;"&#65533;`&#65533;&#65533;&#65533;"a&#65533;&#65533;v+ZX_&#65533;&#65533;&#228;&#65533;FIV&#65533;P&#65533;t&#65533;t@&#65533;<&#65533;&#65533;&#65533;)&#1193;+&#65533;t,&#65533;&#65533;&#65533;B(&#65533;&#504;,{z&#65533;&#65533;&#65533;&#65533;&#65533;&#65533;&#65533;&#65533;vs&#65533;&#65533;J&#65533;$v:&#65533;$&#65533;*%&#65533;Y*l&#65533;&#65533;<&#65533;&#65533;9&#65533;&#65533;S&#65533;!l`J6@&#65533;&#65533;,&#65533;`VF&#65533;&#65533;&#65533;&#65533;&#580;;&#65533;&#65533;z&#65533;i&#65533;G&#65533;GY/C&#65533;5@=eH&#65533;e&#65533;&#65533;&#65533;&#65533;&#65533;&#65533;=3s&#65533;:*@F &#65533;!F&#65533;&#65533;g&#65533;&#65533;2|&#65533;cp&#65533;M.&#65533;yT&#1475;=X&#65533;&#65533;&#65533;d&#65533;&#65533;yY&#65533;&#65533;l&#65533;6@&#65533;&#65533;&#65533;p|&#1931;&#65533;&#65533;&#65533;y\Z&#65533;~&#65533;&#65533;&#602;&#65533;&#65533;&#65533;&#65533;`F&#65533;WBC&#65533;T&#65533;R@E>&#65533;&#65533;^2&#65533;&#65533;&#513;mK&#65533;K&#65533;&#65533;=&#65533;+&#65533;&#65533;j2^&#65533;&#65533;&#831;(&#65533;&#65533;&#65533;&#65533;K&#65533;f~&#1540;&#65533;yA`&#65533;&#65533;EXg&#65533;&#65533;L&#65533;;&#65533;cW&#65533;
BO
"&#65533;&#65533;&#65533;D&#65533;&#65533;!	&#65533;&#65533;-&#65533;p`&#834;&#65533;"&#1852;&#65533;&#65533;Wl&#25217;&#65533;&#65533;&#65533;<J&#65533;`Q&#65533;2&#65533;,.`o&#65533;'X{&#65533;w&#65533;&#65533;.k]&#65533;&#65533;&#65533;;(x&#65533;&#65533;4&#65533; R@&#65533;&#65533;a!:l&#65533;&#65533;O&#65533;[N&#65533;J&#65533;&#65533;&#65533;&#65533;{.&#65533;&#65533;&#65533;&#65533;&#65533;&#65533;&#65533;b&#65533;&#65533;G&#65533;&#65533;&#1356;? 
&#65533;&#65533;&#1652;&#65533;,&#65533;&#65533;7~&#65533;&#65533;eo&#247;&#65533;y&#65533;&#65533;&#65533;&#65533;q&#65533;k&#65533;&#65533;&#65533;]&#65533;&#65533;&#65533;7dv&#65533;&#65533;g&#65533;&#65533;9&#65533; (&#1973;BcV&#65533;&`&#65533;!>"
$tj&#65533;&(&#65533;yd&#65533;&#65533;%9&#65533;&#65533;&#65533;hk&#65533;&#65533;&#65533;&#65533;&#65533;&#65533;A<&#65533;I&#65533;&#65533;H*&#65533;n<&#965;U{~&#65533;&#65533;B&#65533;&#65533;&#65533;&#65533;&#65533;&#65533;&#65533;&#65533;&#65533;&#65533;ac{!&#65533;&#65533;Jz!&#65533;&#65533;&#65533;.).&#65533;Nx&#65533;cy&#65533;&#65533;b&#1762;P&#65533;&#65533;&#65533;"v&#65533;&#65533;5X&#65533;&#65533;
&#65533;&#65533;&#65533;	&#65533;2&#65533;"&#65533;&#65533;
&#272;&#65533;&#65533;!&#65533;&#65533;4I(%!Y&#65533;p&#65533;&#65533;&#65533;,f&#65533;&#65533;4}&#65533;&#65533;&#499;^&#65533;Jr&#65533;S&#65533;CGm&#65533;&#65533;&#65533; &#65533;&#65533;&#65533;&#65533;
&#65533;TZ=&#65533;&#65533;&#65533;&#65533;FH&#65533;&#65533;&#848;,&#65533;*&#857;#&#65533;4l&#65533;B&#65533;&#65533;&#65533;'n\$HQ&#65533;&#584;5&#65533;&#65533;&#65533;&#343;,&#65533;"x&#65533;b&#65533;&#65533;"1@&#65533;&#265;&#65533;&#65533;&#65533;@l&#65533;&#65533;&#65533;&#65533;&#995;K&#65533;&#1100;G&#65533;
&#594;U{pJ`D&#65533;&#65533;&#65533;&#632;}&#65533;&#65533;&#65533;F`&#65533;"&#65533;&#65533; c&#65533;&#65533;&#65533;&#65533;K&#65533;&#65533; &#65533;&#65533;&#65533;&#65533;&#65533;&#65533;"e{&#1068;&#65533;&#65533;:"&#65533;&#65533;Pw/&#65533;#D&#65533;F.&#65533;
&#65533;KA&#65533;
&#65533;m&#65533;&#65533;&#65533;&#65533;R]J4&#65533;&#65533;(&#65533;&#65533;3`;&#65533;h&#1036;@.&#65533;&#65533;&#65533;&#65533;|&#65533;&#65533;K9&#65533;tS/&#65533;&#65533;O&#65533;&#65533;S&#65533;O*u&#65533;&#65533;&#65533;Q&#65533;&#65533;G&#1300;&#65533;A6&#65533;&#65533;&#65533;"&#65533;&#65533;&#65533;&#65533;f&#65533;(t&#65533;O&#65533;T&#65533;!	&#65533;&#65533;&#65533;6,&#65533;&#65533;&#65533;\d&#65533;T&#65533;b$&#65533;3&#65533;I-9X&#65533;&#65533;'&#65533;&#165;K/}&#1633;N_&#65533;&#65533;&#65533;&#65533;&#65533;e
&#65533;5&#65533;&#65533;R:&#65533;&#65533;S&#65533;1&#65533;XV&#65533;	&#65533;&#65533;d0&#676; 		&#65533;P&#65533;&#65533;H)&#65533;&#65533;&#65533;"0 W&#65533;{0)]&#65533;&#65533;e$w&#65533;&#65533;_&#65533;}
*p&#65533;}Q&#65533;&#65533;&#65533; &#65533;&#65533;Uf&#65533;u&#65533;&#65533;&#65533;&#65533;Ti@&#65533;j&#65533;&#65533;k&#65533;&#65533; &#65533;&#65533;&#65533;x@:&#35104;&#65533;&#65533;5&#65533;P&#65533;	&#65533;&#65533;&#65533;&#1152;0&#65533;6&#65533;	y&#993;&#65533;=&#65533;d&#65533;`&#65533;9:&#65533;&#65533;]]w&#65533;W^:&#65533;&#65533;&#65533;{&#65533;&#65533;b<&#65533;d&#65533;"&#65533;P&#65533;&#65533;4&#65533;N	]&#65533;&#65533;&#65533;&#65533;eW&#65533;(&#65533;%&#5601;&#65533;&#65533;!&#65533;.6&#868;&#65533;L8i&#65533;&#65533;&#65533;>&#65533;&#65533;R%	&#65533;&#65533;&#65533;Er,&#65533;&#65533;&#65533;&#65533;&#65533;&#65533;6&#65533;&#65533;H&#65533;&#65533;.&#65533;&#65533;P,,C&#65533;2^x!Q&#65533;&#65533;O<2Pa@1P&#65533;&#65533;Eb&#65533;&#65533;!&#65533;i&#65533;YXIhR&#65533;ca&#65533;&#65533;&#65533;&#65533;&#544;[&#65533;&#65533;S&#65533;X&#65533;Y&#65533;&#65533;S&#65533;JX&#65533;TP&#65533;&#65533;A&#65533;P&#65533;&#65533;V&#65533;t&#65533;,&#65533;&#65533;s]&#65533;x&#65533;F'&#65533;&#65533;&#65533;&#65533;&#65533;&#65533;&#65533;&#65533;c&#65533;)&#65533;&#1130;&#65533;J&#65533;8&#65533;fV+&#65533;&#65533;q&#65533;&#1645;&#65533;&#65533;&#65533;&#65533;h&#65533;&#65533;&#65533;&#65533;!_&#65533;Y&#65533;&#1142;&#65533;&#65533;
+&#65533;!DC &#65533;&#65533;@&#65533;]l&#1218;?&#65533;'&#65533;t&#65533;I&#65533;&#65533;8&#65533;9&#65533;&#1582;]&#65533;A&#65533;&#65533;&#65533;o<H&#65533;&#65533;&#65533;&#65533;%,&#65533;=&#65533;&#1748;&#65533;&#65533;(2w!&#65533;~&#556;&#65533; &#65533;&&#65533;&#707;&#65533;&#1291;Z&#65533;&#65533;&#65533;|@C6&#65533;&#65533;2&#65533;x$&#65533;d$;&#65533;JJ&#1031;&#65533;!&#65533;1h&#65533;z4&#65533;&#65533;^(`&#65533;zQ6&#65533;&#65533;&#65533;H	&#65533;@&#65533;~t,&#65533;*O
&#65533;&#65533;&#65533;&#65533;&#65533;AV{&#65533;Kp1&#65533;&#65533;&#65533;Dk(9	&#65533;T&#1191;&#65533;&#65533;&#65533;:P&#65533;&#65533;&#65533;B&#65533;_&#65533;*+&#65533;	Y&#65533;&#65533;&#65533;@d&#65533;@

.Q&#65533;,)1&#65533;,a&#65533;P&#65533;p&#65533;&#65533;&#65533;&#65533;&#65533;&#65533;&#65533;&#65533;1&#65533;	&#65533;&#1227;&#65533;cQ9&#65533;1&#65533;&#65533;&#1450;Z&#65533;&#65533;"3&#65533;&#65533;gp&#65533;H\&#65533;&#65533;&#65533;&#65533;T&#218;&#65533;&#65533;1&#65533;<&#65533;&#65533;!l&#65533;O&#65533;r&#65533;&#65533;&#65533;&#65533;]&#65533;&#8993;:&#65533;v&#65533;&#65533;&#65533;&#65533; &#65533;&#65533;Q&#65533;&#65533;&#65533;gp&#65533;]&#65533;&#65533;^&#65533;&#65533;Rl#&#65533;h&#65533;(pJ&#65533;X)&#65533;&#65533;&#65533;uaG/&#65533;~&#65533;&#65533;&#65533;&#65533;;&#65533;ACC&#65533;OC&#65533;	&#65533;@tL&#65533;FI&#65533;&#65533;@0
`
(&#65533;&#65533;+&#65533;C( &#65533;G(q/&#65533;&#65533;&#65533;`&#65533;&#65533;&#65533;&#65533;t0&#65533;&#65533;&#65533;&#65533;}&#65533;&#65533;&#65533;M&#35917;&#65533;Hhb&#65533;&#65533;R/&#65533;S&#65533;+&#65533;M&#65533;)&#65533;&#65533;O&#65533;&#65533;&#65533;QML@""1Y&#65533;hA&#65533;~&#65533;&#65533;&#65533;&#65533;^&#1811;J"!&#65533;&#65533;&#65533; &#65533;"&#65533;&#65533;TBR&#65533;&#65533;T&#65533;&#65533;L&#65533;-&#65533;B&#65533;-&#65533;&#65533;&#65533;&#65533;q<6 $'9	U&#65533;&#65533;&#65533;[p&#65533;&#65533;&#816;%3fe&#65533;Y3&#65533;+H~&#65533;&#65533;d&#65533;clq&#65533;&#65533;&#65533;&#915;&#65533;&#65533;+_k&#65533;&#65533;/P&#65533;&#65533;&#65533;z&#65533;0&#65533;="&#65533;r,&#65533;&#65533; )&#65533;!&#65533;9&#65533;&#65533;.&#65533;&#65533;.l&#65533;IT&#65533;&#65533;&#65533;&#65533;&#65533;o&#65533;&#65533;&#65533;O&#65533;t&#1292;&#65533;&#65533;&#65533;)&#65533;X|&#65533;x&#65533;&#65533;&#65533;d&#65533;sc.&#65533;&#65533;K&#65533;&#65533;&#65533;B(A(H#l#J&#65533;@AH&#65533;x`&#65533;3(BOx&#65533;`&#65533;' &#1681;$&#65533;&#65533;&#65533;Q&#65533;i&#65533;&#65533;t%&#65533;&#65533;&#1443; &#65533;&#65533;X%&#65533;b&#65533;,%[ &#65533;b&#65533;KgN	&#65533;pL&#65533;$&#1383;
N&#65533;&#65533;3&#65533;C&#65533;!<r&#65533;&#65533;&#65533;&#65533;&#65533;#]&#65533;GUi`y8}*&#65533;&#1528;D&#65533;&#65533;&#65533;=&#65533;W&#65533;5S&#65533;&#65533;&#65533;@"&#65533;&#65533;&#65533;&#65533;umq&#65533;Zq%&#65533;X&#65533;&#65533;bU__&#65533;I&#65533;*&#65533;|=&#65533;F&#65533;&#65533;&#65533;&#65533;&#65533;x}A3&&#1026;n!&#65533;&#65533;&#65533;&#65533;&#65533;S&#65533;g&#65533;&#65533;&#65533;&#65533;&#65533;&#65533;^I+&#65533;Lk
P!Xf"&&#65533;D$"1&#65533;D	&#1342;	&#65533;&#65533;/&#65533;&#65533;&#65533;~&#65533;&#65533;&#65533;&#65533;&#65533;l&#65533;;&#65533;&#65533;&#65533;dL&I&#65533;78&#65533;>&#65533;&#65533;E&#65533;V&#65533;&#65533;A&#65533;3>&#65533;&#65533;wMhj&#65533;&#65533;&#65533;&#65533;8&#65533;&#65533;C&#65533;Pj&#65533;9LF=&#65533;&#65533;&#65533;&#65533;KR&#65533;`&#65533;&#65533;j&#65533;&#65533;X&#65533;L&#65533;&#65533;&#65533;Ci&#65533;&#65533;!
lS;&#65533;m&#65533;&#65533;&#65533;1&#65533;+#&#65533;(P5,&#65533;R&#65533;aP&#65533;&#65533;a&#65533;.oR&#65533;)N&#65533;U^&&#65533;zv&#65533;&#1831;&#65533;j&#65533;g&#65533;1&#65533;5.+S!&#65533;&#65533;&#65533;&#65533;p+$#Y&#65533;&#1448;@6&#65533;$(&#65533;&#65533;&#65533;&#65533;&#65533;&#65533;&#65533; 0&#65533;&#1570;A&#65533;DvH0&#65533;&#65533;$&#65533;$&#65533;n&#65533;&#65533;k&#65533;&#65533; &#65533;&#65533;sL&#65533;&#65533;Oe&#65533;^&#65533;@&#65533;&#65533;@&#65533;8&#65533;&#1652;&#65533;
Z&#65533;g>&#65533;&#65533;e:&#65533;&#65533;&#11341;&#65533;b
&#65533;&#65533;&&#65533;&#65533;a&#65533;&#65533;ZH&#419;}(&#65533;&#65533;pA&#65533;&#65533;&#65533;&#65533;&#65533;&#65533;z&#65533;&#65533;lY;&#65533;\&#65533;>
&#65533;Bu;^W&#65533;H5&#65533;n&#65533;[B,B&#65533;=5&FN&#65533;&#65533;&#65533;'@&#65533;&#65533;&#65533;&#1742;
&#65533;%
&#65533;
&#65533;&#65533;&#65533;&#65533;&#65533;&#65533;&#65533;&#65533;9&#65533;S?&#65533;<&#65533;EB&#65533;&#65533;&#65533;	d&#65533;&#65533;&#65533;&#65533;T&#65533;R6&#65533;.L"&#65533;@&#65533;&#65533;&#65533;&#65533;^&#1681;&#65533;&#755;&#65533;&#65533;Q&#772;&#65533;H&#65533;S]%b-&#65533;J&#65533;&#404;&#65533;&#65533;&#65533;&#65533;`8I&#65533;5&#65533;ne+ YWU&#65533;&&#65533;K&#219;,q$36&#65533;&#65533;EqrCr&#65533;b&#65533;5&#65533;&#165;&#65533;&#65533;&#65533;&#65533;&#65533;|b
&#65533;&#65533;&#65533; W/G&#65533;&#65533;Q:P&#65533;&#65533;&pF9gZ&#65533;&#65533;^&#65533;&#65533;{&#65533;g&#65533;f#&#65533;&#65533;M&#65533;S&#65533;P2&#65533;0&&#65533;!&#65533;Vu&#592;t`u&&#65533;&#65533;ud?&#65533;&#65533;; 	CW0} 	|Fa/&#65533;@&#65533;Pu&#65533;4`&#65533;&#65533;&#65533;fD&#65533;0&#65533;`&#65533;g@y.2N&#65533;>&#65533;9Ax&#65533;&#65533;k&#65533;!&#65533;[R&#65533;&#65533;4m.&#832;4&#65533;P&#65533;n0^Ztu&#65533;\`&#65533;`&#65533; *N$ak&#65533;&#65533;&#65533;R
@F}&#65533;&#65533;a b&F&#65533;&#65533;{P%&#65533;&#65533;&#65533;)|t=1&#65533;&#65533;rd&#65533;L@V'&#65533;T&#65533;}&#65533;'}&#65533;&#65533;{	&#65533;I*&#65533;<&#65533;	ua$&#65533;J&#65533;	&#65533;pGX_ &#65533;&#65533;&#65533;vA&#65533;&#65533;&#65533;/33	C&#65533;	 >&#65533;!&#65533;&#65533;&#65533;~&#65533;&#65533;`&#65533;&#65533;$q&#65533;&#65533;&#65533;L&#65533;L6TO|6	&#65533;&#65533;&#65533;&#65533;&#65533;M&#65533;4&#65533;X&#65533;Q&#65533;2u&#65533;&#65533;&#1568;1>&#65533;T8&(&#526;&#65533;&#65533;$&#65533;g&#65533;6&#65533;&#65533;&#65533;j	&#65533;&#65533;!&#65533;?80&#65533;Gb7&#65533;7&#65533;&#65533;/&#65533;&#65533;`1&#65533;N&#65533;QT&#65533;&#65533;@&#65533;)&#65533;B!&#65533;}&#65533;   &#65533;@:@nsSPH&#65533;&#1166;&#65533; &#65533; &#65533;&#65533;D6a&#65533;0y&#65533;A
&#65533;- v&#65533;8Q&#65533;8qq&#65533;yd&#65533;F|&#65533;&#65533;*6&#65533;G&#65533;A&#65533;&#65533;BL9&#65533;W5&#65533;m&#65533;V&#65533;&#4714;	&#65533;&#65533;&#1441; 	~-&#65533;!@r&#65533;@w&#65533;W&#65533;&#848;V#&#65533;&#65533;4%ug&#65533;&#65533;Z( 
&#65533;@&#65533;&#65533;Tw&#65533;Y,&#65533;&#65533;&#65533;8&#65533;9&#65533;&#65533;=&#65533;&?&#65533;gzF&#65533;6) &#65533;!0&#65533;e0&#65533;&#65533;%&#65533;&#65533;CsN"8\c&#65533;&#65533;_&#65533; ^&#65533;&#65533;G&#65533;&#65533;&#65533;X&#65533;&#65533;]&#1745;j&#11587;&#65533;6^&#65533;B&#65533;R&#65533;o&#400;1&#65533;&#65533;&#65533;QS&#65533;&#65533;&#65533;i&#65533;9&#65533;> 	&#65533;&#65533;&#65533;8I
A3){&#65533;&#65533;!0'
PD(&#65533; &#65533;f&#1785;>&#65533;&#65533;&#1734;z&#65533;r&#65533;&#65533;]C&#65533;:&#65533;&#65533;&#65533;&#65533;GVE&#65533;9b&#65533;qU&#65533;9N&&#65533;&#65533;&#65533;I&#65533;&#65533;It&#65533;&#65533;3&#65533;ra,&#65533;&#65533;U&#65533;Y&#65533;]&#65533;<&#851;&#928;"&#1056;s"&#65533;&#65533;&#65533;$?Pl&#65533;&#65533;&#65533;`("0&#65533;n&#65533;s		g&#708;&#65533;`&#65533;&#65533;&#65533;	*x&#65533;&#65533;w+&#65533;puVQ&#65533;&#65533;\A&#65533;g}f&#65533;4&#65533;&#65533;A&#65533;&#65533;&#65533;&#65533;E &#65533;c"u&#65533;#\U&#65533;?WW&#65533;2@-am&#65533;H2S&#65533;;&#65533;&#65533;0v&#65533;p@&#65533;$&#65533;VS&#65533;%=&#65533;&#65533;&#65533;&#65533;PG&#65533;PFSPp8&#644;=&#65533;&#65533;&#65533;&#65533;b>@E&#65533;&#65533;z2cW$p9W&#1200;$@&#65533;p&#65533;Ra`&#65533;&#65533;6^1+&#65533;&#65533;#&#65533;mp(*&#65533;&#65533;m&#65533;	
`&#65533;&#65533;C &#65533;&#65533;&#65533;&#65533;&#65533;u)j)&#65533;y&#65533;&#65533;"9&#65533;&#65533;&#65533;&#65533;&#1684;&#65533;zU&#65533;bV&#65533;&#65533;V
&#65533;&#65533;}&#1696;&#65533;a&#65533;@&#65533;M&#65533;&#65533;cP:&#65533;0#c&#65533;t2&#65533;&#65533;&#65533;s9W*&#65533;&#65533;p&#65533;$~&#65533;i9&#65533;&#65533;X&#65533;iM#	2	y&#1635;&#65533;t6&#65533;2&#65533;>Q&#65533;4$&#65533;G(&#65533;&#65533;[&#65533;Su"&#65533;&#65533;C&#65533;/1&#65533;.Q&#65533;(&#1230;&#65533;&#65533;4&#65533;p&#65533;&#65533;&#65533;&#65533;@&#65533;&#65533;i:&#65533;0&#65533;+&#65533;&#65533;? &#65533;&#65533; 
&#65533;&#1676;&#65533;&#65533;v8	8Q&#65533;6Q&#65533;&#65533;:&#65533;&#65533;&#65533;&#65533;P&#65533;(&#65533;&#65533;0yU&#65533;&#65533;&#65533;&#65533;B&#65533;h&#1566;&#65533;&#65533;$&#65533;S&#65533;hP0&#65533;&#65533;9(&#65533;@&#65533;p&#65533;&#65533;A&#65533;XC0&#65533;,{C&#65533;&#65533;&#65533;B&#65533;Q&#65533;E)&#65533;D&#65533;G&#65533;&#65533;&#65533;L&#1631;q[&#65533;
&#65533;&#65533;&#65533;&#65533;&#65533;c&#1383;&#65533;HV&#65533;Ar$W&#65533;&#65533;&#65533;&#65533;&#65533;&#1184;&#65533;&#65533;&#65533;&#65533;&#65533;`&#65533;&#65533;:&#65533;e&#65533;wLT&#65533;&#65533;&#808;&#65533;{	&#65533;M#
&#65533;)9&#65533;&#65533;j	&#65533;&#65533;L 0&#65533;2&#65533;^&#1272;2:2&#65533;&#65533;&#65533;&#1541;&#65533;40&#65533;M?&#65533;&#65533;&#65533;&#345;&#65533;0&#65533;P*&#65533;C\&#65533;&#65533;&#65533;&#65533;&#65533;&#65533;&#65533;4B&#65533;!&#65533;&#65533;&#65533;&#65533;w& ^LQ&#65533;``>(4D&#65533;o&#65533;dp&#65533;1&#65533;&#65533;IPT8BKa&#65533;&#368;&#65533;1E0&#65533;&#65533;&#721;&#65533;)&#65533;&#65533;&#65533;&#65533;&#65533;A`SU&#65533;&#65533;SF&#65533;&z,yD+I&#65533;0|&#65533;&#65533;]&#65533;,&#65533;&#65533;&#65533; &#65533;&#65533;&#65533;Ik&#65533;&#65533;1&#65533;#&#65533;P&#65533;(&#65533;"&#65533;&#65533;|d&#65533;:&#65533;&#65533;R&#65533;%LV&#65533;2&#65533;&#65533;&#65533;'&#65533;.'&#65533;&#65533;&#65533;J&#65533;&#65533;X&#65533;&#65533;&#65533;U&#65533;Kr&#65533;Br@&#65533;E&#65533;6&#65533;&#65533;&#65533;-&#65533;&#65533;M&#65533;&#65533;&#65533;&#65533;,#60&#65533;)&#65533;&#65533;&#1036;,&#65533;4&#65533;&#65533;@&#65533;&#65533;
&#65533;rZ&#65533;&#65533;r4&#65533;&#65533;&#65533;&#65533;P6&#65533;(>&#65533;Y&#65533;&#65533;!VS[3Lg?&#65533;&#65533;&#4656;&#395;N&#555;uY&#65533;1&#65533;Z*&#65533;&#65533;&#65533;]&#65533;&#65533;&#8527;&#65533;@&#65533;6e`6&#65533;&#65533;!`m&#65533;B&#65533;&#65533;j?p`&#65533;&#65533;	pZq&#65533;(&#65533;&#65533;&#65533;&#65533;k&#65533;&#65533;+&#65533;Z&#65533;&#65533;@&#729;s12Uv0t&#65533;'F&#65533;"Q&#65533;6_&#65533;&#65533;$um&#65533;@&#65533;&#65533;,#&#65533;z&#65533;&#65533;&#65533;_&#65533;P0&#65533;#&#65533;\&#65533;&#65533; &#65533;@&#65533;&#65533;&#65533;&#65533;&#65533;q&#65533;'&#1105;&#65533;{Ko&#65533;&#65533;&#65533;&#65533;G&#65533;,&#65533;&#65533;9(&#65533;&#65533;s$p&#65533;&#65533;*&#65533;&#159;HZ`)&#65533;`)/0&#65533;@S`&#65533;@)@[@&#65533;P~&#65533;&#65533;S
;&#65533;f&#65533;E&#65533;V&#65533;&#65533;T&#65533;&#65533;&#65533;&#65533;5&#65533;&#65533;)&#65533;&#65533;&#65533;&#65533;0HS"&#65533;lB;&#65533;&#65533;t&#65533;&#65533;&#65533;&#65533;&&#65533;?&#65533;-&#65533;kz*&#65533;S&#65533;&#65533;&#65533;&#65533;&&#65533;C~b&#65533;&#65533;xa&#65533;&#65533;&#65533;&#65533;&#65533;&#65533;&#65533;q&#65533;&#65533;&&#593;\S!k&#632;&#65533;&#65533;&#65533;vE8&#65533;&#65533;%&#65533;&#65533;9'g&#65533;;&#65533;&#65533;LaA&#65533;&#65533;`O&#65533;D&#65533;z&#65533;;&#65533;$&#65533;`G&#65533;&#767;&#65533;WTE&#65533;)&#65533;5?&#65533;&#65533;YR
&#65533;&#65533;K&#65533;&#65533; 	&#65533;6&#65533;)R	&#65533;&#1312;&#65533;&#65533;m&#65533;2*&#65533;&#65533; &#65533;&#65533;!&#65533;{&#65533;&#904;3&#65533;&#65533;&#65533;&#918;&#65533;+.|*	&#65533;&#65533;&#65533;&#1492;Q)&#65533;&#65533;H	'&#65533;&#65533;p&#65533;&#65533;~&#65533;	&#65533; 
&#65533;&#65533;&#65533;P_T&#65533;[P&#65533;&#65533;!&#65533;@CT0{)&#65533;&#65533;&#867;Z&#65533;$P<&#65533;T&#65533;&#65533;&#65533;&#65533;7&#65533;W&#65533;0(PO.&#65533;&#65533;&#65533;&#65533;&#65533;qF#!B&#65533;\&#65533;^&#65533;&#65533;&#65533; 8&#65533;&#65533;9&#65533;N&#453;\&#773;&#65533;6[m&#65533;&#65533;SM&#65533;W$&#65533;R]S&#65533;&#65533;BC&#65533;&#65533;){wvX&#65533;0&#65533;
&#65533;&#65533;A&#65533;&#65533;s&#65533;D,&#65533;LM$&#65533;y}`&#65533;]@&#65533;&#65533;0)&#65533;&#788;&#65533;0&#65533;&#65533;0?&#65533;y^D+imdqm&#65533;F&#65533;2&#65533;&#65533;0Tj&#65533;f&#65533;lMO&#65533;&#65533;&#65533;&#65533;A &#65533;\
e&#65533;|&#65533;vrk&#202;&#65533;~+&#65533;&#65533;&#65533;&&#65533;G&#65533;&#65533;w&#960;&#65533;cqp
Z&#65533;&#65533;&#65533;&#65533;rF&#65533;/0]&#65533;&#65533;&#65533;7e&#65533;&#65533;q&#65533;&#65533;e&#65533;C&#65533;&#65533;&#65533;mA&#65533;&&#65533;&#65533;&#65533;t&#65533;D&#65533;!	&#65533;@&#65533;C&#65533;J&#65533;&#65533;$(`C]&#65533;M&#65533;]Y&#65533;04&#65533;rV&#1147;9&#65533;&#65533;%w&#65533;?&#65533;+&#65533;{&#65533;h&#65533;&#65533;}&#65533;\&#206;&#805;(P&#65533;&#65533;
&#65533;&#65533;p!;&#65533;5&#65533;m:&#65533;&#65533;&#65533;&#65533;^@&#65533;&#65533;F+C&#65533;&#65533;&#65533;f|yZ&#65533;>gA &#65533;d3&#35867;F%Q&#65533;&#65533;&#65533;<&#65533;P&#65533;y&#65533;y&#140;|RRl&#65533;&#65533;&#1865;[&#65533;@&#65533;mF&#65533;&#65533;&#65533;&#65533;&#65533;D2&#65533;&#1632;&#65533;&#65533;q&#65533;$&#65533;&#65533;&#65533;&#65533;R&#863;R&#65533;&#65533;&#65533;<&#65533;Y&#65533;'&#65533;'V&#65533;z&#941;m&#155;S&#65533;Y.&#961;p&#506;&#65533;&#65533;)&#65533;&#65533;&#65533;&#65533;&#65533;&#65533;A!&#65533;&#65533;&#1760;0_&#65533;q&#65533;@&#65533;&#65533;B,&#65533;&#65533;&#65533;sAP"&#65533;N @g&#65533;6&#274;g&#65533;&#65533;@&#65533;q&#65533;%&#65533;i|&#65533;&#65533;&#65533;u/&#65533;&#65533;&#65533;HC&#772;@&#65533;&#65533;[;qx&#65533;&#65533;?
&#65533;&#65533;&#65533;&#65533;D&#65533;&#65533;~\&#65533;z&#65533;*&#65533;&#65533;y&#65533;&#65533;&#65533;&#65533;&#65533;&&#65533;&#65533;&#65533;&#65533;(+&#65533;&#65533;K&#65533;?&#65533;j0/
@
J&#65533;J]&#65533;&#65533;&#65533;M&#65533;t &#65533;&#65533;&#65533;&#65533;&#65533;&#65533;C&#65533;&#65533;O5z&#65533;&#65533;&#1310;5&#65533;p&#65533;%tS&#65533;$s&#65533;&#1938; ]&#65533;&#65533;#	j&#65533;ma&#1968; &#65533;@&#65533;&#65533;Xp&#65533;&#65533;;-&#65533;y&#65533;0@	&#65533;|&#65533;&#65533;&#65533;j&#65533;r&#65533;&#65533;[&#65533;8&#65533;&&#65533;&#65533;&#65533;&#65533;&#65533;|}OQ}&#65533;&#65533;&#65533;&#65533;p&#65533;&#65533;&#65533;1(0	S&#65533;M&#65533;&#65533;-2&#65533;$p$&#65533;!"&&#65533;&#65533;gA&#65533;"&#65533;&#65533;&#65533;Jk&#65533;&#65533;&&#65533;&#65533;&#65533;
5&#1615;
&#65533;&#1508;Q+E&#65533;&#65533;1bh&#65533;&#65533;&#65533;&#226;E&#65533;B&#65533;&#65533;G&#65533;"!&#65533;&#65533;)&#65533;Q.&#65533;p&#65533;&#65533;&#65533;&#65533;&#65533;^>&#65533;iIF&&#65533;K-Z&#65533;&#65533;&#65533;y&#65533;fM&#65533;&#65533;t&#65533;&#32784;&#65533;&#65533;@5.&#65533;Fn&#65533;n!&#65533;&#65533;&#1517;&#65533;B X"TlxY&#65533;&#65533;&#65533;&#65533;6&#65533;.@&#65533;&#192;
'C&#65533;"&#1518;@2&#65533;&#293;+&#65533;	&#65533;e{&#65533;+T(&#65533;&#65533;&#65533;`&#65533;e	8E0 &#65533;&#65533;
&#266;&#65533;$&#65533;Xe2R&#65533;&#65533;&#1651;gX&#65533;:&#65533;&#65533;&#65533;&#65533;H2G&#65533;P$z$HD&#65533;;&#65533;&#65533;I&#65533;h1&#65533;&#65533;&#65533;&#65533;&#65533;`Q&#65533;x&#65533;
#f&#1948;&#65533;&#65533;&#65533;&#726;&#65533;@&#65533;&#65533;&#677;;o&#65533;&#65533;&#65533;/ @&#65533;/^&#65533;&#65533;&#65533;&#65533;&#285;&#65533;&#65533;&#399;&#65533;Sh k&#1108;&#65533;S>l&#65533;6&#65533;K&#65533;&#65533;I&#65533;/&#65533;&#65533;F&#65533;&#65533;&#17547;
&#34978;&#65533;h %&#65533;d&#65533;&#65533;&#1697;&#65533;G&#65533;F8&#65533;Rx&#65533;&#65533;&#65533;&#65533;&#65533;&#65533; !&#65533;vx`&#65533;"&#65533;&#528;&#65533;,&#65533;&#65533;x&#65533;h&#65533;&#65533;@:&#65533;$&#65533;DJI2\&#65533;)&#65533;"&#65533;&#65533;&#65533;&&#65533;&#65533;&#65533;&#65533;$&#65533;2&#1574;&#65533;Bq@&#65533;&#65533;v&#65533;&#65533;&#65533;&#65533;&#65533;&#65533;t
&#65533;[&#65533;z
&#65533;&#65533;&#65533;&#65533;&#65533;j&#65533;N(&#65533;&#65533;*&#65533;&#65533;'&#65533;2hF&#65533;vT&#65533;Q4x@&#65533;3&#65533;&#65533;t`&#65533;0	  &#65533;&#65533;(&#65533;&#65533;&#65533;&#65533;&#65533;lG8&#65533;H&#65533;&#65533;&#65533;TB&#65533;E&#65533;
(&#65533;&#65533;Rp&#65533;&#65533;&#65533;&#65533;p&#65533;&#65533;&#65533;"&#65533;&#65533;&#65533;< &#65533;&#65533;0&#65533;&#65533;l&#65533;	&#65533;8&#65533;&#526;;&#65533;%&#65533;,.[V9H&#65533; &#65533;	e+&#65533;&#65533;f(&#65533;_&#65533;&#65533;) &#65533;[ &#65533;&#65533;T`&#65533;&#65533;&#65533;HLA&#65533;f&#65533;e&#65533;&&#65533;`?&#65533;&#65533;&#1216;	X&#65533;&#65533;&#65533;m&#65533;&#65533;&#65533;&#65533;&#65533;&#65533;&#65533;&#65533;&#65533;0&#65533;xr&#65533;
8@C&#65533;^&#65533;&#65533;	&#65533;8H
j1&#65533;
&#65533;#&#65533;&#65533;In'&#65533;&#65533;7&#65533;Xb!&#65533;&#65533;&#65533;4&#65533;i&#65533;	&#65533;*p!&#65533;&#65533;&#65533;tz&#65533;&#65533;&#65533;ZBR&#65533;&k	&#65533;"{&#65533;q&#65533;b&#65533;&&#65533;&#65533;&#65533;G&#65533;h&#65533;3&#65533;6\&#65533;&#1436;&#682;$&#65533;&#65533;&#65533;9&#65533;&#65533;&#65533;s&#370;&#65533;$&#65533;e&#65533;kJ2&#65533;Nq&#65533;&#65533;&#65533;BQ &#65533;z&#65533;`&#65533;~y&#65533;$&#65533;&#65533;R&#65533;&#65533;&#65533;&#65533;&#65533;:&#65533;H&#65533;1&#65533;&#65533;&#65533;:-&#65533;&#65533;:p&#65533;R @t^&#65533;@`q&#65533;IH&#65533;&6&#65533;&#65533;&#65533;&#65533;~&#65533;&#65533;W&#65533;1&#65533;&#65533;&#62642;&#65533;A&#65533;8A&#65533;&#65533;&#1859;&#65533;&#65533;{N&#65533;l&#65533;&#65533;D&#65533;&#26245;&#65533;[&#65533;&#65533;D`L#&#65533;\q&#65533;=&#65533;&#65533;&#65533;&#65533;+&#65533;)&#65533;&#65533;w&#65533;&&#65533;&#65533;g&#65533;&#65533;&#65533;mq&#65533;	&#65533;&#32004;&#65533;8&#65533;&#65533;&#65533;c&#65533;a@&#65533;&#16443;p&#65533;&#65533;&#65533;&#65533;&#65533;U&#65533;,&#65533;22Q< &#65533;W&#65533;&#65533;G&#65533;|FO&#65533;!B&#65533;&#65533;O&#65533;H&#1681;&#65533;1&#65533;&#65533;&#65533;I!I	&#65533;|0&#65533;^&#65533;i
&#65533;&#65533;&#65533;
p&#65533;S&#65533;&#65533;&#65533;&#65533;1&#65533;i&#65533;[]+&#65533;R&#65533;b&#65533;&#65533;&#65533;les&#65533;&#1078;&#65533;&#1609;&#65533;A&#65533;4,b&#65533;B&#272;,&#65533;&#65533;&#65533;/&#65533;s&#65533;&#1470;64r&#65533;r&#65533;&#65533;$&#65533;&#65533;&#65533;u&#65533;8Mi&#65533;&#65533;U&#65533;&#65533;t&#65533;I:H&#65533;&#65533;&#65533;Db&#65533;mt&#65533;&#65533;"D&#65533;&#65533;&#65533;	&#65533;&#65533;a&#65533;&#65533;&#65533;1&#65533;&#65533;&#65533;&#65533;h=&#65533;&#65533;i,)"&#49952;L&#65533;&#65533;*&#320;&#65533;&#65533;&#65533;&#65533;[&#65533;s}&#65533;<&#65533;Y)&#65533;2&#65533;|@qH&#65533;&#65533;&#1221;.8C6&#65533;W&#65533;0[&#65533;a`x&#65533;&#65533;&#65533;&#65533;!&#65533;&#65533;a(&#65533;g&#65533;&#65533;&#65533;@&&#65533;&#65533; A&#65533;&#65533;~	j$&#65533; &#65533;T&#65533;$&#65533;v*e
&#65533;&#65533;&#65533;H&#65533;2&#65533;}JS@<@&#65533;<&#65533;P&#1632;&#65533;&#65533;&#65533;"&#65533;&#65533;%tX&#65533;
m&#65533;&#65533;&#65533;&#65533;&#65533;&#65533;&#512;3&#65533;&#65533;2&#65533;c?&#65533;&#65533;(&#65533;&#65533;D&#65533;X&#65533;@&#65533;S&#65533;&#65533;0&#65533;[&#304862;8&#65533;&#65533;8&#65533;	m1@"ED &#65533;e&#65533;&#1395;W&#1242;B`[d&#65533;&#293;8&#65533;U&#65533;k&#65533;&#1126;2&#65533;&#65533;&#65533;&#65533;3&#65533;hG&#65533;&#65533;&#65533; @y&#65533;&#65533;&#65533;F&#65533;t@W&#65533;&#1217;pE&#65533;DF`&#65533;j&#65533;<P&#65533;&#65533;d&#65533;6&#65533;&#65533;5&#65533;Q&#65533;&#1568;w&#65533;yNQ&#65533;h='5&#65533;Ht0&#65533;&#65533;`x&#65533;D&#65533; a*Fh&#65533;5V&#65533;FX&#65533;G&#65533;*&#65533;&#65533;&#65533;C/z&#65533;&#65533;?X&#65533;&#65533;G &#65533;&#65533;<&#65533;2	&#65533;g&#65533;&#65533;~&#65533;&#65533;aR&#259;&#65533;P^&#65533;	&#65533;`&#417;&#65533;qR@&#65533;v&#65533;S&#65533;&#65533;&#65533;(&#65533;@&#65533;	B&#258;&#65533;&#65533;Y&#65533;:#&#65533;a &#65533;2#G3@&#65533;f&#65533;"
(HX&#65533;:0&#65533;t%MI&#65533;p&#65533;&#65533;(@&#65533;&#65533;&#65533;.*W]&#65533;&#65533;j:&#858;&#65533;&#65533;r&&#65533;&#65533;d[&#65533;mS&#65533;&#65533;#v#PT&#65533;41&#65533;&#65533;&#65533;$<&#65533;_&#65533; &#65533;&#65533;@ Y@&#65533;q>q&#65533;,&#65533;Jb&#65533;&#65533;&#65533;#&#65533;2J$	I&#65533;&#65533;6J&#65533;2F&#65533;G&#65533;&#65533;&#65533;uf&#65533;&#65533;&#65533;&#65533;^5&#65533;6&#65533;&#65533;&#65533;&#65533;&#65533;;&#65533;*&#65533;x~&#65533;f&#65533;-&#65533;&#65533;&#65533;	P&#65533;&#65533;&#65533;&#65533;&#65533;4&#65533;&#65533;k%Z&#65533;&#65533;&#65533;&#65533;K]9&#65533;J&#65533;f,mcF&#65533;&#65533;&#65533;&#65533;&#65533;i&#65533;H"&#65533;;fkm&#65533; j&#65533;&#65533;xA&#65533;D7ca&#65533;h8	&#65533;j&#65533;&#65533;AG;&#1801;&#65533;&#21920;&#65533;&#65533;&#65533;&#65533;&#1458;&#65533;M&#65533;2&#65533;&#1509;&&#65533;&#65533;xh&#65533;:&#65533;}&#65533;&#65533;&#65533; &#65533;%)&#262;{O&#65533;&#1936;L&#65533;H&#1606;&#65533;&#1099;&#65533;&#65533;&#65533;'&#65533;&#65533;&#1260;6R3m)^#N&#65533;&#65533;%&#180;l7@&#65533; &#65533;g&#65533;&#65533;&#65533;Q&#65533;&#65533;.S&#65533;&#65533;&#65533;,&#65533;&#65533;&#65533;&#65533;&#65533;)&#65533;&#65533;7\d&#65533;P&#65533;&#65533;&#33088;&#65533;&#65533;&#65533;&#65533;&#65533;Q&#65533;Rx&#65533;&#65533;[&#65533;"&#65533;&#65533;-ds&#65533;&#65533;&#65533;&#65533;&#65533;&#65533;W&#65533;A&#65533;R&#65533;+&#65533;s&#65533;&#65533;_$@&#65533;Ni&&#65533;I4L&#65533;&#65533;F&#65533;&#65533;J#T &#65533;[&#65533;y&#65533;&#65533;fL&#65533;C$Q&#65533;&#65533;Y&#65533;]x&#65533;&#65533;6&#65533;/ &#65533;&#65533;_8&#65533;&#65533;&#1713;&#65533;0&#65533;&#65533;.&#65533;Y&#65533;&#65533;r&#1268;&#65533;&#65533;&#65533;#@^&#65533;3"&#65533;&#65533;@&#65533;0V&#65533;5b0&#65533;v&#65533;C&#65533;@<T&#65533;2&#65533;&#65533;S&#1564;&#65533;Iv&#65533;&#65533;)&#290;&#65533;?tF3&#65533;&#65533;\$4IA&#65533;F&#65533;o&#65533;8&#65533;&#65533;0|9&#65533;&#65533;	&#65533;G&#65533;&#65533;&#4892;1&#65533;&#65533;h-\&#65533;OU&#65533;&#65533;&#65533;&#65533;&#65533;K<&#65533;K &#65533;&#1824;&#65533;&#65533;Q&#65533;)<a&#65533;&#65533;:&#65533;&#65533;x&#65533;"&#65533;&#65533;.u&#65533;&#65533;&#65533;&#65533;S[&#65533;T&#65533;	@&#65533;&#65533;i:&#65533;&#65533;&#65533;&#65533;"&#65533;C&#65533;&#65533;FV'&#1094;&#65533;&#65533;|F&#65533;&#65533;&#65533;&#551;&#65533;&#65533;&#65533;&#65533;>&#65533;&#65533;&#65533;&#65533;&#65533;Q&#65533;&#65533;&#65533;s&#65533;&#65533;MVjPqL&#65533;I y&#65533;Db6#&#1373;&#65533;&#65533;D$ \^%,&#65533;r#&#274;+&#65533;y&#65533;|&#65533;&#65533;D&#65533;&#65533;:&#65533;+&#65533;&#65533;#(X&#65533;&#65533;R&#65533;&#65533;X&#65533;&#65533;&#65533;&#65533;&#1946;@&#65533;&#65533;@&#65533;@z&#65533;	'd&#65533;+&#65533;I&#65533;%h,P&#65533;&#65533;C&#65533;^x[z&#65533;&#65533;6$@\&#65533;b&#65533;&#65533;CQ	&#65533;H&#65533;d`(&&#65533;&#65533;&#65533;[!&#65533;&#65533;	&#65533;&#65533;x0<X&#65533;&#65533;&#65533;b&#65533;	x&#65533;&#65533;&#65533;&#646;(&#65533;&#65533;&#65533;2a&#65533;&#65533;&#65533;P&#65533;&#65533;&#65533;h[&#65533;&#65533;S&#65533;&#65533;z0S5&#65533;&#65533;= &#1086; r0&#65533;&#65533;	&#65533;&#65533;A7&#65533;(&#65533;P&#65533;&#65533;kv&#65533;&#65533;h&#65533;&#65533;"&#65533; 	&#65533;&#65533;&#65533;{[&#65533;&#1728;&#65533;&#65533;&#65533;`&#65533;&#65533;1 &#65533;&#65533;@&#65533;&#65533;&#65533;4*&#65533;&#65533;"&#65533;&#65533;I&#65533;0&#65533;&#65533;&#65533;&#65533;&#65533;&#65533;b?&#65533;R&#65533;fHH#hWR9Vs!&#65533;&#65533;@&#65533;&#65533;&#65533;&#47995;H&#65533;&#65533;s3%&#65533;&#65533;!o&#1026;L&#65533;/&#65533;&#65533;&#65533;X&#65533;&#65533;&#65533;r&#65533;A&#65533;B+&0&#65533;k&#65533;&#291;&#65533;Rz&#65533;&#65533;
 z&#65533;x&#65533;&#65533;X@A&#1794;&#65533;&#65533;Y&#65533;&#65533;'(&#65533;&#65533;	&#65533;&#65533;&#65533;&#65533;&#65533;&#640;~d	&#65533;X&#65533;&#65533;&#65533;nh&#65533;z/&#65533;ZC!&#65533;
(C&#65533;
&#65533;&#65533;&#65533;&#65533;&#65533;<&#65533;&#65533;&#300;1"&#65533;&#65533;&#65533;3&#65533;&#65533;C&#65533;6&#65533;0oK&#65533;&#65533;6&#65533;&#65533;&#65533;&#65533;Q&#65533;&#65533;x01&#65533;#1sp&#65533;&#65533;Xej&#65533;!P&#65533;B&#65533;1&#65533;
$&#65533;&#65533;&#65533;xg&#65533;gx&#65533;02X&#65533;Q&#65533;4&#1109;&#1545;&#65533;HpDo&#65533;&#65533;l&#65533;&#65533;+Q&#65533;&#65533;&#65533;mI&#65533;CE&#65533;&#65533;AJ&#65533;0&#65533;+tEr &#65533;
&#65533;HP&#65533;2&#65533;&#65533;&#65533;&#65533;5;&#65533;i&#65533;&#65533;&#65533;&#1702;&#65533;&#65533;bl&#65533;.&#65533;H&#65533;`&#65533;f&#65533; i&#65533;&#65533;0;k&#1308;1&#65533;&#65533; &#65533;&#65533;&#65533;&#65533;&#65533;&#65533;&#65533;bY&#65533;%ti&#65533;&#65533;&#65533;kG&#65533;hC&#65533;&#65533;*x&#65533;$&#32908; Q/g&#65533;&#65533;TXp&#65533;^(&#65533;&#65533;
&#65533;%&#65533;;",&#65533;&#65533;&#65533;&#65533;n&#65533;/C&#1542;T&#65533;&#65533;&#65533;a#&#33031;b&#552;0!&#65533;&#65533;&#65533;&#65533;K8&#65533;&#65533; &#65533;j;&#65533;%&#65533;&#65533;&#65533;&#65533;6mk&#65533;&#65533;&#65533;&#65533;0&#65533;&#65533;,&#65533;0&#65533;<&#65533;&#65533;&#65533;&#65533;IQB&#65533;&#65533;&#1129;&#65533;&#65533;&#65533;&#65533;&#65533;&#65533;&#65533;Q&#290;L&#65533;[&#65533;&#65533;&#65533;(&#65533;&#65533;&#16551;l&#65533;q&#65533;&#65533;A&#65533;&#65533;&#1165;![g&#65533;&#65533;0&#65533;&#65533;&#65533;&#65533;i&#65533;@#89&#65533;&#40437;&#65533;2y&#65533;&#518;P&#65533;!&#65533;&#65533;;&#65533;\&#65533;&#65533;V&#1215;&#65533;&#65533;&#65533;&#763;`&#65533;&#65533;&#65533;&#65533;&#65533;>(%&#65533;&#65533;^&#65533;&#65533;el&#65533;&#65533;j&#65533;&#65533;&#65533;&#564;L&#636;LiD&#65533;v&#518;@&#65533;&#65533;&#65533;&#65533;/(&#65533;&#65533;&#65533;&#65533;D/uH&#65533;#&#65533;&#65533;&#65533;S|
&#65533;&#65533;&#65533;M%&#65533;&#65533;&#65533;&#65533;!i8&#65533;	&#65533;&#65533;&#65533;	&#65533;&#65533;&#65533;&#65533;;N(&#65533;&#65533;bh&#65533;&#244;&#65533;P&#65533;&#65533;E&#65533;&#65533;&#65533;&#65533;bX&#65533;X8<&#65533;&#65533;&#65533;&#65533;&#65533;!&#65533;&#65533;&#65533;&#65533;x&#65533;t&#65533;&#65533;t"&#65533;&#65533;&#65533;6&#65533;&#65533;&#65533;*n&#65533;B&#65533;@&#65533;
&#65533;&#65533;O&#65533;q&#65533;&#65533;&#65533;=Q&#65533;X@e &#65533;(&#1311;0g&#65533; &#65533;&#65533;l@*&#65533;H&#65533;&#65533;l&#65533;&#65533;v&#65533;&#65533;:0=&#65533;qIX&#65533;A&#65533;&#65533;2P&#65533;&#65533;&#65533;&#1086;&#65533;&#65533;z&#65533;&#65533;UBE4&#65533;0&#65533;&#65533;&#65533;$&#65533;&#65533;&#65533;2[&#65533;&#65533;S]&#542;U&#65533;&#65533;Q{&#65533;&#65533;`&#65533;&#65533;&#65533;	&#65533;&#65533;`$&#65533;&#65533;8&#65533;l&#65533;E_&#65533;&#65533;H&#65533;TaI0&#65533;&#65533;;&#65533;&#65533;r&#65533;&#10881;&#65533;H &#65533;&#65533;P&#65533;EXG1my&#65533;G&#1500;&#65533;&#65533;&#65533;'0S&#65533;xi&#65533;gh5&#65533;&#65533;&#65533;&#65533;&#65533; N&#65533;&#65533;&#65533;"&#65533;&#1619;&#65533;Z&#65533;(r(&#65533;&#65533;"&#65533;1&#65533;?&#65533;X&#65533;am&#65533;&#65533;&#65533;QE&#65533;&#174;&#65533;LC&#65533;8&#65533;ls&#65533;&#65533;&#65533;&#65533;&#1818;1&#65533;&#65533;
 KU&#65533;Y&#65533;&#65533;&#65533;6j*Q&#65533;&#65533;&#65533;(&#65533;&#946960;+@&#65533;[&#65533;g&#65533;t0&#65533;&#65533;\&#65533;5&#65533;&#65533;&#65533;gT&#65533;|&#65533;&#65533;&#65533;&#65533;&#65533;&#65533;&#65533;&#1821;(&#65533;&#65533;&#1890;&#65533;&#65533;2&#65533;&#65533;,&#65533;r]E&#65533;&#65533;&#65533;b&#65533;.&#65533;?&#65533;d%&#65533;&#606;&#65533;&#65533;QUVvx]&#65533;5\v0&#65533;&#65533;Q&#65533;#&#65533;&#65533;iF~!i&#65533;&#65533;&#65533;M_4&#1551;&#65533;&#65533;&#65533;&#65533;&#65533;&#828;&#65533;Fo,'&#2029;$K*&#65533;|&#65533;XG&#65533;&#65533; &#65533;&#65533;'&#1492;&#65533;&#65533;SY%&#65533;.xx&#65533;f&#1152;x&#65533;&#868;&#65533;S&#65533;"&#65533;	&#65533;D&#65533;&#65533;&#65533;Gz:zP &#65533;&#65533;&#65533;&#65533;&#65533;S&#65533;i&#65533;&#65533;"+d&#365;i+&#65533;0"J&#65533;&#65533;8y)&#65533;&#65533;&#65533;&2C&#65533;#I&#65533;`&#65533;P6Hd&#65533;&#65533;"&#65533;`*&#65533;m*&#65533;&#65533;&#65533;&#65533;&#65533;(A7&#65533;&#65533;4&#65533;&#65533;&#65533;&#65533;&#65533;&#710;>&#65533;&#65533;\&#65533;h&#65533;x&#65533;P&#546;
&#1536;&#65533;&#65533;3$&#65533;&#65533;Ji&#65533;Pnq&#65533;K&#65533;&#65533;\p&#65533;&#65533;&#65533;&#65533;&#65533;B&#65533;P&#65533;H&#1025;l(&#65533;&#65533;&#1840;v&#65533;E&#65533;@&#65533;&#65533;}&#65533;&#65533;\0&#65533;]0>&#65533;&#1429;]f&#65533;o(&#65533;&#65533;&#65533;R&#65533;mz&#65533;4!^t&#65533;WI&#65533;&#65533;&#65533;l&&#65533;:d&#65533;&#65533;&#65533;&#65533;&#65533;&#65533;jh&#65533;&#65533;Xr&#1239;&#65533;&#65533;x&#65533;u&#65533;-&#65533;.&#65533;&#65533;&#38660;&#65533;&#65533;u&#65533;&#65533;&#1561;^&#65533;&#65533;YK&#65533;&#65533;&#65533;&#65533;&&#65533;Y&#65533;&#65533;&#65533;&#65533;/&#65533;&#65533;&#65533;&#65533;jp&#65533;&#65533;&#65533;&#65533;&#65533;hc[Z&#65533;&#65533;&#65533;&#65533;&#65533;&#65533;&#65533;p1"&#65533;W&#65533;&#65533;ZKO&#65533;&#374;k+&#65533;&#65533;&#65533;&#560;A&#65533;04&#65533;&#626;&#65533;	U&&#65533;V&#65533;\&#65533;^&#65533;&#65533;=C`&#65533;lx&#65533;AR&#65533;?*>t&#65533;&#65533;
&#65533;H&#65533;&#65533;&#65533;;&#65533;&#65533;u&#65533;&#65533;&#65533;&#65533;&&#65533;vx&#65533;&#65533;"C&#65533;&#65533;8&#65533;&#65533;]&#65533;&#548;&#65533;&#65533;
&#65533;
&#65533;&#65533;u&#65533;&#65533;&#65533;&#794;&#65533;8C&#65533;@*4;&#65533;&#65533;Q&#65533;&#65533;x]&#65533;]g
&#65533;&#65533;:&#65533;w&#65533;&#65533;=&#1701;]&#65533;V+&#65533;Jd&#65533;&#65533;X)&#65533;&#65533;&#65533;@Iw&#65533;&#65533;&#65533;c&#65533;m&#65533;D&#65533;&#65533;&#65533;q&#65533;&#65533;&#65533;&#65533;d$&#65533;&#65533;&#65533;EiH2ub&#65533;["&#65533;&#65533;&#65533;&#65533;&#65533;(&#65533;aH&#65533;&#1537;X&#65533;&#65533;b&#65533;&#65533;&#65533;:&#65533;^&#65533;jQf(!$&#65533;&#65533;	&#65533;&#65533;&#309;&#65533;PeZ\(&#65533;&#65533;&#65533;C&#65533;)&#65533;&#65533;R&#65533;r &#65533;&#65533;&#65533;&#65533;&#65533;&#65533;c&#65533;J&#65533;;&#65533;&#65533;6&#65533;&#65533;&#65533;&#65533;+f4$=P&#65533;+f&#65533;U&#65533;&#65533;)1C&#65533;`U&#65533;&#65533;&#65533;O&#65533;P<9&#65533;p&#65533;&#65533;JJ&#65533;G&#65533;&#65533;&#65533;1?&#65533;&#65533;_ \&#65533;&#65533;&#65533;hw&#65533;Q&#65533;8&#65533;&#65533;&#65533;3&#65533;,ZB^&#65533;&#65533;&#65533;D&#65533;&#65533;#F&#65533;&#65533;y&#65533;&#65533;&#65533;\&#65533;fb&&#65533;0P
&#65533;&#65533;&#65533;Bb&#65533;&#65533;&#65533;&#65533;_hL&#65533;`
4&#65533;&#65533;P&#65533;y-,v&#65533;&#65533;&#65533;&#65533;h&#65533;F&#65533;&#65533;&#65533;B&#65533;&#65533;&#65533;&#65533;&#457;-	&#65533;&#65533;&#65533;t&#65533;oH0&EI&#1024;~$&#65533;&#65533;+&#65533;~&#65533;A&#65533;$&#65533;J&#65533;z&#65533;0!G&#65533;&#65533;|&#65533;&#1348;&#65533;HYc&#1537;v&#65533;'x&#65533;cQh&#65533;&#65533;&#65533;@	Q&#65533;&#65533;:&#20756;	&#65533;	&#65533;J*&#65533;&#65533;Ef&#65533;&#65533;?uM)&#65533;&#65533;&#65533;&#65533;&#65533;i&#65533;&#65533;3&#65533;pQ
&#65533;&#65533;&#65533;%bd^&#65533;&#65533;Rl&#65533;B&#65533;)&#65533;K&#65533;&&#65533;?U&#65533;bXU&#1528;&#65533;&#65533;[*&#65533;&#65533;&#65533;&#65533;&#65533;&#65533;D&#65533;C&#65533;&#65533;XE
.e(J&#65533;&#65533;0v&#65533;~&#65533;|U&#65533;)EZC&#65533;&#65533;Cr&#65533;ul&#65533;x&#65533;&#65533;z&#65533;&#65533;^&#65533;p-&#65533;4Q
&#65533;Sm3&#65533;&#65533;&#65533;&#65533;&#65533;&#65533;K4&#65533;h&#65533;>
\v&#65533;v&ov&#65533;0>V5.r&#65533;&#65533;"pce&#65533;R&#1067;&#65533;&#65533;s&#65533;@Q&#65533;D&#65533;:&#1276;&#65533;&#65533;sli&#65533;&#65533;iBf&#65533;&#65533;=dt(&#65533;M[Z&#65533;k&#65533;xH&#65533;&#65533;&#65533;&#65533;y&#65533;cx&#65533;&#65533;&#65533;.&#65533;&#65533;E&#65533;&#65533;E&#65533;&#65533;~&#65533;&#65533;[&#65533;&#65533;X	o&#65533;&#65533;&#65533;(&#520;&#65533;7B&#65533;&#65533;&#768;7&#65533;f &#65533;&#65533;H&#65533;m&#65533;!&#65533;&#65533;9&#1025;&#65533;&#65533;&#65533;8&#65533;&#65533;&#65533;[&#65533;	 &#65533;8A&#65533;J-x&#310;)&#65533;bl[&#65533;%S&#65533;Q&#65533;&#65533;Ix&#65533;G&#65533;&#65533;`\`UV&#65533;N&#65533;r&#65533;#`I&#65533;9P&#1467;&#65533;&I&#65533;Y&#65533;&#65533;&#65533;e&#65533;&#65533;u~&#65533;uX'&#65533;&#65533;&#65533;&#65533;gp&#65533;a5&#65533;v&#65533;&#65533;b(&#65533;H &#65533;!&#65533;&#65533;D7tT&#65533;&v&#65533;&#65533;&#65533;&#65533;&#65533;&#65533;&#65533;&#65533;&#65533;&#65533;&#1281;&#65533;KH(h&#65533;N&#65533;&#65533;0&#65533;:&#65533;&#65533;&#65533;&#65533;;&#65533;&#65533;/&#65533;&#65533;t6\i&#1999;
&#65533;&#65533;&#65533;&#65533;V&#65533;&#65533;r&#65533;"&#65533;&#65533;&#65533;Kvz2<p&#65533;u&#65533;&#65533;&#65533;&#65533;5pg&#65533;cKB&#65533;&#65533;%&#65533;B&#65533;M&#65533;&#65533;lh&#65533;&#65533;kR$0&#65533;$&#65533;&#65533;>&#65533;&#2142;&#65533;5D1&#65533;)1/2&#65533;&#65533;&#65533;&#65533;&#65533;=5k&#65533;s&#65533;;Y&#65533;*HHwwo+&#65533;&#65533;~&#65533;&#65533;&#65533;&#65533;D&#65533;&#65533;/&#65533;&#65533;
&#65533;&#65533;&#65533;&#65533;&#65533;&#65533;&#65533;2&#65533;`s&#65533;w
'F#-
&#65533;&#65533;WU&#65533;&#65533;&#613;&#65533;&#985;a&#65533;&#65533;HH&#65533;&#65533;@V&#65533;~&#1874;/&#65533;&#1328;1t&#65533;&#65533;BJ&#65533;&#65533;&#65533;&#65533;2&#277;&#65533;T&#1251;v&#65533;&#65533;l&#65533;&#65533;&#65533;&#65533;=B o@<&#65533; &#1358;
&#65533;P &#1152;&#65533;M&#65533;8&#65533;8 &#330;!n&#65533;&#65533;u+R$&#65533;d&#65533;&#65533;&#65533;&#65533;[&#65533;&#65533;#T&#65533;8!sL&#65533;&#65533;&#65533;&#65533;g'O?~R`g&#65533;&#65533;14&#65533;j&#65533;F&#65533;`a&#65533;&#65533;&#65533;&#65533;&#65533;j@jA&#65533;&#65533;&#65533;
&#65533;&#65533;V&#65533;G&#65533;Y&#65533;FL&#65533;&#65533;&#65533;&#65533;Z&#65533;S&#65533;&#65533;&#65533;"&#65533;K&#65533;/j%@&#65533;&#65533;hR&#65533;&#65533;&n'&#65533;&#65533;$i&#65533;&#1717;&#65533;&#65533;E&#65533;&#65533;H&#65533;SRE	p&#65533;&#65533;&#65533;5&#65533;2&#65533;&#65533;&#65533;&#65533;-tLkI&#65533;-&#65533;&#1546;y&#1914;mB&#65533;&#65533;&#1468;&#65533;&#65533;&#65533;d&#1376;&#65533;&#65533;&#65533;ui6&#65533;&#65533;:&#65533;ud&#65533;@z$/z&#65533;p&#12600;&#65533;o,&#65533;]&#65533;&#65533;&#855;G&#65533;&#65533;y0&#65533;&#65533;&#65533;}&#65533;T0&#65533;&#65533;2nY&#65533;e&#65533;"&#65533;9&#65533;&#65533;gn&#65533;&#65533;&#65533;98C&#65533;<&#65533;@Q@&#65533;&#65533;PT&#65533;3z		Rp&#65533;?&#65533;A&#65533;&#65533;&#65533;,&#65533;d&#65533;	&#65533;&#65533;m&#65533;&#65533;B9&#65533;x&#65533;W6T&#65533;@&#65533; T=&#1652;&#65533;D=4Di&#65533;G&#65533;&#65533;&#65533;&#65533;i&#65533;&#65533;*&#65533;@V!4&#65533;8&#1821;P&#65533;M=&#65533;&#65533;&#65533;A&#65533;&#65533;6&#65533;RSNI_&#65533;&#65533;&#65533;[i&#65533;B"A&#65533;&#65533;&#65533;&#65533;m&#65533;&#65533;&#65533;[,&#65533;)&#65533;r&#1344;W"{QCM&#65533;X&#65533;&#65533;("t&#65533;&#65533;c&#65533; QB	}t&#65533;m&#65533;&#65533;&#65533;
&#65533;(@m&#65533;&#65533;&#65533;Z2d&#65533;v6&#65533;&#65533;&#65533;Z&#65533;&#65533;&#65533;6&#1665;&#65533;&#65533;BNPA	$P@3&#65533;&#65533;@,d&#1228;&#65533;&#65533;=&#1036;31&#65533;TW&#65533;	` S&#65533;&#65533;&#65533;',&#65533;&#65533;'&#1289;{&#65533;&#65533;&#65533;&#65533;"&#65533;&#65533;"!&#65533;&#65533;&#8255;&#65533;&#65533;R&#65533;&#65533;&#65533; h&#65533;,,hN;$&#65533;&#65533;AuX0&#65533;}&#520;&#65533;!:(&#1217;$$!&#65533;?&#65533;X&#65533;&#65533;&#65533;Aq&#65533;3&#65533;&#65533;#&#65533;(&#65533;bH<&#65533;&#65533;c&#65533;D"	$&#65533;@dxC&#1022;N&#65533;&#1076;&#65533;N*	&E#a&#65533;&#65533;&#65533;Tf&#65533;&#65533;&#65533;&#65533;4#H&#65533;K0&#65533;!&#65533;80`A&#65533;h&#65533;&#65533;&#65533;P&#65533;&#65533;&#65533;"&#65533;&#65533;b&#65533;3x6&#65533;%\&#65533;&#65533;8T5Z&#65533;&#65533;UU&#65533;&#65533;&#65533;&#616;\&#65533;<jW&#65533;^ji"&#65533;&#65533;&#164;&#65533;N&#1166;(06I	I&#65533;&#65533;&#65533;1&#65533;j&#65533;&#65533;4&#65533;&#65533;$&#65533;&#65533;&&#65533;&#65533;&#65533;&#65533;V&#65533;j&#65533;&#65533;&#65533;><#.&#65533;)LTD.Hc#<&#65533;&#65533;&#65533;r&#65533;d&#13109;&#65533;B&#65533;5}&#65533;&#65533;wE&#65533;&#65533;&#65533;	&#65533;y&#65533;=&#65533;&#65533;g^&#65533;&#65533;&#65533;^|R&#65533;c&#65533;m&#65533;&#65533;&#65533;&#65533;&#65533;&#65533;K&#65533;&#65533;&#65533;/&#65533;:G(&#65533;@&#65533;(&#65533;&#65533;&#65533;&#65533;&#65533;3&#65533;&#65533;&#65533;t #PF
$Q&#65533;&#65533;d%&#65533;&#65533;$&#65533;x$&#65533;@0r&#65533;7JX&#65533;&#65533;&#65533; F&#65533;&#65533;&#65533;/&#65533;p4&#65533;&#65533;LL&#65533;&#1682;&#65533;&#65533;&#65533;&#65533;&#65533;&#65533;j&#65533;&#65533;Z&#65533;DB&#65533;&#65533;&#65533;7#hL&#65533;p&#65533;&#65533;&#65533;&#65533;C'k&#65533;&#65533;N~2v&#65533;!n
&#65533;<&#1120;&#65533;@`&#65533;&#1302;&#65533;&#65533;)-nA&#65533;Z&#65533;&#65533;&#65533;&#65533;.qqT]>T&#65533;l&#65533;R&#65533;&#65533;$&#65533;R&#65533;&#65533;&#65533;s&#65533;&#65533;`&#65533;$&#65533;.&#65533;&#65533;&#65533;&#65533;c&#65533;E&#65533;&#65533;&#65533;&#65533;hH&#65533;&#65533;&#65533;&#65533;Nw&#65533;	&#65533;~&#65533;b(T&#65533;P]&#65533;&#65533;&#65533;.&#65533;&#65533;&#65533;&#65533;"@&#65533;&#65533;fdc,&#65533;&#65533;Q6t&#65533;&#65533;&#65533;&#65533;&#65533;&#65533;a&#65533;&#65533;&#65533;l'<?&#65533;^/&#65533;G/"y`&#1185;&#65533;&#65533;3X&#65533;&#65533;`&#65533;&#65533;&#65533;&#65533;&#65533;&#65533;C&#65533;&#65533;WC&#65533;(pF/&#65533;&#65533;?CxccHA
 &#65533;j\&#65533;&#65533;T&#65533;&#65533;x&#65533;}&#65533;&#65533;&#65533;&#65533;&#65533;l&#65533;@&#65533;&#65533;&#65533;&#65533;z&#65533;&#65533;H&#1059;&#65533;A&#65533;D@ &#65533;&#65533;B7&#65533;&#65533;))"OrE&#65533;&#65533;&#65533;&#65533;&#65533;$E&#65533;&#65533;-&#65533;&#389;&#65533;P&#65533;&#1589;.&#65533;&#65533;&#65533;kKP&#65533;&#65533;%|`_&#65533;	n!F&#65533;@&#65533;j&#65533;&#65533;&#424; &#65533;QzJ&#1822;&#65533;T&#65533;&#65533;ec`A&#65533;&#65533;&#65533;JQ&#65533;&#65533;&#65533;H&#65533;)&#65533;-F&#65533;&#65533;!IIL&#65533;%&#65533;Vi&#65533;$&#65533;&#65533;&#1888;M	&#65533;&#65533;L&#65533;6Z&#65533;Fk&#65533;A&#65533;&#65533;&#65533;FxA&#65533;9c&#65533;Ah&#65533;"&#65533;&#65533;&#65533;m&#65533;&#809;&#65533;-&#65533;9&#65533;h&#65533;\&#65533;Y&#65533;y&#1157;&#65533;&#65533;s&#65533;S&.&#65533;&#65533;&#65533;p&#65533;7/&#65533;(g&#65533;&#65533;&#65533;&#65533;l&#65533;P&#3467;p&#65533;&#65533;(&#65533;2&#65533;g&#65533;&#65533; &#65533;&#65533;!&#65533;&#65533;s&#65533; s; &#65533;>
&#65533;A&#65533;Y(,&#65533;&#65533;7&#65533;&#65533;&#65533;d&#65533;&#65533;o$""&#65533;%&#65533;&#65533;&#65533;&#65533;Qw&#1572;&#65533;&#65533;I&#65533;&#65533;&#65533;J&#65533;&#65533;&#65533;f&#65533;#T"L&#65533;S&#65533;-X&#65533;*Ox`z)N&#65533;&#65533;JJ&#65533;&#65533;&#65533;m&#65533;T~`&#65533;C&#65533;e&#65533;LX&#65533;&#65533;&#65533;F&#65533;-UQl&#65533;Z&#65533;h&#65533;&#65533;|&#65533;s&#65533;&#43446;&#65533;&#65533;D@&#65533;&#65533;&#65533;&#65533;l&#65533;9&#65533;&#65533;&#912;&#65533;,&#65533;$y),7&#65533;&#1537;&#65533;|&#65533;&#65533;&#65533;&#65533;x1&#65533;lv&#65533;W&#65533;&#65533;Nv&#65533;&#65533;&#65533;&#65533;&#1499;D&#65533;C:&#65533;&#65533;l-P+[&#1091;&#65533;+&#65533;&#65533;3&#65533;&#65533;&#65533;z!&#65533;@|p&#65533;&#65533;H&#65533;N&#65533;1&#65533;$&#65533;&#65533;12 &#65533;&#65533;	&#65533;&#65533;@&#65533;&#65533;`&#65533;&#65533;3C&#65533;@&#65533;E&#35912;@&#65533;}H@	&#65533;&#1532;&#65533;&#65533;H&#65533;&#65533;&#65533;@U%!&#65533;&#65533;E'bG|@7tY&#65533;&#65533;.=d&#65533;ZJIK&#65533;&#65533;H	iM&#65533;j -hf&#65533;t&#65533;^>&#65533;:&#65533;&#65533;-|	&#65533;F $:&#65533;&#65533;&#65533;d&#65533;&#65533;mB&#65533;G&#65533;U`*&#65533;4'4&#65533;&#1038;f,"&#65533;&#65533;&#65533;&#65533;&#65533;`&#65533;&#65533;&#65533;1&#84146;%&#65533;kTKk0&#65533;C&#65533;&#65533;*&#65533;sT&#65533;&#65533;&#65533;NjS&#65533;x&#65533;&#65533;C&#65533;&#65533;&#65533;	
G&#65533;D@cERc8&#65533;&#65533;&#65533;&#65533;&#65533;&#65533;&#164;-&#65533;*@2&#65533;&#1095;>&#65533;Z&#65533;_&#65533;&#65533;&#65533;&#65533;@&#65533;A"&#65533;A&#65533;@&#65533;&#65533;&#65533;&#65533; &#65533;&#65533;b7&#65533;&#1024;d&#65533;af&#65533;iI[&#65533;./&#65533;&#65533;gh&#65533;&#65533;8W&#65533;&#65533;&#65533;C&#65533;^&#65533;&#65533;2-&#65533;&#65533;&#65533;&#65533;+?&#65533; l]k?&#65533;&#65533;&#65533;&#415;6
m&#65533;&#65533;&#65533;H&#65533;&#65533;I(&#65533;ez/&#65533;&#65533;<&#65533;\&#65533;&#1791;&#65533;&#65533;&#65533;n&#53896;&#65533;	&#65533;H}&#65533;&#65533;c37&#65533;&#813;&#65533;(&#657;63&#65533;>&#65533;&#65533;D&#65533;&#27453;&#65533;[TJ&#65533;U&#1085;j&#65533;)&#1222;	&#65533;&#65533;&#65533;&#65533;[&#65533;((h&#65533;&#65533;z&#65533;#&#65533;&#65533;&#65533;=Fv{&#65533;Xw&#65533;&#65533;h|&#65533;&#65533;&#65533;p&#65533;3&#65533;&#65533;&#65533;"&#65533;1A!1&#65533;#_&#65533;&#65533;&#65533;&#65533;"&#65533;&#65533;B&#65533;D&#65533;&#65533;&#65533;&#65533;t&#65533;&#65533;b&#65533;&#65533;&#65533;C&#65533;&#65533;&#65533;&#65533;&#65533;v&#65533;(&#65533;&#65533;&#65533;qIPCJ&#65533;b&#65533;&#65533;j&#65533;&#65533;"@"@&#65533;4)$&#65533;mt&#65533;,&#65533;D&#65533;&#65533;&#65533;,I&#985;i&#65533;E&#65533;Y<&#65533;C&#65533;@&#65533;&#65533;&#65533;{`@&#65533;u&#65533;&#65533;e&#65533;&#65533;~&#65533;P6E&#65533;&#65533;&#65533;&#65533;j&#65533;l&#65533;&#65533;&#65533;&#65533;6)&#65533;&#65533;&#65533;&#65533;&#65533;&#65533;&#65533;]&#65533;@;8&#65533;v&#65533;H &#65533;;&#65533;&#65533;&#65533;&#65533;&#65533;l@<=&#65533;&#65533;dH;(&#65533;&#65533;&#65533;.&#524;&#65533;&#65533;&#65533;0&#65533;&#65533;$&#65533;xa&#65533;1WX^tW|&#1095;&#65533;a&#65533;&#65533;&#65533;aTE&#65533;&#65533;&#65533;&#65533;/&#65533;&#65533;&#65533;&#65533;G&#65533;&#65533;&#65533;&#65533;=&#65533;
&#65533;&#65533;&#65533;)X=&#65533;&#65533;&#65533;&#65533;Cq&#65533;C
@B&#65533;&#65533;&#65533;/&#65533;&#65533;Q&#65533;&#65533;@&#6673;&#65533;I&#65533;&#65533;&#65533;@&#65533;&#65533;&#65533;&&#65533;&#1117;&#785;&#65533;A&#65533;&#65533;X
$B&#65533;&#65533;x
c0&#65533;(H&#65533;&#65533;}&#65533;&#65533;5\	&#65533;E&#65533;C&#65533;#&#65533;U1h@"lJ&#65533;&#65533;|\lA4@,h&#65533;)NB3&#65533;&#65533;6l&#65533;"<&#65533;(&#65533;C<494
4C<<&#65533;&#65533;&#65533;&#65533;&#65533;&#65533;&#65533;&#65533;&#65533;4 &#65533;&#65533;&#980;#&#65533;D&#985;e&#65533;/0&#65533;-8&#65533;3mO&#65533;&#65533;&#65533;&#65533;&#65533;&#65533;&#903;&#32782;4D&#65533;1&#65533;ji&#65533;.&#1653;&#65533;L4A&#65533;&#65533;&#65533;&#1189;u&#65533;&#65533;e&#65533;&#65533;xC&#65533;&#65533;&#65533;&#65533;&#65533;E&#65533;&#65533;&#65533;&#528;&#65533;-,&#65533;xC&#65533;@&#65533;&#65533;!d&#65533;,&#65533;&#65533;3&#65533;	&#65533;&#65533;&#65533;$&#65533;&#65533;&#65533;&#230;&#65533;;&#65533;&#65533;x&#65533;r&#65533;&#65533;(&#65533;&#65533;7&#65533;&#65533;-p&#65533;&#65533;@Q&#65533;@&#65533;&#65533;&#65533;&#65533;#&#65533;&#65533;&#65533;h	&#65533;Y	&#65533;mM&#65533;G&#65533;a&#65533;X&#65533;&#1708;Nx%&#65533;&#259;&#65533;E&#65533;&#65533;&#65533;E&#65533;&#65533;A&#65533;Y&#65533;4&#65533;P&#65533;[&#65533;|&#65533;[&#65533;&#65533;Q&#65533;4&#65533;yB(B&#65533;&#65533;U
&#65533;&#65533;&#65533;&#65533;&#65533;&#65533;&#65533;4,&#65533;"&#65533;&#65533;4&#65533;@yZ;&#65533;&#65533;Z-&#65533;C<&#65533;@;8aQ&#65533;4l&#65533;Wh&#65533;-6C~&#65533;B,&#65533;&#65533;O&#65533;&#65533;X&#65533;&#65533;P&#65533;|&#65533;&#65533; l&#65533;O(4&#65533;3&#65533;&#65533;m&#576864;&#65533;&#65533;@>&#65533;D.5&#65533;3&#65533;P&#65533;R3&#65533;Y&#65533;9,h&#65533;?&#65533;&#65533;l&#65533;&#65533;&#65533;&#65533;b&#65533;	&#65533;&#65533;S&#65533;n(&#65533;&#65533;&#65533;
<&#732;_&#65533;Y&#65533;D	|&#65533;&#1945;':&#65533;&#65533;0W$T&#65533;&#65533;&#65533;Rd&#65533;|&#65533;y
&#65533;')C&#65533;&#65533;&#460;;&#65533;&#65533;z*^	E&#65533;&#65533;QhQB@Q2&#65533;u&#1794;3&#65533;&#65533;}iDG&#65533;U&#1697;U&#65533;&#65533;&#65533;&#65533;&#65533;,;&#65533;#&#65533;)&#65533;&#65533;&#65533;C&#65533;H&#65533;TP&#65533;&#65533;&#65533;&#65533;E&#65533;&#65533;q@dGT&#65533;&#65533;Q&#65533;&#65533;&#65533;Q&#65533;&#65533;&#65533;\4J&#65533;&#65533;&#65533;&#65533;*"&#65533;a&#65533;+&#65533;&#65533;(fc&#65533;&#65533;c*b&#65533;&#65533;Z}&#65533;&#65533;&#65533;

05&#65533;C<&#65533;&#649;B3La,&#65533;&#65533;4.&#65533;!0&#65533;X&#65533;!.B&#65533;xc&#65533;&#65533;&#65533;&#65533;&#65533;mz:&#65533;i&#65533;@&#65533;&#65533;FT&#65533;.&#65533;G&#807;E&#855;ID&#65533;,&#65533;Vq$&#65533;s&#918;t&#65533; f&#65533;&#65533;tB1&#65533;Lq&#1293;&,&#65533;&#65533;&#65533;E&#65533;yC&#65533;&#65533;Ldd&#65533;&#65533;&#65533;&#65533;&#65533;&#65533;&#65533;D&#65533;3H&#65533;}T(&#65533;g&#65533;g~&#65533;'yL&#65533;@&#65533;&#676;&#65533;(	&#65533;<e=&#65533;&#65533;*hQJ&#65533;u&#65533;&#65533;&#65533;&#65533;DU&#65533;a&#65533; &#65533;&#65533;&#65533;t%&#65533;H&#65533;&#65533;&#65533;}@&#65533;(&#65533;&#65533;&#65533;L&#65533;	x&#65533;R&#65533;[&#65533;&#65533;&#65533;=&#65533;&#65533;!&#65533;&#65533;&#65533;&#65533;,^&#65533;QUt&#65533;T&#65533;&#133;'&#65533;&#65533;&#65533;]`&#65533;Lp&#65533;Lb&#65533;,&#65533;,~&#65533;-Jf&#65533;@L&#65533;$&#404;&#65533;O(Lc&#1054;&#65533;f&#65533;&#1101;&#65533;&#65533;8)@#9&#65533;&#65533;64&#65533;&#65533;&#65533;F-V/&#65533;#	9&#65533;F&#65533;&#65533;&#65533;&#65533;&#65533;&#65533;&#65533;hO|&#65533;jQ&#65533;,M{&#65533;g/4&#65533;=&#65533;S&#65533;&#65533;P1&#65533;&#65533;&#65533;`1H&#65533;l&#65533;&#65533;lLqX'&#65533;FS@&#65533; 	&#65533;P/P&#65533;&#65533;q[&#65533;C&#65533;sE@&#65533;&#65533;&#65533;&#65533;L&#65533;$&#65533;'&#65533;&#65533;L0&#65533;~&#65533;'&#65533;&#65533;&#65533;&#65533;g&#65533;&#65533;&#65533;j&#65533;&#65533;J^$%R&#65533;&#65533;"(@&#65533;&#65533;&#65533;&#1392;cy&#65533;`&#65533;&#132;&#65533;y&#65533;&#65533;l&#65533;&#65533;&#65533;&#65533;n&#65533;&#65533;N<&#65533;@&#65533;dDZ*@6&#65533;&#65533;&#65533;&#65533;&#65533;&#65533;A@&#65533;&#8037;&#65533;&#65533;&#65533;&#65533;8&#65533;]&#65533;h&#65533;&#65533;n&#65533;&#65533;E\&#65533;&#65533;`}&#65533;B&#65533;&#65533;	,c,Fp&#65533;"&#65533;&#65533;@ &#65533;b6&#65533;d~\	8,bH&#1847;&#65533;&#65533;&#259;,&#65533;6&#65533;B!nC&#65533;C&#65533;&#65533;&#1030;7&#65533;&#65533;&#65533;kY&#65533;:`6HC&#65533;&#65533;&#65533;&#65533;&#65533;&#65533;&#65533;<&#65533;&#65533;&#65533;3&#65533;&#65533;E:&#65533;-&#65533;/&#65533;&#65533;gC&#65533;~$P?&#65533;4-J&#65533;Z&#1274;H&#65533;&#65533;&#65533;&#65533;&#65533;&#65533;&#65533;!&#65533;Bl&#65533;&#65533;&#65533;&#65533;&#65533;&#65533;
&#65533;&#65533;&#65533;&#65533;A@&#65533;&#65533;j&#65533;r&#65533;L&#65533;&#65533;yN&#621;&#65533;&#65533;j&#65533;m&#532;&#65533;~&#65533;&#65533;t&#65533;&#65533;&#65533;&#7015;y&#65533;"ay&#65533;&#65533;&#65533;k;]&#65533;I&#65533;&#65533;2@&#65533;&#65533;Y(&#65533;	0A
B &#65533;aW&#65533;N4&#65533;&#65533;&#65533;wb	hY,&#65533;.&#1794;&#65533;@&#65533;&#65533;$&#65533;	&#65533;&#65533;[&#65533;&#65533;eL&#65533;	N&#65533;O&#65533;&#65533;&#65533;e&#65533;&#65533;+&#65533;&#65533;&#65533;-&#65533;&#65533;`&#65533;hN&#65533;&#65533;m&& l&#65533;&#65533;@<&#65533;d(R	&#65533;&#65533;&#65533;J,"&#65533;b	(&#65533;\&#65533;m&#65533;&#65533;&#65533;&#65533;V,,&#65533;&#65533;&#65533;&#65533;L,pQ&#65533;~&#65533;&#65533;m}&#65533;&#65533;)&#65533;&#65533;&#65533;&#65533;L&#65533;&#65533;&#65533;,&#65533;&#65533;q
&#65533;	NE&#65533;&#65533;I<&#65533;p&#65533;/&#65533;(gX&#65533;j&#65533;`&#65533;&#65533;&#65533;m&#1887;!&#65533;QS&#65533;&#65533;'k&#65533;d
l&#774;[y&#65533;&#65533;&#65533;&#65533;&#65533;&#65533;&#65533;_&#65533;&#65533;&#65533;M&#65533;p&#65533;
&#65533;N&#65533;p
&#65533;-!M&#65533;0 a&#65533;&#65533;&#65533;&#65533;p:.&#65533;&#65533;#&#65533;HP%&#65533;	&#65533;/&#65533;a_&#65533;@&#65533;}N&#65533;_l&#65533;L&#65533;&#65533;)&#65533;&#65533;)&#65533;D@&#65533;&#65533;Qv&#65533;&#1241;&#65533;!l&#65533;&#65533;1&#65533;&#795;'&#65533;&#65533;&#65533;&#65533;&#65533;2&#1999;&#65533;E&#65533;q]&#65533;&#65533;|&#65533;$&#65533;&#65533;mj@	&#65533; 7&#65533; |&#65533; S&#65533;X&#65533;N"7&#65533;&#65533; &#65533;X!F;(#&#65533;J&#1569;,&#65533;&n&#65533;ll&#65533;&#65533;,&#1865;&#65533;6&#65533;&#65533;$&#65533;2c&#65533;c&#810;&#65533;&#65533;o&#65533;&#65533;&#65533;YSj&#65533;A&#65533;&#65533;2&#65533;&#65533;&#65533;&#65533;O&#65533;,&#65533;&#65533;M*&#65533;&#65533;&#65533;@Z&#65533;$&#65533;j&#560;&#65533;&#65533;*&#65533;&#65533;&#65533;&#65533;*:&#65533;&#65533;&#65533;$
&#65533;&#18849;0&#237;&#65533;0&#65533;H&#65533;7&#65533;}&#65533;&#65533;j&#65533;&#65533;9&#65533;&#65533;&#65533;&#65533;&#65533;&#65533;&#65533;&#65533;v`c?&#65533;&#65533;M&#65533;@ pT&#65533;
&#65533;&#65533;4&#65533;X&#65533;&#65533;(G&#65533;:&#65533;6b/)C,ll&#65533;a&#65533;:y&#65533;&#65533;&#65533;C/&#65533;&#1536;&#65533;D&#65533;%&#65533;U&#65533;&#65533;+&#65533;&#65533;&#65533;&#65533;VfC&#65533;N2 &#65533;&#65533; &#65533;qk6&#65533;&#65533;&#65533;4b&#65533;JM&#65533;4&#65533;F&#65533;&#65533;&#65533;O#P&#65533;&#65533;d&#65533;&#65533;&#65533;$u&#65533;&#65533;S&#1516;&#65533;N&#65533;IZ&#65533;TK&#65533;&#65533;&#65533;EMDC&#65533;rj&#65533;&#65533;&#65533; &#65533;"*&#65533;&#65533;O&#65533;4&#65533;&#65533;(&#65533;9&#65533;&#65533; &#65533;&#65533;rL&#65533;&#65533;g
&#65533;&#65533;&#65533;S&#65533;&#65533;&#65533;d\&#65533;u&#65533;&#65533;'T&#65533;&#65533;6&#65533;0N&#65533;'&#65533;';&#65533;&#65533;
6aK&#65533;	$T(&#65533;&#65533;b&#65533;b/&#65533;h&#65533;484@U:&#65533;
&#1568;d6&#65533;&#65533;&#65533;&#65533;Z&#65533;&#65533;rlCs&#65533;&#65533;&#65533;U@$p&#65533;&#65533;&#892;&#65533;Y&#65533;P&#65533;M&#65533;&#65533;&#65533;&#65533;kP&#65533;x&#141;&#65533;v&#65533;&#65533;&#65533;G{&#65533;&#65533;&#65533;&#65533;(FRc&#65533;&#65533;s&#65533;&#65533;&#65533;&#65533;LhcI&#65533;&#65533;tS7bx&#65533;&#65533;+&#65533;Z5&#219;&#258;&#65533;&#65533;&#65533;$&#719;m&#65533;@&#65533;&#65533;B&#65533;&#65533;&#65533;&#65533;&#65533;&&#65533;(u&#65533;&#65533;zG&#65533;DGm&#65533;&#65533;&#65533;wpv&#65533;&#65533;&#65533;K&#65533;l&#65533;1&#65533;&#65533;&#65533;v~&#65533;&#65533;&#65533;D&#65533;in&#65533;|&#65533;&#65533;uL&#826;7&#65533;j
&#65533;r&#65533;5N&#65533;&#65533;&#65533;&#65533;&#65533;-&#65533;&#65533;&#65533;&#65533;?s&#65533;p&#65533;&#65533;N&#65533;&#65533;3&#1252;&#65533;w&#65533;&#65533;&#65533;A (Q2hlW&#65533;&#65533;?&#65533;@&#65533;w<&#65533;&#65533;8&#65533;t&#65533;Lv &#65533;&#65533;&#65533;&#65533;b<&#65533;&#65533;7&#65533;&#259;&#65533;C;:&#65533;&#65533;&#65533;&#65533;&#65533;&#65533;R&#65533;&#65533;A&#65533;&#65533;eK&#65533;&#16984;&#65533;F&#65533;k&#65533;|&#65533;&#65533;k(&#65533;&#65533;&#65533;&#65533;.&#65533;&#1219;O"uC&#65533;J&#65533;&#65533;&#65533;6&#65533;&#65533;Dc&#65533;W&#65533;&#65533;&#65533;&#65533;&#65533;&#65533;&s&#65533;&#65533;&#65533;C&#65533;&#65533;|&#65533;&#65533;&#65533;3z(l.&#65533;)I&#65533;&#65533;&#65533;&#65533;&#65533;@&#65533;/&#65533;&#65533;,&#65533;&#65533;&#1009;5&#65533;&#1361;&#65533;Dp&#951;.5&#65533;|&#65533;&#65533;&#65533;z&#65533;j&#65533;&#65533;h&#65533;T&#65533;&#65533;&#65533;L/&#65533;B/(&#65533;&#65533;&#65533;(&#65533;%@;e}&#65533;&#65533;dMB5&#65533;&#65533;&#65533;E3&#65533;o&#65533;7&#65533;0&#65533;;&#65533;&#65533;&#65533;GP&#528;&#65533;N&#420;y&#65533;&#65533;&#65533;/&#65533;P;&#65533;&#65533;&#65533;&#65533;%&#65533;@&#65533;&#65533;s&#65533;&#65533;[%p @ &#65533;&#65533;&#65533;&#65533;*&#65533;&#65533;X&#65533;&#65533;6&#1312;&#65533;BH&#65533;@6&#65533;&#65533;&#65533;C$&#65533;&#1499;=&#349;&#65533;@Qv&#65533;H&#65533;&#65533;&#65533;&#65533;&#65533;&#65533;&#65533;E&#65533;&#65533;&#65533;ctU&#65533;A&#65533;&#65533;\&#65533;&#65533;`&#65533;&#65533;&#65533;&#65533;&#65533;&#65533;)&#65533;
g3w&#65533;osG~&#65533;(&#65533;dXwI;&#65533;4drl&#65533;4.&#162;&#65533;|$&#65533;&#485;&#1357;qt)&#65533;&#65533;&#65533;&#65533;&#65533;Y&#65533;&#771;N$h@	&#65533;$Y:&#65533;&#65533;/&#65533;&#65533;&#65533;&#65533;uPDHX&#65533;E8&#65533;&#65533;&#65533;&#65533;&#65533;&#65533;&#65533;f&#65533;&#65533;?&#65533;m&#65533;?b&#65533;&#65533;&#65533;&#65533;&#65533;&#65533;
t&#65533;&#65533;NRt&#65533;.dHMR&#65533;&#65533;)&#65533;&#65533;]
&#65533;8&#65533;&#65533;&#65533;e9&#65533;&#65533;&#65533;.&#65533;&#461;?J&#65533;&#65533;R	&#65533;)&#65533;D&#65533;E&#65533;&#65533;$"D&#65533;0c&#65533;&#65533;@&#65533;&#65533;&#65533;&#65533;&#65533; @&#65533;&#65533;&#65533;
'&#65533;&#65533;8!U*FI&#65533;&#65533;&#65533;D	Q]&#65533;4k0&#65533;&#65533;&#65533;f{&#65533;&#65533;!&#65533;Z&#65533;&#65533;&#65533;M&#65533;-Z=&#65533;&#65533;&#65533;&#65533;&#65533;5X&#65533;a1&#65533;/6X0F|qd&#593;&#65533;P&#65533;&#65533;&#65533;&#65533;&#65533;&#65533;,}&#65533;&#65533;&#65533;&#65533;1c&#65533;|&#65533;!-[6Q&#1658;h(!Dlf7&#65533;&#65533;6&#65533;&#65533;}&#65533;&#65533;Z&#65533;7o&#65533;J~&#65533;&#65533;&#65533;&#65533;&#65533;&#65533;E&#65533;b&#65533;&#65533;ztx&#65533;&#65533;&#1088;&#65533; &#65533;&#65533;P&#65533;z} &#65533;C&#65533;v&#65533;&#65533;i(&#65533;A&#65533;(&#65533;R&#65533;O&#65533;^&#65533;&#65533;&#65533;&#65533;&#65533;&#65533;&#65533;"&#65533;/&#65533;&#65533;&#65533;7b&#65533;&#65533;&#65533;o&#65533;&#577;e&#65533;^&#768;&#65533;&#65533;&#65533;&#65533;&#65533;&#65533;!!&#65533;>&#65533;&#65533;&#65533;
@A!&#65533;&#1064;&#65533;&#65533;&#65533;&#65533;&I^ "j&#65533;9&#65533;&#65533;$&#65533;&&#65533;&#65533;!&#65533;*&#65533;<J&#65533;&#65533;H"&#65533;&#65533;X!&#65533;>&#65533;"&#65533;&#65533;R&#65533;&&#65533;f&#65533;PtH&#65533;	!'{j&#65533;&#65533;&#65533;
J(-=&#65533;&&#65533;&#65533;&#65533;
@*&#65533;&#65533;&#65533;J&#65533;&#65533;&#65533;+&#65533;
K=r&#65533;&#65533;mx&#65533;&#65533;m&#65533;sn&#65533;!B&#65533;&#65533;E+ lFb&#65533;`&#65533;+&#774;&#65533;&#65533;,&#65533;S/*&#65533;&#1286;&#65533;&#65533;&#65533;&#65533;@&#65533;&#65533;3&#65533;J&#65533;[J`&#65533;C&#65533;j&#65533;&#65533;&#65533;Zm&#65533;g&#65533;x&#65533;&#65533;`&#65533;^h&#65533;U&#65533;&#1162;g&#65533;^b	&#65533;:B&#65533;s&#65533;&#65533;!&#65533;Y&#65533;H&#65533;&#65533;P>x&#65533;U&#65533;4h&#65533;<oD&#65533;'&#65533;H&#65533;Sm&#65533;&#65533;&#65533;&#65533;&#65533;&#65533;|&#65533;%~&#65533;&#65533;]&#65533;&#65533;&#1760;&#65533;7&#65533;&#65533;&#65533;"d&#65533;"PH@ ED&#65533;&#65533;&#65533;&#65533;(J&#65533; b&#65533;_&#65533;&#65533;D&#65533;&#65533;&#731;v&#65533;N&#65533;&#65533;H&#65533;F!A6RG&#65533;8&#65533;ce&#65533;&#65533;&#65533;#&wzr_pb&#65533;&#22076;&#65533;4K.&#65533;&#1810;(0@JL<(&#65533;&#65533;&#65533;&#65533;
&#65533;&#65533;.&#65533;&#235;D&#1633;&#65533;	i&&#65533;p&#65533;&#65533;bY&#65533;&#65533;"8&#65533;%&#65533;&#65533;&#65533;!'oH `&#65533;[&#65533;&#65533;&#65533; `&#65533;0&#65533;9&#65533;@&#65533;&#65533;,&#65533;$&#65533;&#65533;SL?&#65533;T&#65533;&#65533;l&#65533;&#65533;&#65533;?&#65533;UFM+@&#65533;f&#65533;6&#65533;j&#65533;A&#65533;&#65533;@&#65533;!&#65533;
z&#65533;<X&#65533;&#65533;_&#65533;&#65533;&#65533;&#65533;Cv&#65533;f&#65533;&#65533;Nu&#65533;]d&#65533;y&#1371;&#779;&#65533;&#65533;&#915;&#65533;&#65533;&#65533;&#65533;ka&#65533;l&#65533;YM&#65533;l&#65533;&#65533;&#65533;s&#65533;&#65533;&#65533;&#65533;$&#65533;}&#65533;) &#65533;&#65533;-&#65533;&#65533;`&#65533;"&#65533;&#65533;&#65533;&#65533;&#65533;4H#&#65533;;.GNq&#65533;&#65533;R&#65533;&#65533;&#65533;"&#65533;&#65533;&#65533;&#65533;&#65533;c&#65533;W&#65533;&#65533;$#M&#65533;&#65533;&#65533;k&#65533;&#65533;(%'&#65533;&#65533;`&#65533;Lb&#65533;3&#65533;&#65533;CJS&#65533;r&#65533;5&#65533;h0&#1172;&2&#65533;&#65533;i&#65533;hG&#65533;&#65533;&#65533;5Ct&#65533;Y&#65533;&#65533;3&#65533;&#65533;"D&#65533;&#65533;@2	H&#65533;`&#65533;V	x@cN@&#65533;&#65533;P&#65533;&#65533;&#65533;bB5&#65533;&#65533;%&#65533;&#65533;&#65533;&#65533;L&#65533;@3&#1104;&#65533;#&#518;&#65533;D!&#65533;&#65533;&#65533;F&#65533;&#65533;Ult&#65533;&#65533;&#65533;-&#65533;&#65533;E(b&#65533;+&#65533; &#65533;u&#65533;&#65533;t&#65533;:&#65533;&#65533; &#65533;S&#65533;3&#65533;&#65533;&#65533;&#65533;[&#65533;&#65533;&#65533;&#65533;sEB&#65533;@O&#65533;WoDB&#65533;&#65533;Ed&#65533;&#65533;UO#7&#65533;H&#65533;
Q&#65533;{4&#65533;:&#65533;$t&#65533;&#65533;::I&#65533;7&#65533;&#65533;!&#65533;1PQ&#65533;"&#65533;se&#65533;&#65533;&#1536;3&#65533;&#65533; &#65533;&#65533;&#65533;@&#65533;&#422;&#65533;	&#65533;OIY&#65533;&#65533;:&#65533;&#65533;*&#65533;%&#65533;&#1051;&#65533;Nr&#65533;&#65533;)&#65533;D&P&#65533;&#65533;v&&#65533;,&#65533;gJ&#65533;&#65533;&#65533;T&#65533;&#65533;A&#65533;%-X&#65533;8&#65533;&#65533;4A&#65533;eirD&#65533;+&#65533;aG@@pG&#65533;
(`>&#65533;&#65533;&#65533;(&#65533;&#65533;Z&#65533;&#65533;&#65533;n&#65533;&#65533;;&#65533;j&#65533;&#65533; &#26781;&#65533;&#1318;<&#65533;1`&#65533;1Md&#65533;&#65533;T&#65533;&#65533;/`&#65533;bm&#65533;x&#65533;&#65533;r<&#65533;PC&#65533;&#65533;&#65533;&#65533;&#65533;&#65533;&#65533;j&#65533;Nu&#962;G&#65533;&#65533;&#65533;;&#65533;&#65533;&#65533;&#65533;&#65533;&#65533;y&#65533;%&#65533;v&#65533;&#65533;&#65533;&#65533;z&#65533;&#65533;&#65533;r)&#65533;&#65533;)d&#65533;0&#65533;&#65533;$@C&#65533;&#65533;&#65533;hB&#65533;&#65533;&#65533;a5&#65533;&#65533;E&#65533;&#65533;&#65533;&#65533;$,&#65533;k&#65533;2&#65533;#X&#65533;&#65533;&#65533;$W^&#65533;&#65533;Kr&#206333;|&#65533;4pG&#65533;&#65533;|&#65533;&#65533;&#65533;L&#65533;&#65533;*
z&#65533;&#65533;&#65533;&#65533;8%&#65533;E&#65533;T7&#65533;9&#65533;%&#65533;&#65533;&#65533;&#65533;K	&#65533;T&#1321;A&#65533;(m&#65533;8&#65533;&#65533;&#65533;",&#65533;A&#65533;6&#65533;i&#65533;E &#65533;&#65533;&#65533;/&#65533;&#65533;@&#65533;&#65533;&#65533;&#65533;&#65533;	&#65533;&#65533;&#65533;&#65533;&#65533;&#65533;&#65533;&#65533;&#65533;F0Qs&#65533;2}&#65533;&#65533;h*&#65533;&#65533;&#65533;957&#65533;Y&#1098;2&#65533;&&#65533;&#65533;x&#65533;&#65533;&#65533;vv&#65533;h&#65533;qXNc&#65533;L&#511;&#65533;&#65533;/p&#65533;;&#65533;&#65533;&#65533;2&#1015;p&#65533;A-Xx&#65533;T&#65533;,&#65533;U&#65533;$&#65533;&#65533;&#65533;,w&#65533;&#65533;&#65533;f09&#65533;(&#65533;&#65533;Jt&#65533;5G&#65533;&#65533;&#65533;&#65533;G%&#65533;&#65533;&#65533;&#65533;Ma&#65533;J&#65533;&#65533;m&#65533;&#65533;&#65533;&#65533;.&#65533;H&#65533;&#65533;hc&#1667;&#65533;&#65533;&#65533;&#65533;&#65533;W0&#65533;&#65533;&#65533;&#65533;&#65533;&#65533;&#65533;$P&#65533;ll&#65533;O&#65533;&#65533;&#65533;&#65533;p&#65533;?&#65533;&#65533;Pr&#65533;&#1174;&#65533;hPAH&#65533;&#65533;v&#65533;)K&@&#65533;&#65533;&#65533;Y&#65533;p&#65533;&#65533;&#65533;2x&#65533;	L&#65533;&#65533;H#h&#65533;3<&#3449;M&#65533;&#65533;G&#65533;Xu&#65533;+&#65533;&#65533;&#65533;L'&#65533;&#65533;!&#304;1&#65533;j&#65533;&#65533;&#65533;&#65533;&#65533;R&#65533;8&#65533;@&#65533;&#65533;&#65533;]&#65533;&#65533;&#705;&#65533;?]&#65533;&#65533;Q&#65533;&&#65533;r&#65533;&#65533;&#65533;&#65533;f&#65533;=&#65533;&#65533;A!&#65533;c&#65533;	g=&#65533;l&#1143;$&#65533;/q&#65533;_1&#65533;<KI&#65533;&#65533;&&#65533;&#65533;&#65533;&#65533;&#65533;(&#65533;&#65533;$&#65533;&#65533;R&#65533;(&#65533;z&#782;&#569;&#65533;K&#65533;&#65533;&#65533;&#65533;&#65533;&#65533;%&#65533;u&#65533;&#65533;<@&#65533;U	k&#65533;gS&#65533;&#65533;&#65533;&#65533;L&#65533;&#65533;\&#952;&#1486;&#65533;&#65533;&#65533;Q&#65533;&#65533;&#65533;M&#65533;eR&#65533;&#65533;j&#65533;&#669;E&#65533;&#65533;&#65533;&#65533;	&#65533;&#65533;&#65533;L@&#65533;&#65533;&#65533;&#65533;&#65533;&#65533;	&#65533;C;J@{nc&#65533;&#65533;i1H &#65533;/&#65533;&#65533;&#65533;&#65533;z&#65533;&#65533;g&#65533;&#65533;&#65533;"&#65533;&#65533;~a&#65533;}6E~&#65533;&#65533;&#65533;&#836;&#65533;&#65533;&#65533;&#65533;a*siQ]p~&#65533;&#65533;&#65533;&#65533;[&#65533;@&#65533;&#65533;&#65533;im.g9L&#1380;&#65533;G1X&#65533;&#65533;lC&#65533;&#65533;M&#65533;&#65533;h&#65533;Y&#65533;&#65533;K]&#65533;Vs&#65533;-&#65533;'=&#65533;&#65533;1&#65533;u&#65533;&#65533;&#65533;vHY	F&#65533;&#65533;&#65533;&#65533;C&#65533;&#65533;&#65533;&#65533;u&#65533;$IB&#65533;&#39569;o&#65533;DE/&#16680;1&#65533;&#65533;7&#65533;=&#65533;lF&#65533;&#65533;&#65533;&#65533;-:}3&#65533;<&#65533;&#296;&#65533;4y	&#65533;m&#65533;&#576;&#65533;&#65533;&#1915;t&#65533;&#65533;+{)Q&#65533;&#65533;&#65533;1@&#65533;.m&#65533;&#65533;g&#65533;&#65533;&#65533;E&#65533;tf&#65533;_`0&#65533;`&#65533;&#65533;C&#65533;&#303;&#65533;Xa%A/&#11329;&#65533;&#65533;&#65533;z&#65533;3B`&#65533;&#65533;&#65533;0A&#65533;]&#65533;&#65533;&#65533;&#65533;]4E&#65533;n&FK&#65533;&#65533;&#65533;ho"&#65533;&#65533;l&#65533;l&#65533;U&#65533;&#65533;\&#65533;rt &#65533;,&#65533;&#65533;a6H&#65533;&#65533;.&#65533;6x@&#65533;.&#1774;.`&#65533;&#65533;&#65533;&#65533;&#65533;Uf&#65533;&#65533;&#65533;&#65533;&#65533;rG&#65533;j&#178;&#65533;&#65533;'O&#302;&#65533;&j&#65533;`h&#65533;&#65533;&#65533;&#1704;&#65533;&#65533;.oIP&#65533;&#272;-&#65533;>bI&#65533;&#65533;%&&#65533;.~@&#65533;!k"&#65533;[V&#65533;X/p/f&#65533;&#65533;&#65533;&#65533;D5&#65533;c&#65533;r&#65533;n&#65533;&#65533;&#65533;lN&#65533;^N\&#65533;&#65533; &#65533;'&#65533;	&#65533;B+`+&#65533;&#65533;&#65533;&#65533;&#65533;|F&#65533;Hkl&#65533;&#65533;&#65533;&#65533;&#65533;&#65533;Fv@&#65533;(&#65533;(&#65533;@&#65533;!&#65533;&#65533;&#65533;&#65533;&#65533;&#65533;&#65533;&#65533;"&#65533;d&#65533;&#65533;&#65533;/&#65533;,@H&#65533; ~!`&#65533;`4@#&#65533;&#65533;&#65533;&#65533;-&#65533;$Jb&#65533;*&#65533;&#65533;&#65533;&#65533;N&#65533;&#65533;&#65533;&#65533;L&#65533;x p&#65533;VD&#65533;w&#65533;!&#65533;.&#65533;&#65533;&#65533;6D`70&#65533;6p&#65533;&#939;&#65533;H&#65533;&#65533;&#65533;&#65533;xI8&#65533;&#65533;&#65533;T&#65533;.&#65533;
 &#65533;&#65533;f"&#11426;&#65533;!&#65533;m"&#65533;&#65533;&*&#1006;Z,G<&#65533;&#65533;TL?&#65533;t&#65533;|&#65533;P&#65533;7F!&#65533;gF&#65533;&#58778;a&#65533;&#815;&#65533;&#65533;)@W&#65533;p&#65533;+&#65533;	&#65533;&#65533;g&&J&#65533;&#65533;.6&#65533;A&#65533;a&#65533;A&#65533;e&#65533;&#65533;&#65533;lz/"^R&#65533;&#65533;&#65533;B&#65533;&#65533;&#65533; mrh~A*&#65533;&#65533;&#65533;I*&#65533;&#65533;&#65533;A*J &#65533;&#65533; A,&#65533;&#65533;R&#65533;&#65533;&#65533;&#65533;&#65533;ki"&#65533;oH&#65533;$L@&#65533;&#65533;
&#65533; &#65533;d&#65533;0&#65533;r0zD&#65533;(j&#1100;n&#65533;&#65533;&#65533;F&#65533;&#65533;<&#65533;>&#65533;o4e&#65533;F.'U&#65533;&#65533;4j&#65533;d&#65533;&#65533;`&#602;!&&#65533;(P&#65533;&#1422;&#65533;&#65533;e*&#65533;4&#65533;&#65533;+&#65533;:&#65533;6&#65533;&#65533;V&#65533;N&#65533;x&#618;&#65533;
&#65533;xM
a&#65533;~d&#65533;&#65533;&#65533;bch&#65533;	&#65533;-&#65533;&#65533;&#65533;&#65533;&#65533;&#65533;.d&#65533;X&#65533;B&#65533;PI&#65533;&#65533;&#65533;&#65533;&#65533;!&b&#65533;&#65533;JEnG\pI&#65533;RC&#65533;&#65533;&#65533;j
&#65533;&#65533;!&#65533;&#65533;
&#65533;&#448;&#29660;&#65533;D*&#65533;&#65533;6&#65533;&#65533;&#65533;@<&#65533;&#65533;E&#65533;&#65533;0&#65533;&#65533;&#65533;F&#65533;B^&#65533;&#65533;`/
e%!~&#65533;	>&#65533;&#65533;&#65533;&#65533;Qi&#65533;f`'`&#65533;2(&#65533;&#65533;P@&#65533;2&#65533;&#65533;O"AZ&#65533;a&#65533;&#65533;&#65533;x"&#65533;&#65533;&#65533;A&#65533; &#65533;&#65533;B">&#65533;&#65533;K&#65533;:&#65533;c&#65533;R--&#1200;K&#65533;PEI&#65533;&#65533;U&#65533;&#65533;&#65533;a&#65533; &#65533;&#65533;@&#65533;&#65533;HAG!"&#65533;r&#65533;&#65533;1&#65533;&#65533;1&#65533;NZJ&#65533;&#65533;&#65533;,&#65533;V Fpvx&#65533;&#65533;&#65533;&#65533;&#65533;w`D
&#65533;D&#911;It&#65533;&#65533;&#1194;Dj&#65533;&#65533;8&#65533;&#65533;&#65533;&#65533;d&#65533;\s#&#65533;j&#65533;&#65533;&#65533;Q&#65533;&#65533;!&#65533;&#65533;&#65533;4&#65533;&#65533;g"&#65533;&#65533;&#65533;"&#298;Bo7R&#65533;&#65533;&#10342;&#65533;&#65533;S9 ul&#65533;&#65533;wI&&#1200;0&#65533;. I#MO&#65533;&#65533;wI&#65533;&#65533;0&#65533;&#65533;&#65533;H&#65533;&#65533;&#65533;&#65533;"y8 
&#65533; K0!&#65533;@*&#65533;&#65533;	.M&#65533;&#65533;sU9@&#65533;3&#65533;&#65533;&#65533;&#65533;b`&#65533;kF&#65533;C&#65533;&#65533;&#65533;cb.B`;7 &#65533;"&#65533;O&#65533;&#65533;4&#65533;!
n&#65533;&a&#65533;&#65533;v&#65533;&#65533;U1,d&#65533;c^&#65533;Dk &#65533;4e&#65533;3&#65533;j12 C&#65533;&#65533;EC&#65533;TP
&#65533;&#65533;&#65533;!&#65533;&#65533;&#65533;&#65533;G&#65533;&#65533;05&#65533;13&#65533;l&#65533;6\&#65533;I&#65533;1>&#65533;%&#65533;&#1443;b2&#65533;"&#65533;&#65533;&#65533;&#65533;&#183;&#65533;$'&#65533;&#1264;&#65533;t&#65533;V&#65533;&#65533;&#65533;&#65533;|&#65533;&#65533;|&#65533;i ^&#65533;&#65533;L&#65533;c&#65533;&#65533;"BNy&#65533;l&#65533;&#65533;&#65533;&#65533;dw&#65533;#x&#65533;&#65533;A;&#65533;*`;&#65533;&#65533;N/&#65533;tI&#65533; &#65533;}R&#65533;S'&#65533;&#434;&#65533;l&#65533;0!&#65533;,&#65533;t	$&#65533;6&#65533;&#65533;&#65533;S#&#65533;<G&#65533;&#65533;0&#65533;Hg f@&#65533;&#65533;A&#65533; T@T&#65533;&#65533;&#65533;&#65533;?=.&#65533;?)&#65533;t&#65533;a
B!$&#65533;&#65533;r X; r@2&#65533;2`&#65533;,
x&#65533;&#65533;&#65533;&#65533;!b`&#65533;&#65533;&#65533;&#65533;b:wv@&#65533;&!&#65533;'&#65533;"&#65533;d&#65533;&#65533;&#65533;"V&#65533;o&#65533;U&#65533;,
&#65533;l&#65533;&#65533;&#1717;2&#65533;&#65533;Q&#65533;4&#65533; &#65533;"!k&#65533;(b&#65533; 32VE
&#65533;x@H&#65533;&#65533;&#65533;&#65533;rVW v&#65533;&#65533;&#65533;&#1832;F3&#65533;#&#65533;&#65533;%&#65533;&#65533;N&#65533;&#65533;&#951;~'&#65533;&#65533;&#816;j/&&#560;&#65533;&#65533;~Z&#65533;%&#65533;&#65533;&#65533;&#65533;&#65533;f&#65533;&#65533;&#65533;&#65533;&#65533;Kb$$g5&#65533;_&#65533;&#65533;
	&#65533;&#65533;h&#65533;&#65533;&#65533;&#65533;!u&#65533;-Q&#65533;&#65533;<&&#65533;:&#65533;t&#65533;&#65533;2@P92&#65533;&#65533;v&#628;&#65533;&#65533;+t`&#65533;:K(&#65533;Dr&#65533;r@&#828; 
&#1461;MT&#65533;&#65533;Vi&#65533;&#65533;&#65533;&#65533;Ro&#65533;&#65533;$`&#65533;PB@&#65533;j`&#65533;&#65533;g&#65533; (89&#65533;&#65533;%F+a&#65533;X&#65533;&#65533;<&#65533;"b`b&#65533;s?&#65533;"4&#65533;&#65533;(c1&#65533;&#65533;&#11636;fw~`&#65533;&#65533;d&#65533;&#65533;]&#65533;Ck&#65533;&#65533;4&#65533;&#65533;&#65533;6&#65533;&#65533;&#65533;e; s&#65533;x&#65533;8&#65533;&#65533;7&#65533;&#65533;`a/&#65533;&#65533;@&#65533;3&#65533;&#65533;&#65533;&#65533;&#65533;&#65533;&#65533;&#65533;&#65533;&#65533;tSJh&#65533;*[&#65533;w&#65533;&#65533;c&#65533;&#65533;&#65533;&#65533;e3&#65533;&&#65533;|&#65533;&#65533;%T)~Y&#65533;c&#65533;j&&#65533;&#65533;&#65533;&#65533;.$FbX&#65533;&#65533;&#65533;Av&#65533;8w&#65533;&#65533;&#65533;&#65533;2!	&#65533;&#65533;V R/&#65533;&#65533;g&#65533;&#1888;&#65533;&#65533;&#65533;&#65533;&#65533;&#65533;&#65533;$g&#65533;=&#65533;V&`&#65533;'&#65533;&#65533;H&#65533;&#65533;l&#65533;&#65533;m&#65533;6&#65533;&#65533;M&#65533;rM&#65533;O &#65533;B&#65533;&#65533;&#65533;J&#65533;&#65533;!Y&#65533;&#65533;&4F@&#65533;&#65533;&#1929;&#65533;&#65533;&#65533;A(#&#65533;w"&#65533;&#65533;&#65533;j&#65533;A&#65533;r>&#65533;s&#65533;X&#65533;/b&#65533;&#65533;~&#65533;&#65533;&#65533;WU$&#65533;&#65533;&#65533;&#65533;ug&#65533;&#65533;&#65533;&#268;&#65533;R&#65533;&#65533;[@
 $zt@&#65533;&#65533;-&#65533;!'&#65533;&#65533;&#65533;7&#65533;&#65533;&#65533;H&#65533; &#65533;&#65533;\MiV&#65533;&#65533;&#65533;N.&#65533;&#65533;&#65533;w&#65533;c6&F&#65533;&#65533;Z&#65533;&#65533;,Y&#65533;h0&D6M]&#600;&#65533;cX&#65533;c&#65533;-~&#65533;&#65533;N$w$&#65533;!f&#65533;.&#65533;"&#65533;&#65533;&#65533;=&#65533;
w&#65533;X&#65533;&#65533;kJG&#65533;DP&#65533;v&#65533;I&#65533;&#65533;&#65533;W&#1048;#&#65533;&#65533;&#65533;8I&#65533;w&#65533;@2~&#65533;4&#65533;l"A&#65533; Su&#65533;"(&#65533;&#65533;)&#65533;&#65533;&#65533;*&#65533;ipRJ`&#65533;@&#65533;b&#65533;$&#65533;&#65533; r  &#65533;&#65533;@&#65533;&#65533;&#65533;^&#65533;#3@(&#65533;&#65533;&#65533;&#65533;&#65533;fx&#65533;&#65533;`[&#65533;&#65533;&#65533;;t&#65533;t&#65533;(
&#65533;&#65533;W&#65533;U! &#65533;W&#65533;*4&#65533;N&#65533;g1&#65533;&#65533;&#65533;&#65533;;^k&#65533;6&#65533;&#65533;r&#65533;*&#65533;f&#65533;&#65533;&#65533;&#65533;&#65533;&#65533;(&#65533;&#65533;7y&#65533;&#65533;H&#65533;&#65533;/&#65533;`| &#65533;&#65533;C&#1932;>iz&#65533;&#479;]&#304;l,&#65533;cd5&#983;J&#65533;I|8&#65533;M&#65533;&#65533;~&#65533;&#65533;Q#&#65533;&#65533;kK)r&#65533;&#65533;*&#65533;&#801;
)&#65533;R&#65533;&#65533;y6&#65533;&#65533;&#65533;&#65533;&#65533;P&#65533;&#65533;&#65533;&#65533;&#65533;&#65533;&#65533;z&#65533;&#65533;W&#65533;V&#1025;&#65533;&&#65533;&#65533;y#&#65533;f&#65533;&#65533;&#65533;;q	z&#65533;@ &#65533; &#65533;)&#65533;b&#65533;&#65533;m &&#65533;+&#65533;Si&#65533;Y0{&#65533;&#65533;&#1993;&#65533;?&#65533;S&#65533;m (&#65533;%.&#65533;08^&#65533;&#65533;&#65533;#&#65533;&#65533;Bh5&#802;qT&#65533;&#65533;&!&#65533;&#65533;&#65533;;&#65533;;OC&#65533;&#65533;&#65533;]2&#65533;&#65533;&#65533;&#65533;;&#1182;&#65533;)"-u&#65533;a"J&#65533;&#65533;hU/&#65533;&#65533;&#65533;@&#65533;&#65533;&#65533;&#65533;b&#65533;H&#65533;4r&#65533;Ty	2&#65533;&#65533;&#65533;W&#65533;&#65533;&#65533;we&#65533;m&#65533;t3l&#65533;&#65533;q&#65533;&#65533;&#65533;&#65533;`(dd|IL&#65533;&#65533;L&#65533;&#65533;~&#65533;&#65533;&#65533;EtL7c&#65533;SY&#65533;&#65533;&#65533;A&#65533;J\&#65533;1&#65533;
e{9!&#65533;aO`!)W&#65533;&#65533;(5&#65533;UO&#65533;&#65533;[=&#65533;&#543;&#65533;)&#65533;&#65533;#&#65533;&#65533;Z&#1901;&#65533;#a&#65533;&#65533;&#65533;	&#65533;4z"&#65533;&#653;`L&#65533;8&#65533;&#65533;);&#65533;@&#65533;U&#65533;&#589;@&U&#65533;j (&#65533;,(aWz&#65533;&#65533;8 &#65533;&#65533;:&#65533;&#65533;&#65533;$&#65533;&#65533;/&#65533;>&#65533;6&#895;&#65533;&#65533;a<&#65533;x&#65533;&#65533;+&#65533;f8$&#65533;&#65533;/BtG&#65533;&#65533;V&#65533;&#65533;&#65533;|&#65533;'zU&#65533;&#65533;O7&#65533;q&#65533;D	 kt4&#65533;&#65533;0E<&#65533;y&#65533;&#65533;&#65533;&#65533;&#65533;Ge&#65533;x&#65533;&#65533;&#65533;&#65533;k&#65533;&#65533;6t&#65533;z#&#65533;k]&#65533;(&#65533;{&#65533;	B"&#65533;.&#65533;&#42044;w&#65533;&#65533;0O&#65533;5&#65533;#&#65533;~\&#65533;&#65533;&#65533;:#$G&#65533;A&#65533;&#65533;&#65533;&#65533;&#65533;&#65533;q&#65533;&#65533;v&#65533;qu&#65533;&#65533;U&#65533;&#65533;&#65533;zA9x&#65533;&#65533;&#65533;q&#65533;&#65533;&#65533;i&#65533;b$Bt&#65533;&#65533;&#65533;#&#65533;&#65533;	&#65533;&#65533;@$y&#65533;&#65533;[&#65533;s &#65533;j&#65533;/ f.&#65533;&#65533;&#65533;&#65533;&#65533;Y&#65533;&#794;&#65533;&#65533;&#65533;?&#65533;&#65533;&#65533;&#65533;&#65533;Ar&#65533;tH(y &#65533;&#65533;&#65533;&#65533;1id.&#65533;1&#65533;&#65533;8(&#65533;ACAr&#65533;q&#65533;F~&#65533;&#1665;&#65533;&#65533;&^~&#65533;&#65533;_&#1660;&#65533;&#65533;g&#65533;&#981;&#65533;&#65533;%z&#65533;&#65533;&#65533;&#1150;8&#65533;&#65533;&#65533;)&#1698;&#65533;&#65533;&#65533;&#65533;!&#65533;;&#65533;h&#65533;3&#65533;&#65533;&#65533; x&#65533;&#65533;A&#65533;+V&#65533;J&#528;&#1334;> G&#57459;l3z&#1752;&#65533;&#65533;$z&#65533;Z&#65533;)&#65533;=(G&#65533;&#65533;t:j/$&#65533;&#65533;&#65533;.E
	3G&#65533;&#65533;2&#65533;&#65533;M&#65533;6mv&#65533;`&#65533;&#65533;Mt(\&#65533;&#65533;F.&#65533;&#65533;&#65533;&#1320;&#65533;&#65533;&#65533;b&#65533;&#65533;l&#65533;&#65533;*&#65533;&#65533;!r&#1970;9s&#1420;&#65533;f&#65533;(^&#65533;o@&#65533;&#65533;o"e)X(&#65533;OA&#65533;-&#65533;&#65533;&#65533;4R6%&#65533;E"7&#65533;-&#65533;&#65533;&#65533;&#65533;&#65533;&#65533;&#65533;c3&#65533;&#65533;&#65533;$G&#65533;H$]&#65533;a&#65533;&#65533;&#65533;f&#65533;pu&#65533;_&#65533;T&#65533;V&#65533;v&#65533;~&#65533;/&#65533;c&#65533;p[&#65533;f|	5&#65533;&#65533;&#65533;&#1784;o&#65533;&#65533;}as&#65533;&#65533;kS+&#65533; 
&#65533;&&#65533;B&#65533;&#65533;\3&#65533;&#65533;&#1115;&#65533;(F"&#65533;&#1191;&#65533;&#65533;&#65533;&#65533;	 &#65533;&#65533;a&#65533;|&#65533;!&#65533;&#991;&#65533;~&#65533;&#65533;'A&#65533;B&#65533;\&#65533;&#290;)
&#65533;&#65533;&#65533;&#65533;8&#65533;!&#65533;&#65533;bH1&#65533;&#65533; 2&#1031;F&#65533;?<&#65533;&#65533;AC(&#65533;&#65533;&#65533;$&#65533;_&#65533;U&#65533;E&#65533;i&#65533;A6ay#		&#1608;"M&#65533;X&#65533;T&#1292;	KQI&#65533;K)0&#65533;&#65533;7u&#65533;AU)T&#65533;3&#65533;&#65533;&#65533;3&#65533;L&#65533;JR&#65533;&#65533;&&#65533;&#65533;![u&#65533;O1&#65533;Tp&#65533;Lq7&#1116;L&#65533;&#65533;W&#65533;Tp&#65533;\u&#65533;&#1366;&#65533;&#65533;5&#65533;w&#65533;&#65533;&#65533;Q$&#65533;&#65533;&#65533;hU&#65533;dS&#65533;_&#65533;1&#65533;&#65533;1&#65533;E&#65533;_dp&#65533;&#65533;^tZ>&#65533;&#65533;k&#65533;&#65533;&#65533;s&#65533;&#65533;&&#65533;m&#65533;&#65533;&#65533;&#1003;&#65533;&#65533;V&#65533;&#65533;],D}&#65533;v&#65533;&#65533;&#65533;k&#65533;&#65533;&#26219;&#65533;&#65533;cn&#65533;L&#65533;&#1962;&#65533;&#65533;'M6]&#65533;&#65533;Z&#65533;&#65533;(M;;&#65533;&#65533;^&#65533;Y&#65533;B"&#65533;H &#65533;|&#65533;&#1799;_|&#65533;&#65533;&#65533;&#65533;&#65533;G@6&#65533;b&#65533;W&#65533;,K^i&#65533;&#65533;&#65533;&#65533;[&#65533;&#65533;\&#65533;,&#134;
&#65533;!@&#65533;pP!&#65533;k+&#818;B,0B9d&#65533;x&#65533;&#65533;H&#65533;A$-I&#65533;&#65533;'&#65533;&#65533;	/IB&#65533;%G"&#65533;$&#65533;&#65533;&#65533;&#65533;&#65533;QPZI&#65533;&#65533;<&#65533;	&#65533;&#65533;&#818;I/&#65533;&#65533;r-T&#1356;!hV&#65533;&#65533;>&#65533;:4&#65533;&#65533;<&#65533;&#65533;&#65533;Drcn)P,r&#65533;&#65533;,y&#65533;U9&#65533;&#65533;X6eu&#65533;&#65533;H &#65533;&#65533;l3&#65533;V<&#65533;Q&#65533;A&#65533;e&#65533;i&#65533;&#65533;E&#935;&#65533;&#65533;&#65533;&#65533;&#65533;&#65533;n&#65533;&#1702;&#65533;n&#65533;&#65533;fy&#65533;6A<&#65533;P&#65533;n&#65533;&#65533;&#65533;&#65533;j&#65533;&#65533;&#65533;a&#65533;n&#65533;2I3&#65533;&#65533;&#65533;m&#65533;,&#65533;&#1826;h&#1036;4&#65533;&#65533;N;^R&#65533;H&#1409;+n&#65533;&#65533;&#65533;&#65533;}{x&#65533;.&#65533;&#65533;&#65533;&#65533;&#65533;U&#65533;&#65533;\jz%6)&#65533;q&#65533;C(&#65533;R&#65533;&#65533;&#65533;&#65533;&#1735;"&#65533;(%6PP9&#65533;pC'&#65533;&#65533;Cm[vQ&#65533;&#65533;&#65533;&#65533;F&#1296;D&#65533;X~4&#65533;8&#65533;&#65533;$&)R&#65533;X&#65533;2'1I\7
&#65533;l&#65533;	&#65533;I&#65533;pX&#65533;$$&#65533;&#65533;&#65533;*+k&#65533;&#65533;d&#65533;XX&#65533;Bk2F&#65533;d&#65533;&#65533;@d]&#65533;Q_&#65533;W&#65533;&#1616;|j&#65533;&#65533;cC&#65533;&#65533;VA	*0&#65533;&#65533;&#65533;/Np&#65533;_.E&#65533;&#65533;fk&#65533;&#65533;&#65533;<&#65533;&#65533;lx&#65533;5F`Nn&#65533;&#1231;&#65533;Y&#65533;*@&#65533;!&#65533;`&#65533;)Pm&#65533;(&#65533;&#65533;&#65533;V&#65533;&#65533;&#65533;&#1389;&#65533;uz&#65533;i!&#65533;&#1649;'7&#65533;&#65533;n&#1338;f&#65533;b;&#1498;&#65533;4&#65533;&#65533;&#65533;@&#65533;#&#65533;&#65533;&#65533;&#65533;`&#65533;p&#65533;&#65533;&#65533;M/>&#65533;#&#1025;&#65533;$>&#65533;&#65533; (&#65533;&#65533;Q
&#65533;#/&#65533;&#65533;G(&#65533;r0&#65533;(as&#65533;&#65533;&#65533;&#65533;1&#65533;%&#65533;V&#65533;&#65533;N=&#65533;&#65533;&#65533;&#65533;@&#65533;NQY&#65533;F&#65533;&#65533;&#1357;L,;I&#65533;DB&#65533;&#65533;J&#65533;&&#65533;&#65533;	&#65533;&#65533;&#65533;x&#65533;D&#65533;&#65533;&#65533;HCe)!	DQY&#65533;@&#65533;&#65533;&#65533;&#65533;&#65533;sZk&#65533;&#65533;&#65533;&#65533;&#65533;&#65533;&#65533;C\&#65533;&#65533;&#65533;ET&#65533;c-&#65533;Q&#65533;@&#242;Am;$&#65533;&#65533;&#65533;&#65533;ESMl&#65533;XL&#65533;&#65533;jt&#65533;)&#65533;F&#65533;&#65533;/^&#65533;&#65533;&#65533;EY&#65533;*&#1780;&#65533;6&#65533;QN&#65533;H:R&#65533;&#65533; X&#65533;&#65533;9&#65533;&#65533;t+(&#65533;&#65533;&#65533;&#65533;CR"&#65533;&#1869;&#65533;r&#65533;&#1865;&#65533;&#65533;&#65533;&#65533;&#65533;&#65533;JZ&#65533;&#65533;&#65533;:&#65533;&#65533;&#65533;&#65533;DO>`%@00x&#65533;"{&#65533;&#65533;)~'T&#65533;&#65533;&#65533;&#65533;b &#65533;l&#65533;`&#65533;&#65533;&#65533;AN4?_&&#65533;b&#65533;&#65533;&#65533;&#65533;0&#65533;1&#65533;&#65533;/&#65533;&#65533;QHN&#65533;&#65533;b&#65533;B&#65533;9&#65533;J&#65533;az43&#65533;IM&#1057;	v&#65533;) &#65533;&#65533;	t&#65533;h&#65533;&#65533;&#65533;&#65533;"&#65533;&#65533;&#65533;&#65533;wp'<&#65533;e&#65533;&#65533;&#1835;Z3&#65533;&#65533;D&#65533;Oq!&#1566;N&#65533;&#65533;&#65533;E&#65533;&#65533;&#65533;A+&#65533;m$HCz&#65533;3&#65533;&#65533;&#65533;&#65533;d&#65533;2I&#65533;&#65533;-&#65533;&#65533;g&#65533;3Tt&#65533;&#65533;h&#65533;&#65533;&#65533;&#713;&#65533;z&#65533;&#65533;&#65533;&#65533;&#65533;tqt/&#65533;pz&#65533;f&#65533;~TL-
&#65533;&#65533;&#65533;5&#65533;&#65533;&#65533;!OV&#65533;&#65533;&#65533;I&#65533;&#65533;4t&#1029;vh@&#65533;d&#65533;&#65533;L&#65533;&#65533;&#65533;'g@=&#65533;rX&#65533;&#65533;(k&#65533;HAS&#65533;&#65533;)U&#65533;&#65533;dY&#65533;&#65533;&#65533;&#65533;&#65533;:X&#65533;&#65533;o&#65533;&#65533;&#65533;&#65533;&#65533;&#65533;&#65533;X&#65533;jPV&#65533;-&#65533;&#65533;&#65533;GjA&#65533;&#65533;4&#355;#$!Z&#65533;*&#65533;D&#65533;)&#65533;&#65533;&#65533;&#65533;&#65533;&#65533;&#65533;&&#65533;&#65533;i&#65533;&#65533;)&#65533;X&#65533;ng6&#65533;&#1713;&#65533;VCAt&#1107;&#65533;&#65533;\&#65533;x&#65533;&#65533;[&#743;=&#65533;I&#65533;&#65533;&#65533;bO7$&#351;&#65533;%&#65533;M,42&#65533;&#65533;YY#8&#65533;-&#65533;j&#65533;&#65533;&#573;&#65533;a&#65533;M&#65533;T&#65533;&#65533;&#1356;j9#&#65533;4&#65533;9&#65533;}1r&#65533;&#65533;md:S&#65533;&#65533;&#65533;5&#569;@&#65533;&#65533;&#65533;C&#65533;&#65533;=&#65533;EA&#65533;&#65533;&#65533;&#65533;&#65533;&#65533;v-X&#65533;iT&#65533;&#65533;&#958;&#65533;&#65533;/~&#65533;O&#65533;&#65533;&#65533;&#65533;&#65533;J&#65533;M&#65533;&#65533;l&#65533;1&#65533;i&#65533;P&#1328;`o&#65533;Z$VI
Y&#65533;&#65533;"12&#1036;&#65533;t&#65533;&#65533; &#65533;A@0&#65533;&#65533;D		&#65533;/w&#65533;&#65533;Elc&#65533;a&#65533;C&#65533;&#65533;oG=2&#65533;(&#65533;A&#65533;	&#65533;#&#65533;&#65533;Je&#65533;D&#65533;&#65533;&#65533;&#65533;&#65533;&#65533;:&#65533;e&#65533;&#65533;&#65533;&#65533;>&#65533;K&#65533;&#65533;&#65533;H&#65533;n&#65533;&#65533;1&#65533;&#65533;4x:&#65533;"&#65533;(Tbp&#65533;&#65533;e"&#65533;{&#65533;&#65533;&#65533;&#65533;&#65533;&F&#65533;z&#65533;B4&#65533;&#65533;XB2&#65533;&#65533;
J&#65533;dm&#65533;&#65533;K=S&#65533;hsg*O&#65533;&#65533;6&#65533;M&#65533;xj0&#65533;&#65533;&#65533;&#65533;"&#65533;\=&#65533;`Y.&#65533;W&#65533;&#65533;w^&#65533;-]'1&#65533;!%&#65533;j&#65533;Gp#d$&#65533;SI
3&#65533;V-W&#65533;&#65533;Gig&#65533;[,&#65533;tJ&#65533;&#65533;&#18458;Z@&#65533;&#65533;&#65533;&#65533;&#65533;&#1608;&#65533;&#65533;&#65533;Atc&#65533;&#65533;{&#65533;&#65533;&#1271;&#65533;&#65533;&#65533;o|^&#65533;"&#65533;&#65533;sw&#65533;&#65533;&#65533;&#65533;zg3&#65533;&#65533;&#65533;t&#65533;&#65533;(&#65533;&#65533;L&#65533;2&#65533;t?&#65533;28&#65533;,&#65533;&#65533;&#65533;&#65533;S&#65533;42U%&#65533; &#65533;,f&#65533;&#65533;&#65533;@&#65533;&#65533;&#65533;&#65533;A&#65533;&#65533;&#65533;"&#65533;&#65533;&#65533;&#65533; 6=&#65533;P&#65533;r&#65533;K	&#65533;b&#1853;(&#65533;"	&#328;bJ&#65533;&#65533;l$&#65533;&#65533;&#65533;&#65533;UQ&#65533;b)&#65533;&#65533;D&#65533;&#65533;qtE9&#65533;&#65533;&#65533;*d&#65533;[&#65533;4p&#65533;q&#418;v&#65533;US&#65533;&#65533;*oR&#65533;q&#1218;&#65533;&#65533;&#65533;PAuw&#65533;y&#65533;;&#65533;0	&#65533;eNfbHvpC'I&#65533;lV&#65533;lW&#65533;I&#65533;r&#65533;.&#65533;d&#65533;J&#65533;&&#65533;cBp&#65533;y:&#65533;&#65533;6&#65533;&#65533;&#65533;&#65533;nF`z&#65533;K'r"Rz~&#65533;K&#65533;C&#65533;1&#65533;&#65533;?&#65533;	&#65533;q{h&#65533;&#65533;
eDCq*gq$&#65533;qO&#65533;eS&#65533;Y7&#65533;wR&#65533;D>&#65533;L&#65533;4&#65533;'U1B&#1783;}&#65533;d&#65533;&#65533;\&#65533;&&#65533;&#65533;ON&#65533;6p&#65533;mB&#65533;nU&#65533;&#65533;O&#65533;Uh&#65533;wX&#65533;-Dt&#65533;&#65533;&#65533;]&#65533;&#65533;6NPu&#65533;eQ&#65533;)&#65533;8C&#65533;R&#40256;&#65533;&#65533;&#65533;f9*p&#65533;;&#65533;p&#65533;2E9&#65533;Q93E_&#65533;3*&#801;;&#65533;!
]&#65533;#&#65533;p&#65533;wE&#65533;H&#65533;@&#65533;`H'&#65533;&#65533;pN&#65533;7Y&#65533;&#65533;&#65533;l&#65533;&#39438;vI&#65533;T.V.&#65533;eE&#65533;&#65533;&#565;R&#65533;&#65533;&#65533;}vJ&#65533;2PQz&#65533;!&#65533;3?&#65533;&#65533;W&#65533;0&#65533;&#65533;V7&#65533;&#65533;?&#65533;X&#65533;&#65533;?&#65533;&#65533;k&#518;P6$qXqUF&#65533;;1&#65533;&#65533;&#65533;$&#65533;&#65533;|\&#65533;&#65533;p&#65533;&#65533;(&#65533;N&#65533;&#65533;#&#65533;`&#65533;&#65533;\P&#65533;@Fc4&#65533;8&#65533;0&#65533;7(&#65533;JjQ)j&#65533;~r6TyoQh-&#65533;DVSp8b2&#65533;e&#65533;&#65533;hN&#65533;&#65533;I&#65533;V7&#65533;Y^&#65533;q&#65533;&#65533;u&#65533;:&#65533;c&#65533; ]&#65533;u`&#65533;&#65533;E`&#65533;S&#65533;S9og9&#65533;E	&#65533;1&#65533;&#65533;&#65533;:&#65533;1&#65533;&#65533;&#65533;x&#65533;	@&#65533;$
 &#65533;#/&#65533;&#65533;p-'7p&#65533;/&#65533;&#65533;&#65533;gU&#65533;&#65533;Wua&#65533;&#65533;<&#65533;sI&#65533;&#65533;5&#65533;MC&#65533;
&#132070;de&#65533;lH&#65533;&#65533;?: "   3r&#65533;o&#65533;K~&#65533;"1&#65533;[#hp&#65533;&#65533;&#65533;&#65533; F?&#65533;&#65533;&#65533;:S&#65533;&#65533;&#65533;I:&#65533;&#65533;)P&#65533;&#32786;&#65533;&#65533;`&#65533;&#65533;ZhF+c}&#65533;&#65533;l&#65533;&#65533;&#65533;W&#65533;&[&#65533;&#65533;&#65533;&#65533;C&#65533;B&#65533;m&#65533;~&#65533;&#65533;&#65533;&#65533;s@&#65533;&#65533;&#65533;&#65533;'&#65533;`!x&#65533;Fd)&#65533;&#65533;)a2&#65533;d&#65533;&#65533;]5&#65533;e)&#1477;i&#65533;R&#65533;&#65533;j&#65533;j&#65533;u&#65533;&#65533;9&#625;^{d&#65533;&#65533;&v&#65533;&#65533;&#65533;&#65533;2:_&#65533;,&#65533;&#65533;3Xh&#65533;&#65533;pw&#65533;i&#1432;&#65533;0xN&#65533;&#65533;rTpS5&#65533;`&#65533;U5a&#65533;&#65533;`x&#65533;&#65533;If.&#65533;G&#65533;I&#65533;&#65533;'&#65533; K.K2sI&#65533;:&#65533;O&#65533;#c&#65533;d&#65533;&#65533;$?&#65533;&#65533;.&#65533;6i#\c5&#65533;&#65533;1&#65533;&#65533;&#65533;@Fx&#659;&#65533;i7	|&#65533;t&#65533;&#65533;U%&#65533;5GA&#1112;&#65533;Y&#65533;&#65533;&#65533;&#65533;&#65533;Pb0B&#65533;&#65533;44&#65533;&#65533;&#65533;&#65533;&#65533;lB~nS&#65533;&#65533;&#65533;(&#65533;&#65533;&#65533;@&#65533;f &#2006;6G&#65533;&#65533;&#65533;&#65533;1&#65533;&#65533;&#65533; YL&#65533;&#65533;U&#65533;&#65533;Zu9p]&#65533;RD&#65533;&#65533;&#65533;Qo&#632;v$&#65533;%&#65533;&#65533;+&#65533;A&#65533;"zG!&#65533;*
&#65533;_$
&#65533;&#65533;&#65533;]&#65533;9h&#65533;,wg&#1546;&#65533;A&#65533;<'7	&#65533;&#65533;#&#65533;H&#65533;S&#65533;&#65533;&#65533;&#65533;&#65533;&#65533;&#473;W&#65533;&m&#65533;t.&#65533;L&#65533;&#65533;&#65533;\RC&#65533;&#65533;&#65533;$C5&#65533;(V&#65533;@&#65533;B&#65533;&#65533;`&#65533;#?z&#65533;c&#65533;W`&#65533;t&#65533;2ZX&#65533;w:Fe&#275;&#65533;&#1030;p&#65533;&#65533;20&#65533;!%A&#65533;&#65533;&#65533;q&#65533;&#65533;X&#1936;(B&#65533;W&#65533;X&#65533;`D&#65533;D&#65533;:Fj&#65533;b&#65533;&#65533;&p&#65533;&#65533;&#65533;&#65533;&#65533;&#65533;&#65533;&#65533;CG&#65533;\xFGR{*c&#1952;~&#65533;&#65533;&#65533;N&#65533;&#65533;&#65533;(&#65533;&#65533;)&#65533;&#65533;:,&#674;JR&#65533;(&#65533;&#186;E&#488;&#65533;&#65533;&#65533;&#362;&#65533;d7&#65533;Q&#2018;fB&#65533;4&#65533;&#1368;&#65533;T&#65533;H#&#65533;&#65533;;&#65533;qH72&#65533;gU@&#65533;&#65533;J&#65533;XU&#65533;t&#65533;W&#65533;d:&#65533;l&V&#65533;Pt&#65533;0a	&#758;&#65533;O"?050J{o
&#65533;&#65533;&#65533;&#65533;&#65533;&#65533;&#65533;&#65533;dAX4&#65533;2q#w*F`&#65533;&#65533;M(A(&#65533;&#65533;*	c&#65533;&#65533;9%O&#65533;|) 	&#65533;0Z7&#65533;G&#65533;K&#65533;&#65533;&#65533;`P&#65533;5&#65533;&#65533;&#65533;&#65533;}&#65533;8>&#65533;L&#65533;6&#65533;f&#65533;At"&#65533;DM&#65533;&#65533;&#65533;g&#65533;Z{IKf&#65533;~&#65533;j&#65533;;&#65533;^)un&#65533;u,&#44395;F&#65533;d'R&#65533;&#65533;&#65533;b[&#65533;,jjyIvUDNT&#65533; I&#65533;5&#65533;q&#65533; &#65533;@&#65533;!E"/&#65533;PfT|&#65533;&#65533;&#65533;0&#47662;&#65533;&#153;Ka&#65533;&#65533;&#65533;Xa&#65533;4n&#65533;`/6&#65533; I&#65533;J `&#65533;O&#65533;l-&#65533;&#65533;&#65533;1'0&#65533;qm&#65533;&#65533;K<U&#65533;{%1&#65533;)&#65533;&#65533;&#65533;&#65533;g&#65533;p&#65533;C(#
&#65533;&#65533;{xJs&#65533;&#65533;&#65533;&#65533;&#65533;&#65533;&#65533;$Z&#65533;Y&#65533;ZM&#65533;eM"o&#65533;H&#65533;r@&#65533;`&#65533;&#65533;=&#65533;&#65533;&#65533;&#65533;M68&#65533;&#65533;4gsM&#65533;u&#65533;-&#65533;&#65533;&#65533;&#65533;e3P&#65533;FN&#65533;>&#65533;5&#65533;$	cA&#65533;9@&#65533;WX&#65533;R&#65533;&#65533;@E!&#65533;8a&#65533;&#65533;\&#65533;&#65533;&#65533;qPM@&#65533;%vek&#65533;&#65533;&#65533;&#65533;&#65533;&#1407;&#65533;&#65533;&#1200;&#65533; 	&#65533;Z-&#65533;&#65533;&#1296;&#65533;hT&#65533;&#65533;`	V1	&#65533;&#374;&#65533;9&#65533;&#65533;&#65533;U&#65533;&#65533;&#65533;&#65533;K&#1667;&#65533;WUV&#65533;&#65533;d&#65533;&#65533; &#65533;&#65533;&#65533;|q&#65533;&#65533;&#65533;&#65533;&#65533;K&#65533;&#65533;!.&#65533;2&#65533;&#65533;&#1413;!G&#65533;0|%?j&#65533;&#65533;&#65533;&#65533;A: p5R&#65533;$]&#65533;#TFk&#65533;&#464;&#65533;&#65533;{&#65533;GP{VF&#65533;W&#65533;5!@&#65533;&#65533;&#65533;#&#65533;I&&#65533;&#65533;N.wPp&#65533;p6;gP&#200;_1&#65533;&#65533;;&#65533;s&#65533;P&#1684;&#65533;(&#65533;&#65533;N&#65533;
'I[{&#1013;&#65533;Ku&#65533;&#65533;&#65533;L&#65533;TToy&#65533;&#65533;k7*&#65533;&#65533;&#65533;%&#65533;`&#65533;v&#65533;&#65533;&#65533;rD9Hv[#X&#65533;(&#65533;&#65533;&#65533;9&#65533;3&#65533;&#65533;&#65533;&#65533;T&#65533;&#65533;&#65533;
0&#65533;(&#65533;VH&#65533;e&#65533;&#65533;&#65533;&#39577;&#65533;xa&#65533;&#65533;<.la&#1660;3|&#65533;5G\&#65533;(:&#65533;&#65533;&#65533;&#65533;&#65533;&#65533;&#65533;M&#65533;2&#65533;&#65533;&#65533;&#65533;sWc&#65533;&#65533;&#65533;#X&#65533;DX&#65533;&#65533;&#65533;&#65533;[Fc&#65533;&#65533;&#65533;dd&#65533;+	 &#65533;kLt&#65533;&#65533;M&#65533;'	4C42&#65533;&#65533;#pV&#65533; X&#65533;&#65533;&#65533;4&#595;4&#65533;&#65533;k&#1254;nS~&#65533;&#65533;&#65533;&#65533;&#65533;7di&#65533;&#65533;2{PPMQ(]&#65533;&#65533;I&#65533;>@&#65533;&#65533;&#65533;&#65533;&#65533;ku&#65533;&#65533;wb'&#1319;&#65533;&#65533;%&#65533;&#65533;&#65533;E&#65533;&#65533;&#65533;\&#65533;&#376;&#65533;_D
&#65533;&#65533;&#65533;&#65533;-A&#65533;_&#65533;t8c9&#65533;#_&#65533;&#764;,b=0x2&#65533;P5&#65533;: I&#758;&#65533;&#1212;&#65533;V&#65533;V-&#65533;&#65533;&#65533;&#65533;&&#65533;0&#65533;46'&#65533;&#1483;[Isx&#65533;&#65533;@&#65533;&#65533;&#65533;&#65533;#&#65533;&#65533;.5&#65533;K&#65533;&#65533;K&#65533;&#65533;KA
/&#65533;6&#65533;c&#65533;&#65533;({&#65533;&#65533;c&#65533;&+&#65533;J&#65533;#&#65533;&#65533;&#1060;&#65533;&#388;&#65533;$5&#65533;M3!	3&#65533;&#65533;$&#65533;PM.K&#1936;&#1783;;&#65533;&#65533;&#65533;&#65533;&#65533;&#65533;&#1603;1&#65533;&#65533;&#65533;A&#65533;9lDn&#65533;yJ&#65533;&#65533;&#65533;`!&#65533;4j&#65533;&#65533;&#65533;sI&#65533;2}Y&#1101;&#65533;q&#65533;&#650;&#65533;*&#65533;+M
T&#65533;8+&#36177;&#65533;&#65533;&#65533;v&#65533;&#65533;jf&#65533;&#65533;&&#65533;&#65533; &#65533;(} 9&#65533;&#65533;&#65533;&#65533;% `&#65533;&#65533;&#65533;L<x&#65533;9&#65533;}&#65533;<I&#65533;!&#65533;&#65533;&#65533;kx&#65533;&#1515;&#1300;&#65533;&#65533;&#65533;&#65533;c&#65533;.&#65533;.&#65533;I#^&#65533;&#65533;2&#65533;W{1&#65533;&#65533;&#65533;H7&#65533;3rZ&#65533;&#65533;aQ&#65533;W,&#65533;^;B&#65533;&#65533;&#65533;&#65533; Qe&#65533;&#65533;&#1062;&#65533;#&#65533;&#65533;&#65533;5&#65533;%&#65533;&#65533;&&#65533;@&#65533;&#65533;M&#65533;~q&#65533;&#65533;M&#65533;&#65533;r#1&#65533;7H&#65533;s|#&#65533;6&#65533;hR&#65533;&#65533;$F&#65533;D&#65533;{P&#65533;D&#65533;R&#65533;E&#65533;~p&#65533;^	?&#65533;xJEt&#65533;&#65533;_eW&#65533;&#65533;-&#65533;{&#65533;*.&#65533;+8G&#65533;l9F&#65533;,zQ&#65533;&#65533;w&#65533;&#65533;&#65533;5pT&#65533;&#65533;_M`2&#65533;&#65533;&#65533;&#65533;#8&#65533; &#65533;l&#65533;&#65533;&#65533;&#65533;&#65533;&#65533;<&#65533;-&#65533;l:p\&#65533;g&#65533;0&#65533;&#65533;&#1493;&#65533;.&#65533;.&#65533;&#65533;s(&#65533;&#65533;R&#65533;;&#65533;H,?&#65533;&#65533;B&#65533;a5K&#65533;}Is&#65533;`;&#65533;&#65533;7&#65533;MY*&#65533;&#65533;G&#65533;4&#65533;&#65533;f&#65533;eZJ&#65533;+#&#65533;{&#65533;D&#65533;C&#1751;&#65533;4]A
-&#65533;&#65533;6{&#65533;&#1173;&#65533;~&#65533;E0%fC&#65533;%t&#65533;&#65533;&#65533;O&#65533;&#65533;0&#65533;&#65533;&#65533;&#65533;%&#65533;0&#65533;	&#65533;&#65533;zn"U&#65533;Y&#65533;&#65533;dg&#65533;p&#65533;&#65533;^+&#65533;#&#65533;^|&#65533;jo9&#65533;&#65533;&#65533;&#65533;(&#65533;&#65533; &#65533;Z&#65533;&#65533;&#65533;3&#65533;&#65533;&#65533;&#65533;&#65533;`&#65533;sslv&#65533;/&#65533;&#65533;&#65533;&#65533;:p;&#814;&#65533;<&#65533;WIP(&#65533;&#65533;&#65533;&#65533;va&#65533;&#65533;&#65533;,&#65533;.&#65533;&#65533;Q&#10276;.@&#65533;&#65533;
+?&#65533;-#K\&#65533;ZE6&#65533;J&#65533;&&#65533;`!&#65533;&#65533;l$&#1057;&#1218;&#65533;&#65533;$I<&#65533;&#65533;&#65533;&#198;&#65533;I&#65533;D"&#1728;H,J&#65533;h&#65533;!&#65533;&#65533;&#65533;*#V&#65533;&#65533;J&#882;&#65533;&#65533;&#65533;B&#65533;&#65533;)X&#65533;&#65533;Y3r&#65533;V&#65533;@DO&#65533;~&#65533;C&#65533;&#65533;&#65533;RCMa"&#65533;4jSC&#65533;d&#65533;#&#65533;&#65533;H&#65533;A%&#65533;&#265; &#65533;#N&#65533;4s&#65533;&#65533;3o&#65533;&#65533;57n#&#65533;&#65533;%&#65533;`@&#65533;}&#65533;^&#65533;&#65533;&#65533;~&#65533;&#65533;&#65533;&#65533;B&#65533;@tU&#65533;hRBq&#65533;&#192;_&#65533;&#65533;&#65533;0&#65533;&#408;&#65533;&#65533;-&#65533;&#65533;&#65533;&#65533;&#65533;&#65533;&#65533;&#65533;`&#65533; &#65533;&#65533;B&#65533;v&#65533;&#65533;Q+P@&#65533;&#65533;Q&#65533;`&#65533;	&#65533;&#65533;&#65533;s&#65533;Nr&#65533;"0`&#65533;&#65533;&#65533;X&#65533;l&#1057;C&#65533;t&#65533;<D&#65533;&#65533;y&#65533;&#65533; &#65533;&#1122;;&#65533;&#65533;#&#65533;&#65533;_>x&#65533;&#65533;&#65533;{`&#65533;}{H`&#65533; &#65533;@Dh &#65533;b&#65533;&#65533;&#65533;&#65533;y@&#65533;6X&#65533;&#65533;&#65533;&#65533;&#65533;&#65533;&#65533;f&#65533;b&#65533;&B&#65533;&#65533;&#65533;z&#65533;&#65533;`o*B&#30791;"&#65533;"&#65533;/&#65533;h&#65533;&#65533;&#65533;&#65533;R&#65533;(&#65533;Gt@&#65533;&#65533;#52+&#65533;|Z)&#65533;&#65533;q&#65533;xb&#65533;G'g&#65533;*(&#65533;&#65533;&#65533;&#65533;1&#65533;'&#65533;2P&#65533;&#65533;B&#65533;`&#65533;&#65533;&#65533;&#65533; &#65533;*(s)'T&#65533;&#65533;Nr&#65533;.#&#512;&#65533;l&#65533;&#65533;&#65533;,#&#65533;K.&#65533;&#65533;0&#65533;&#65533;^&#65533;A&#65533;km&#65533;&#65533;{&#65533;2&#65533;D8 1&#65533;&#65533;L3M!&#65533;k&#65533;"yf&#65533;R&#65533;&#65533;&#65533;&#65533;"&#65533;&#65533;&#65533;b&#65533;&#65533;DzD&#65533;&#713;&#65533;&#65533;&#65533;&#130;&#65533;v5&#65533;&#65533;&#65533;&#65533;&#65533;&#65533;lt&#65533;)&#65533;8&#65533;&#65533;&#65533;hJ&#65533;n&#65533;&#65533; &#65533;0 @&#65533;&#31035;Z&#65533;&#65533;o?&#65533;&#65533;#&#65533;&#65533;&#781;&#65533;j&#65533;w&#65533;&#65533;&#65533;@ &#65533;"&#65533;!VX&#65533;@&&#65533;I'z&#65533;l&#65533;z4&#1577;x&#65533;!&#65533;&xh&#65533; &#65533;&#65533;&#65533;&#65533;|(!&#65533;&FG&#391;&#65533;p&#65533; &#65533;&#65533; s&#65533;&#65533;G!!	)F&#65533;R@&&#633;&#65533;C&#65533;&#65533;i&#65533;_&#65533;&#65533;y&#65533;A&#65533;&#65533;Z&#65533;K&#65533;V"3e&#65533;&#65533;&#65533;&#65533;&#65533;`&#65533;&#65533;&#65533;^R&#65533;e)&#65533;3&#65533; O&#65533;&#65533;\I,A&#28837;-&#65533;zPC&#65533;k)X&#65533;B&#65533;GY&#65533;T1I&#65533;4&#65533;cL1&#65533;&#65533;&#65533;&#819;P5&#65533;&#65533;&#65533;gVBRI&#65533;&#65533;`&#65533;&#65533;D&#65533;/&#65533;&#65533;r&#65533;&#65533;0@8&#323;&#65533;&#65533;
H&#65533;}&#65533;&t&#65533;&#65533; ~&#65533;a&#65533;
d&#65533;&#65533;AZ&#65533;&#65533;&#65533;&#65533;&#65533;&#803;&#65533;&#65533;[&#65533;&#65533;c&#65533;&#65533;&#65533;o&#65533;&#65533;&#65533;&#65533;&#65533;tco&#65533;&#65533;&#65533;&#65533;&#65533;&#65533;_@a&#65533;E&#65533;&#65533;&#65533;&#65533;)&#65533;?E;&#65533;&#65533;b!&#65533;zRV&#65533;&#65533;'&#65533;f^&#857;^&#65533;D!	p&#65533;&#65533;"x|&#65533;!|&#65533;&#65533;&#65533;9&#65533;&#65533;z&#65533;&#65533;x&#65533;!e&#65533;&#65533;&#65533;&#65533;S&#65533;&#65533;D&#65533;Tf&#65533;-&#65533;#(AHOx'EQ&#65533;OyJT&#65533;D
X&#65533;B)I[Jhf@(B,t&#65533;&#65533;&#65533;j%&#65533;&#65533;C&#65533;0T
&#65533;2&#65533;&#65533;4`)&#65533;&#65533;Lc&#65533;F&#65533;&#65533;&#65533;m0&#65533;i&#65533;&#65533;4&#65533;&#65533;&#65533;5&#65533;A=E6&#65533;mp&#65533;&#65533; @&#65533;P&#65533;58@&#65533;3* &#65533;&#717;4&#65533;&#1100;x|&#65533;A62&#65533;&#65533;&#65533;l&#65533;&#65533;&#65533;/&#65533;&#65533;&#65533;t&#65533;;jLW&#65533;&#65533;r&#65533;.]&#65533;O&#65533;z&#479;p&#65533;&#65533;&#65533;
&#1280;|B[&#65533;\r4@&#65533;I&#65533;,x&#65533;&#65533;R&#65533; &#65533;&#65533;L"z&#928;HE&#65533;G-<&#65533;G5&#65533;XF&#65533;&#65533;1z&#65533;&#65533;G	&#65533;&#65533;&#65533;,Br'&#65533;&#65533;`,5&#65533;2&#1676;K&#65533;\&#65533;&#65533;pvBr8&#65533;feZ&#65533;T&#65533;BA&#65533;$&#65533;K&#65533; &#65533;&#65533;r&#741;@A&#65533;J@YDH&#65533;A&#65533;&#65533;O&#65533;2T&#65533;&#65533;R(&#65533;&#65533;/&#65533;&#65533;&#65533;a&#65533;I&#65533;&#65533;&#65533;pSi&#65533;&#65533;4&#65533;&#65533;&#65533;&#65533;BeC&#65533;&#65533;&#413;&#65533;&#65533;&#65533;"'&#65533;&#65533;I$&#65533;&#65533;1(&#8336;+*&#65533;Ut&#65533;&#65533;U&#65533; -&#65533;N&#65533;&#65533;CB&#65533;&#65533;-J&#65533;&#65533;&#65533;&#1101;l&#65533;&#65533;&#65533;S&#65533;&#65533;&#65533;.&#65533;&#65533;&#65533;&#65533;}&#65533;%G&#65533;&#65533;&#65533;&#65533;# &#65533; &#65533;&#65533;|h_&#65533;r&#65533;\2	Q,9&#601;&#65533;&#65533;eI&#65533;&#65533;E&#65533;&#65533;&#65533;C2&#65533;|&#65533;&#65533;-&#65533;	t&#65533;&#65533;&#65533;Rd&#65533;&#65533;A
@&#65533;&#65533;&#65533;=W&#65533;&#65533;%&#65533;&#65533;&#960;_&#65533;&#65533;V&#65533;o`&#65533;(\Q&#65533;!&#65533;V&#65533;c&#162;D&#65533;k2&#65533;&#65533;@e&#65533;	N&#65533;&#65533;Z_H&#65533;%&#65533;&#65533;&#65533;.t&#65533;A<&#65533;&#65533;j&#65533;kF&#522;7&#65533;&#65533;&#65533;sv*L&#65533;&#65533;9o&#65533;&#65533;&#65533;&#65533;3&#65533;&#65533;&#65533;-p&#65533;y^ o&#65533;&#65533;a@&#65533;&#65533;&#65533;f6&#1288;5bS&#65533;&#65533;&#65533;
-&#65533;\e&#65533;D&#65533;C &#65533;Fs2&#1530;$-&#65533;(,6&#65533;:4w;&#65533;&#65533;h&#65533;x&#65533;&#65533;@`'&#65533;&#65533;$&#65533;;&#65533;~'w&#65533;&#65533;&#65533;w}&#65533;&#65533;&#65533;t&#235;i&#65533;&#65533;&#65533;E&#65533;&#65533;r	A
 &#65533;>&#1197;D!&#65533;l&#65533;r&#1320;=)&#65533;&#65533;&#65533;G&#65533;&#65533;&#65533;c%&#65533;&#65533;&#65533;&#65533;&#65533;R?&#65533;&#65533;C)&#65533;S
&#65533;&#65533;&#65533;&#65533;
&#65533;D&#65533;D&#65533;&#65533;6&#530;&#65533;&#1059;&#65533;a&#65533;j&#65533;&#65533;&#65533;&#65533;cV&#65533;&#65533;i"E/&#52884;&#65533;*M/,&#65533;&#65533;&#65533;&#65533;`(h&#65533;
&#65533;b&#65533;&#65533;T&#65533;}&#65533;&#65533;8&#65533;F&#65533;&#65533;&#65533;1&#65533;'&#1766;&#65533;&#966;j&#65533;&#65533;"&#65533;P+&#65533;!H&#394227;=&#65533;II&#65533;#C&#65533;c&#65533;l&#65533;&#65533;&#65533;	&#65533;&#65533;4&#65533;rD&#65533;&#65533;QT/&#65533;kQC&#65533;&#204;&#65533;u.G&#65533;&#65533;v&#65533;&#65533;&#65533;$&#65533;&#65533;&#65533;&#65533;K&#65533;&#65533;=!&#1379;&#65533;+R&#65533;&#65533;&#1025;L&#65533;U&#65533;&#65533;DhXk&#582;04&#65533;?m&#65533;:&#65533;&#65533;J&#65533;&#65533;QHNyB2r&#65533;&#65533;&#65533;&#65533;E(&#65533;7RT&#1351;&#303;#&#65533;&#65533;$&#65533;&#65533;&#65533;l&#65533;L&#65533;&#65533;\gI&#65533;&#65533;	z-8&#65533;h&#65533;&#65533;%I2&#65533;A&#65533;&#65533;k2m&#65533;U&#65533;&#65533;iz
&#65533;&#65533;&#181;&#65533;f&#65533;&#65533;&#65533;b&#65533;&#65533;SX&#65533;&#65533;&#65533;3&#65533;|&#65533; S&#65533;&#704;&#65533;m&#37175; &#65533;&#65533;y&#65533;&#65533;S&#65533;&#65533;;j)
&#65533;&#65533;&#65533;&#65533;&#65533; !&#65533;&#65533;C&#65533;xm&#65533;&#65533;&#65533;&#65533;J	5sb&#65533;'&#65533;&#65533;&#65533;,&#65533;&#65533;Yp&#65533;A ]&#65533;&#65533;&#65533;h&#65533;*&#65533;&#65533;8A&#65533;m'&#65533;&#65533;&#1531;"&#65533;&#65533;t&#65533;xA&#65533;]&#65533;T%H&#65533;D&#65533;0&#65533;@&#65533;q&#65533;&#65533;&#65533;C!&#65533;`&#65533;iz&#65533;&#65533;!A*&#65533;&#65533;&#65533;)5Jp&#65533;&#65533;k!&#65533;&#65533;$&#65533;&#65533;D&#65533;&#65533;&#65533;+&#65533;&#1685;L&#65533;'&#65533;L&#65533;&#65533;%we&#1213;hI&#65533; S&#65533;&#65533;F&#65533;&#65533;%&#65533;&#65533;&#1080845;&#65533;&#65533;&#65533;n&#65533;&#65533;&#65533;[&#65533;6&#65533;Yl<&#780; &#65533;0oz&#65533;F&#65533;&#65533;f&#65533;`Ne*&#65533;&#65533;p2Hp&#65533;#&#65533;LB&#65533;&#65533;&#65533;l'&#65533;&#65533;' &#65533;&#65533;"&#65533;&#1028;&`&#65533;(t&#65533;&#65533;&#65533;&#65533;&#65533;p.&#65533;&#65533;4>W<.&#65533;3&#65533;&#65533;&#65533;r&#65533;&#65533;.&#65533;&#65533;&#65533;&#65533;}&#1557;R&#65533;&#2002;&#65533;
&#65533;/&#65533;SI{&#65533;\+&#65533;&#65533;&#65533;V,&#588;IL
&#65533;Kb&#65533;&#65533;&#65533;h!&#65533;Si&#65533;;g&#65533;EZ&#65533;z&#65533;=&#65533;&#65533;&#65533;&#65533;&#65533;=&#65533;&#65533;&#65533;x&#65533;?&#65533;	&#65533;	@YA0I&#65533;&#65533;J&#65533;2)&#65533;z&#65533;	\&#65533;&#65533;&#65533;+&#65533;p&#65533;k
&#65533;&#65533;@,&#65533;0n!&#65533;[&#65533;FI&#65533;&#65533;h7&#65533;P&#65533;A&#65533;@&#65533;t&#65533;r&#65533;(&#65533;&#65533;&#65533;&#65533;&#65533;&#65533;<&#65533;h&#65533;x&#65533;H&#518;&#65533;@&#65533;&#65533;&#65533;x&#65533; z&#65533;Fz&#65533;&#65533;&#65533;}&#65533;&#65533;&#65533;03&#65533;&#65533;&#65533;&#65533;y&#65533;-&#65533;&#65533;1&#65533;x&#65533;&#65533;s &#65533;&#65533;&#65533;&#65533;3&#65533;oQ)&#65533;@:J&#65533;9&#65533;&#65533;&#1629;jA)&#65533;&#65533;p&#1629;&#1897;>&#65533;&#65533;&#65533;&#65533;&#65533;H &#65533;&#65533;z&#1606;&#65533;&#65533;&#65533;h&#65533;&#65533;4&#65533;&#65533;E|	&#1128;:&#65533;&#65533;&#65533;&#65533;&#65533;:*(q&#65533;H(&#65533;Y&#65533;&#65533;?t&#65533;&#65533;&#65533;&#65533;:o&#65533;R&#65533;&#65533;&#65533;&#65533;&#1536;&#65533;p&#65533;0&#65533;&#65533;&#65533;&#65533;0&#65533;&#357;H&#65533;8{6&#65533;"&#65533;]&#65533;E39&&#65533;i&#65533;&#65533;a&#65533;&#65533;&#1254;&#65533;&#65533;&#65533;&#65533;`&#65533;&#65533;Q&#65533;XA&#65533;&#65533;&#65533;F&#65533;&#65533;@&#65533;&#65533;l&#65533;&#65533;<y&#65533;&#65533;&#65533;H-|#&#65533;A&#65533;+=ih&#65533;I&#65533;&#65533;&#65533;&#65533;&#65533;&#65533;K*&#65533;&#65533;&#65533;&#65533;iO&#781;&#1866;&#132;2B&#65533;h4Z&#65533;&#65533; &#65533; H\&#65533;^&#65533;&#65533;&#1465;&#65533;&#65533;&#14147;&#65533;&#65533;&#65533;&#65533;&#65533;B&#65533;&#65533;&#65533;&#65533;&#216;{&#42112;G{#&#65533;&#65533;C&#65533;.&#65533;&#65533;&#65533;&#65533;+o&#65533;&#65533;,;&#65533;p&#65533;R;&#65533;&#65533;"0&#65533;&#136;vh*Xk&#65533;&#65533;xD&#65533;&#65533;&#65533;M&#65533;5t&#65533;I&#65533;&#65533;&#65533;t&#65533;&#65533;&#65533;&#65533;O&#65533;&#65533;pV&#1281;VlE2;&#65533;&#65533;&#65533;&#17582;X
&&#65533;&#65533;]4&#65533;&#65533;@&#65533;&#65533;&#65533;&#65533;&#65533;&#65533;&#65533;0&#65533;b$A3&#65533;A&#65533;,&#65533;h&#65533;&#65533;&#65533;'&#65533;(&#65533;N&#65533;&#65533;(&#65533;(&#65533;&#65533;&#65533;&#65533;&#65533;&#65533;)&#65533;&#65533;@&#65533;!&#65533;&#65533;&#65533;&#65533;@&#65533;3&#65533;+&#65533;&#65533;&#720;8&#65533;\Y&#65533;&#65533;&#65533;,&#65533;/&#65533;L&#65533;&#65533;-TJ&#65533;/&#65533;84&#65533;&#65533;x&#65533;@&#65533;	&#65533;&#65533;&#65533;\&#65533;&#65533;2B0&#65533;@&#65533;&#65533;	&#65533;&#65533;H&#1721;&#65533;&#65533;rC7&#65533;#&#1793;&#65533;<&#65533;&#65533;4&#1295;(&#65533;&#65533;&#3036;&#65533;	 &#65533;E5&#65533;&#65533;l&#65533;&#65533;D&#65533;&#65533;E&#65533;&#65533;&#65533;&#65533;&#65533;&#65533;&#65533;@*&#65533;4&#65533;Ql*&#65533;&#65533;&#65533;	I&#65533;TJ&#65533;&#65533;&#65533;&#65533;		&#65533;&#65533;:&#65533;E&#65533;L&#65533;4&#65533;&#65533;&#65533;B2&#65533;%&#65533;&#65533;&#65533;&#65533;0*_&#65533;J<&K&#65533;&#65533;s&#65533;y&#65533;A9<4&#65533;&#65533;Q&#65533;p&#65533;&#65533;P&#65533;&#65533;S&#65533;XA&#65533;[PpB&#65533;&#65533;&#65533;&#65533;Kg2A&#65533;&#65533;&#65533;>l&#65533;88&#65533;&#65533;&#65533;&#65533;&#65533;&#65533;H&#65533;&#65533;&#65533;&#65533;!&#65533;&#65533;Kz-K:&#65533;)5KJ(*&#65533;&#65533;&#449;&#65533;&#65533;L&#65533;!\&#65533;&#65533;s&#65533;P&#65533;4&#65533;&#65533;&#65533;_h&#65533;&#65533;j)&#65533;&#65533;&#65533;|9&#1577;&#65533;t&#65533;&#65533;=&#65533;0)3&#65533;&#1732;C&#65533;8#&#65533;P&#65533;&#65533;k&#65533;l&#65533;&#65533;&#65533;C&#65533;g&#65533;&#65533;&#65533;&#1907;&#65533;)&#65533;&#65533;[&#65533;I&#65533;&#65533;C&#65533;&#65533;&#65533;a&#65533;L&#65533;:&#65533;&#65533;&#65533;&#65533;&#65533;OO&#65533;&#65533;HES&#65533;&#65533;&#65533;&#65533;&#65533;/&#65533;&#65533;&#65533;&#65533;d&#65533;Y+>!&#65533;&#65533;q&#65533;27A&#65533;s1%&#65533;&#65533;b&#1043;&#65533;&#65533;F&#65533;1dd'h [&#65533;&#664;P&#65533;&#65533;&#65533;MAA&#65533;&#65533;-&#65533;KG&#65533;2z&#65533;'&#65533;B2&#65533;	&#65533;fHG}QH&#65533;&#65533;A=F&#65533;&#65533;&#65533;z&#65533;&#65533;&#65533;{&#65533;RS&#65533;u=4&#65533;&#65533;&#65533;&#184;>\>%5WW&#65533;&#65533;M-/&#65533;&#65533;k&#65533;-&#65533;&#65533;&#65533;h&#65533;x&#65533;W&#65533;&#65533;&#65533;H&#65533;e&#65533;}&#65533;M&#65533;&#65533;&#65533;Z&#65533;&#65533;&#65533;&#65533;&#65533;&#65533;&#65533;V&#65533;=&#65533;&#65533;T&#65533;*!&#65533;&#613;&#65533;&#65533;v8q&#65533;Ttx&#65533;DH&#65533;&#65533;$O&#65533;l&#65533;Rb&#65533;?q&#65533;H&#65533;&#65533;&#65533;&#65533;;>Y&6&#65533;&#65533;K_<&#65533;&#65533;&#65533;&#65533;T&#65533;^&#65533;&#65533;Ys&#65533;Y0d![9&#433;4&#434;4&#65533;L&#976;&#1075;i&#65533;&#65533;@&#65533;l&#65533;G&#65533;&#65533;&#65533;&#65533;&#65533;l2"&#65533;A&#65533;&#65533;U&#65533;&#65533;,(&#65533;)&#65533;3sLFj&#65533;&#65533;&#65533;&#65533;&#65533;&#65533;&#65533;-@&#65533;3C&#65533;&#1824;&#65533;h&#1105;0&#%WC9SR9&#65533;P;X&#65533;&#65533;&#65533;&#65533;b&#1393;W&#65533;X#34&#65533;6&#65533;&#65533;&#65533;&#65533;&#65533;&#65533;yz&#65533;&#65533;?D&#65533;&#65533;&#65533;~&#65533;&#65533;&#65533;P&#65533;&#65533;y&#65533;@&#65533;s&#65533;&#65533;&#65533;XDm&#65533;&#65533;SW&#65533;&#65533;@-&#65533;&#65533;&#65533;U&#65533;I&#65533;A&#65533;|&#65533;>&#65533;H4&#65533;+Yg&#65533;&#65533;&#65533;&#65533;I+&#65533; a&#65533;+&#65533;m&#65533;&#65533;&#65533;Y&#65533;y
R&#65533;!X&#65533;&#65533;Y&#65533;&#65533;&#65533;&#65533;5&#65533;&#65533;<F&#65533;&#65533;%&#65533;&#65533;&#65533;U&#65533;yD&#65533;&#65533;&#65533;[&#65533;&#65533;&#65533;&#65533;&#65533;F{&#759;&#65533;&#65533;&#65533;&#65533;&#65533;&#65533;&#65533;mJ&#65533;&#193;&#65533;D*5/&#65533;&#65533;&#65533;&#65533;&#65533;x&#65533;&#65533;I&#65533;&#65533;'&#65533;&#65533;J+&#65533; &#573;&#65533;>&#65533;&#65533;&#65533;&#65533;4Z34BCk&#65533;&#65533;W6R&#65533;&#65533;d&#65533;!M&#65533;&#65533;&#65533;&#65533;&#65533;C&#6425;q&#65533;&#65533;0E&#65533;:&#65533;&#65533;D&#65533;}&#65533;v&#65533;&#65533;v&#65533;&#65533;?&#65533;X&#65533;M&#65533;&#65533;O&#65533;&#65533;&#65533;&#65533;&#65533;&#65533;&#334;lxOa&#65533;&#65533;+k&#246;&#65533; &#65533;&#65533;#&#65533;K&#65533;$&#65533;!(&#36200;#}&#65533;0&#934;&#65533;&#1882;&#65533;0&#65533;&#416;<&#65533;}&#1538;&#65533;5&#65533;&#65533;&#65533;&#65533;/&#65533;&#65533;`&#65533;&#823;&#65533;u&#65533;&#499; &#65533;K&#65533;(&#65533;fhi&#65533;&#2007;&#65533;&#65533;&#65533;&#65533;f&#65533;&#65533;i&#65533;Q(&#65533;&#65533;c;i&#65533;&#65533;&#65533;&#65533;&#65533;&#65533;P&#65533;`2&#65533;`	~&#65533;&#65533;&#65533;:&#65533;&#65533;&#837;&#65533;&#65533;Se&#65533;YH&#65533;L&#65533;&#65533;&#65533;#C&#65533;8&#65533;&#65533;&#65533;Q&#65533;&#65533;&#65533;I&#65533;nXj&#65533;&#65533;x&#65533;&#65533;|&#65533;L|&#65533;&#65533;&#554;ID&#65533;X&#65533;&#65533;&#65533;&#604;&#1304;&#65533;&#65533;&#65533;U%&#1621;N&#65533;&#65533;EJ&#65533;U&#65533;&#65533;D&#65533;&#65533;a1&#65533;cs&#65533;x &#65533;Y1#&#65533;X_&#65533;&#65533;&#65533;5&#65533;&#65533;&#65533;^&#65533;&#65533;W&#65533;@W&#65533;&#65533;&#65533;&#65533;&#65533;&#65533;&#65533;82&#65533;&#65533;C`&#65533;-&#65533;/&#65533;P&#65533;&#65533;&#65533;&#65533;u&#65533;~&#65533;Z&#65533;&#65533;h|&#65533;Z*&#1557; &#65533; &#65533;&#65533;&#65533;&#65533;aXX&#65533;f&#65533;&#65533;r&#65533;&#65533;!&#65533;x&#65533;&#65533;
&#65533;)&#65533;[P&#65533;&#65533;&#65533;&#65533;O&#65533;&#1144;&#65533;@&#65533;&#65533;&#8197;dT&#65533;U&#65533;&#65533;4
&#65533;n&#65533;&#65533;"&#65533;M@j&#65533;	&#65533;&#65533;eBRS&#65533;&#65533;P&#65533;&#65533;E"]AU*hV%"&#65533;&#1804;&#65533;&#65533;N&#65533;j&#65533;		&#65533;&#65533;&#1919;b&#65533;&#65533;I&#65533;&#65533;H&#65533;m12Q&#65533;K&#65533;&#65533;MuY&#65533;0&#65533;
| &#65533;&#65533;&#65533;&#65533;7&#65533;&#65533;
&#65533;&#65533;&#65533;&#65533;k2o*&#65533;-&#65533;d&#65533;&#65533;y&#65533;<&#65533;&#65533;#&#65533;&#65533;P[&#65533;&#65533;&#304;&#65533;&#65533;&#65533;&#65533;(&#65533;7&#65533;'o|&#65533;&#65533;&#65533;,'(&#65533;&#65533;&#65533;&#65533;"\&#65533;u&#65533;&#65533;&#1786;&#65533;&#65533;9&#65533;@.r&#65533;&#65533;	U&#65533;&#65533;&#65533;D&#65533;$&#65533;i&#65533;gx&#65533;gP&#65533;M~i&#65533;&#65533;P&#65533;&#65533;P&#65533;P&#65533;`&#65533;h&#65533;Ut&#65533;&#65533;&#65533;&>&#65533;VH&#65533;&#65533;&#65533;&#65533;&#65533;(&#65533;&#65533;C&#65533;&#65533;&#65533;&#65533;>SR &#65533;4IBB*&#65533;&#65533;	8&#65533;NP&#65533;&#65533;&#65533;&#1549;&#65533;&#65533;X&#65533;a(&#65533;&#65533;R&#65533;&#65533;i&#65533;@&#65533;&#65533;=&#65533;>H&#65533;>&#65533;&#65533;H,Jn+V&#18030;6&#65533;&#65533;Ed&#65533;5l&#65533;&#65533;&#381;*6&#65533;&#65533;2&#65533;FAK&#65533;&#65533;	&#65533;&#65533;&#65533;,&#65533;Q&#65533;&#65533;&#65533;&#65533;&#65533;&#65533;U9&#65533;&#65533;&#65533;&#1569;~&#1006;
&#65533;g&#65533;&#65533;&#65533;&#65533;&#1876;&k&#65533;- &#65533;'&#65533;*&#65533;*
&#65533;3&#65533;&#65533;&#65533;[&#65533;x&#1542;E&#65533;&#65533;PX&#65533;&#65533;&#65533;v&#65533;&#65533;&#65533;&#65533;[0&#65533;y9&#65533;&#65533;@n&#65533;&#65533;&#65533;&#65533;.&#65533;&#65533;(I&#65533;0&#65533;0&#65533;n-&#65533;&#65533;&#1536;x&#65533;:7&#65533;03&#65533;&#65533;&#65533;&#65533;&#65533;&#65533;(&#1127;n&#65533;f&#65533;4&#65533;.&#65533;&&#65533;p&#65533;RzD&#65533;T&#65533;A&#65533;&#65533;T&#65533;Ef&#65533;&#65533;&#65533;&#65533;To&#65533;&#65533;&#65533;&#65533;&#65533;F!&#65533;&#65533;'b+o*&#65533;&#65533;tJ.Y&o&#65533;&#65533;&#65533;b&#65533;&#65533;&#65533;Yg&#65533;&#65533;Y&#65533;&#65533;B&#1280;.&#65533;&#65533;&#1108;&#65533;&#65533;Fq&#65533;&#1408;g&#65533;!q&#65533;d&#65533;&#65533;&#65533;&#65533;&#65533;F&#65533;&#65533;&#65533;&#1078;&#65533;&#65533;&#65533;&#65533;X&#65533;&#65533;&#65533;&#65533;Yc%&#65533;&#65533;&#65533;z&#65533;&#65533;<&#65533;_#&#65533;L&#65533;&#65533;h;&#65533;&#65533;&#65533;h&#65533;&#65533;HB&#65533;&#1806;(&#65533;&#65533;P&#65533;(&#65533;I@&#65533;}&#65533;s&#65533;n&#65533;&#65533;&#65533;B&#65533;n&#65533;&#65533;&#65533;d	&#65533;oP&#65533;&#1120;&#65533;`szn&#65533;&#65533;&#65533;l^&#65533;&#65533;X&#65533;&#65533;@&#65533;&#65533;&#65533;0&#65533;A&#65533;~&#65533;&#617;&#65533;j&#65533;&#65533;&#65533;R&#65533;&#65533;o&#65533;&#65533;jp&#65533;&#65533;&#65533;!+TR<Ws&#65533;s&#65533;N&#65533;&#65533;&#65533;>p&#40089;&#65533;y&#65533;j&#65533;ev&#65533;&#65533;&#65533;T&#65533;&#65533;f&#65533;&#65533;&#65533;d&#160;&#65533;a1&#65533;i&#65533;&#65533;&#65533; 8&#65533;&#65533;	(&#65533;03&#65533;I&#65533;PY@&#65533;v&#65533;	Aa7l&#65533;&#65533;ewU&#65533;&#65533;&#65533;t: &#65533;v\M&#65533;/x(h&#65533;&#65533;&#65533;+&#65533;u&#65533;7&#65533;&#65533;&#65533;qz&#65533;,pj&#65533;&#65533;&#1754;&#65533;&#7202;&#65533;&#65533;&#65533;B&#65533;&#65533;&#65533;&#65533;&#65533;&#65533; &#65533;&#65533;R&#65533;&#65533;X&#65533;&#65533;.&#65533;\H&#65533;fg&#65533;9&#65533;&#65533;&#65533;&#65533;P&#65533;6&#65533;n&#65533;&#65533;&#65533;l&#65533;&#65533;&#65533;Hd&#65533;&#65533;Ygi1&#65533;&#65533;&#65533;?&#65533;&#65533;&#65533;3+&#65533;A"&#65533;Bw&#65533;&#65533;:S&#65533;y	9RT0p&#65533;c&#65533;&#65533;I:Y)%&#65533;&#65533;&#65533;&#65533;&#280;&#65533;ykkR&#65533;&#65533;&#65533;_&#65533;Oz&#65533;&#65533;&#65533;&#65533;&#65533;&#65533;9&#65533;H&#65533;K&#17929;}&#65533;g&#65533;&#65533;&#1698;&#65533;&#65533;&#65533;&#65533;&#65533;&#65533;&#65533;&#65533;q&#65533;a&#65533;&#65533;\pb&#264; 'P&#65533;&#65533;&#65533;rA&#65533;&#65533;@&#65533;&#65533;&#65533;(&#65533;_&#65533;@T&#65533;&#65533;&#65533;b&#65533;~*4NP&#65533;D&#65533;E&#65533;#&#65533;&#65533;&#65533;/",r&#65533;4&#65533;`i&#65533;f&#65533;,s&#65533;!h&#65533;&#65533;&#65533;b &#65533;&#1626;1&#65533; ^&#65533;m&#65533;&#65533;&#65533;&#65533;X&#65533;&#65533;&#65533;&#65533;&#65533;&#65533;&#65533;_&#65533;6l&#65533;&#65533;L&#65533;&#65533;&#65533;j}H&#65533;&#65533;&#65533;AZ&#65533;|&#65533;&#65533;&#65533;&#65533;o"5#&#65533;T&#65533;&#65533;v&#65533;5&#65533;&#1376;&#65533;&#65533;&#65533;v&#1320;&#65533;D-&#65533;&#65533;	H&#65533;ND&#65533;i&#65533;&#65533;53f&#65533;V&#65533;-zt&#65533;XP&#65533;=p&#65533;&#65533;^$o&#65533;&#65533;&#65533;&#65533;F&#65533;v&#65533;&#65533;lSC&#65533;:I&#65533;&#65533;&#65533;&#65533;&#65533;&#65533;q&#65533;&#65533;g&#65533;PN"v$&#65533;%&#1894;.<&#65533;p&#65533;&#169;&#65533;&&#65533;&#65533;x&#65533;&#65533;];+/S&#65533;&#65533;&#65533;*&#65533;&#65533;&#65533;&#4215;((&#65533;o@&#65533;(P&#65533;W&#65533;(&#65533;=0	
(&#65533;d<&#65533;&#65533;&#65533;&#65533;&#65533;&#65533;1&#1568;N&#65533;&#65533;tAF`(&#65533;A
AO&#65533;s&#65533;&#65533;&#65533;D?&#65533;&#65533;4&#65533;&#65533;U$@ S1-Ax&#65533;M&#65533;DB
10d&#65533;&#65533;&#65533;Y5&#65533;&#65533;&#65533;@
&#65533;d&#65533;&#65533;@TQT&#65533;&#65533;$&#65533;,&#65533;L<&#65533;,"U&#65533;&#65533;s<&#65533;l5&#65533;&#65533;DA$&#65533;D&#65533;&#65533;Ki&#65533;&#65533;JhQ&#65533;y&#65533;W$&#65533;&#65533;	&#65533;&#65533;FO64sb&#65533;M&#65533;&#65533;1H&#65533;|&#65533;%&#65533;Yg&#65533;ivif&#65533;5S)M+&#65533;Pi&#65533;u&#65533;@,&#65533;=p&#65533;l&#65533;&#65533;^m&#65533;}7&#65533;l&#65533;&#65533;&#65533;&#65533;w&#65533;	j[s&#65533;&#65533;%&#65533;n&#65533;E&#65533;gt&#65533;&#65533;&#65533;u&#65533;e'\w&#310;3\&#65533;&#65533;&#65533;&#65533;&#65533;&#65533;&#660;A&#65533;)&#65533;&#65533;&#65533;@}&#65533;PB&#65533;]L0A%&#65533;&#65533;&#65533;(,&#65533;&#65533;}	&#65533;K&#65533;&#65533;%T&#65533;&#65533;[&#65533;&#1220;&#65533;>&#1572;&#65533;&#65533;&#65533;$AM&#65533;&#65533;&#65533;&#65533;E&#65533;G%&#65533;&#65533;@d&#65533;&#65533;
%&#65533;H?&#65533;PQ7&#65533;4&#65533;D&#65533;&#65533;RDL&#65533;&#65533;R?&#65533;$"&#65533;d)'&#65533;&#65533;&#65533;@"&#65533;P&#65533;LEp@U&#65533;|&#65533;P&#65533;%C62u&#65533;HT&#65533;~K,&#65533;hE&#65533;&#65533;&#65533;kF&#65533;&#65533;8&#65533;&#65533;"S&#65533;&#65533;Cq&#65533;h&#65533;&#65533;&#1282;&#65533;V/&#65533;&#65533;G&#65533;4-&#806;&#65533;l&#65533;&#65533;&#65533;W&#65533;b&#65533;=&#65533;B&#65533;+I&#65533;&#65533;w&#65533;<&#65533;&#65533;&#65533;&#65533;J)E&#65533;&#65533;&#65533;7&#65533;&#65533;&#65533;&#65533;&#65533;&#65533;&#65533;l&#65533;&#65533;&#65533;&#65533;&#65533;&#65533;W&#1770;zy&#1218;a&#65533;F9m&#1937;p&#65533;u&#65533;9&#65533;&#65533;w&#65533;&#65533;E&#65533;A&#65533;&#65533;W&#65533;{&#65533;&#65533;@4\l"&#65533;*0
`&#65533;&#65533;&#65533;G&#65533;~&#65533;"TT&#65533;&#65533;&#65533;;a&#65533;:&#65533;4&#65533;M&#65533;<	&#65533;?&#65533;x3&#65533;c&#65533;8&#65533;0&#65533;}F&#65533;&#65533;&#65533;FB\,&#65533;&#65533;&#65533;S$\ &#65533;/&#65533;&#65533;}&#65533;&#65533;EZY
 j&#65533; gT&#65533;&#65533;&#65533;`&#65533;&#65533;&#537;dv&#65533; )&#65533;xk&#65533;B&#65533;x&#65533;jiA&#65533;BA&#65533;2&#1120;-&#65533;@6&#65533;!&#65533;Ph&#65533;q!A&#33959;&#65533;&#65533;&#65533;.pF&#65533;j&#65533;&#65533;&#65533;	&#65533;k&#65533;6m&#65533; }&#65533;[:&#65533;&#65533;p&#65533;1&#65533;i*%&#65533;&#65533;U&#768;L&#65533;B&#65533;&#65533;iNs&#65533;&#65533;&#419;%&#65533;&#65533;gt&#65533;Z&#65533;&#65533;'Ui&#65533;n&#65533;&#65533;:]u&#65533;%&#65533;x#7&#65533;{\y
&#65533;r&#65533;&#65533;5&#65533;j!z&#507;mD&#65533;Z&#65533;&#65533;&#65533;)&#65533;"4(PE&#1036;b"N&#65533;&#65533;"&#65533;)&#65533;HB1&#65533;^&#65533;&#65533;=&#65533;p&#65533;0&#65533;t&#65533;l&#65533;a	&#65533; 	&#65533;qu&#65533;~&#65533;	&#65533;&#65533;72&#65533;&#65533;&#65533;[&#65533;bv@*#x&#65533;&#65533;H&#65533; &#65533;A"&&#1100;l.&#65533;&#1798;&#65533;@&#65533;4&#65533;b&#65533;&#65533;s"&#65533;&#65533;&#65533;0.>&#65533;&#65533;hh&#65533;&#65533;&#65533;)&#65533;&#65533;9R&#65533;&#65533;&#65533;&#65533;&#65533;iF&#65533;&#65533;&#65533;&#480;c>&#65533;AA"&#65533;&#65533;&#65533;l&#65533;&Pl&#65533;&#65533;h&#383;&#65533;J4&#65533;&#65533;&#65533;kDA&#65533;?5&#65533;&#65533;&#65533;M&#65533;h&#65533;u&#65533;W&#65533;j\6&#65533;&#65533;>&#65533;&#65533;U&#65533;&#65533;&#65533;N&#65533;&#65533;&#65533;F[&#65533;NZ&#65533;&#65533;&#65533;&#65533;&#65533;&#65533;-R&#65533;&#65533;XMU0&#65533;&#65533;X@^&#65533;J@E&#65533;Q&#65533;. Zd&#65533; &#65533;&#65533;0hC&#65533;&#65533;M&#65533;&#1024;&#65533;y&#65533;&#65533;re&#65533;&#65533;(<&#65533;&#65533;{@&#65533;	LdV&#65533;&#65533;@&#65533;&#65533;C	?q&#65533;&#65533;&#65533;x&#65533;&#65533;'\B&#65533;&#65533;&#981;&#65533;&#65533;3eZ&#65533;I&#65533;P&#65533;&#65533;&#65533; &#65533;&#65533;)&#65533;(&#65533;Cmi&#65533;}&#65533;X&#65533;on&#65533;W1&#65533;&#65533;7&#65533;&#1163;gAzq&#65533;]lZ3&#65533;)A`&#65533;	j8&#65533;qu&#65533;&#65533;$S$&#65533;&#65533;&#65533;&#65533;m&#65533;&#65533;&#553;)6&#65533;U&#65533;gBE&#65533;$&#65533;/&#65533;=&#65533;&#65533;G&#1509;&#65533;O&#65533;&#65533;<&#65533;t&#65533;)N&#65533;Rv&#65533;&#65533;&#65533;&#65533;<!&#65533;V&#65533;3&#65533;^&#65533;t<&#65533;q&#65533;L>p&#65533;v`J&#65533;&#65533;&#65533;;&#65533;&#65533;&#65533;u&#65533;@&#65533;[&#65533;&#65533;&#65533;&#65533;&#65533;&#65533;&#65533;&#65533;&#65533;5a	[&#65533;&#65533;D&#65533;&#65533;-HC<&#65533;K&#65533;&#65533;o&#65533;&#65533;[Pp&#65533;&#65533;`((4z&#65533;&#65533;&#184;x&#65533;&#65533;2B8&#65533;&#65533;&#65533;0V#H%&#65533;&#65533;CvG&#65533;qUs&#65533;&#65533;&#65533;-&#65533;
&#65533;&#65533;/#&#65533;@&#65533;&#65533;&#65533;j&#65533;&#65533;@&#65533;S&#65533;P&#65533;B&#65533;&#65533;&#65533;<&#65533;6&#65533;6&#65533;&#65533;&#65533;&#65533;S&#65533;"Y&#65533;&#65533;3:&#65533;p&#65533;2&#45307;D&#65533;1&#65533;&#65533;\&#65533;Y&#65533;.B&#65533;&#65533;i;&#65533;t&#65533;&#65533;Y&#65533;XLsx($&#65533;L&&#65533;&#65533;&#65533;-&#65533;E&#65533;`*&#906;&#65533;UV&#65533;l&#65533;5&#65533;&#65533;&#65533;v&#65533;Ge&#65533;uz&#65533;&#1695;F&#65533;&#65533;&#65533;&#65533;n7Z&#904;&#1767;&#65533;S&#65533;&#65533;&#65533;
1&#65533;&#65533;&#65533;xD&#65533;&#65533;&#65533;E&#65533;1&#65533;&#65533;&#65533;:,&#65533;&#65533;&#65533;1C&#65533;&#65533;^&#65533;&#65533;AB!&#65533;&#65533;&#65533;&#65533;&#1028;-&#65533;C9Pp&#65533;7&#65533;<$&#65533;&#65533;&#65533;i&#178;)&#65533;&#65533;&#65533;`&#65533;&#65533;A(&#65533;4t` &#65533;&#65533;P&#65533;&#65533;/*2&#65533;Yh&#65533;&#65533;X&#65533;&#65533;&#65533;1&#65533;S-:$x&#65533;6&#65533;&#65533;L&#65533;H&#65533;&#65533;&#65533;3&#65533;B&#65533;&#65533;&#65533;`&#65533;I&#808;&#65533;d&#65533;&#65533;J	hG&#65533;&#65533;&#65533;&#65533;(O!W&#65533;r(&#65533;o&#65533;&#65533;6&#65533;U$&#65533;&#65533;B&#65533;&#65533;&#65533;km&#65533;&#65533;&#65533;4{w>&#65533;2 &#65533;FP&#65533;&#65533; &#65533;<\L?&#65533;&#65533;z0q3&#65533;&#65533;m&#65533;&#65533;&#65533;L	&#65533;&#65533;~CiQ&#65533;x&#65533;'U&#65533;&#65533;V
&#65533;&#65533;9&#65533;&#65533;5&#65533;&#65533;&#65533;&#65533;&#65533;vE&#65533;uU&#65533;W&#65533;]@u&#65533;&#65533;;&#65533;&#65533;&#65533;0fw&#65533;^&#65533;&#1456;7&#65533;B&#65533;&#65533;&#65533;&#65533;&#65533;&#65533;UA&#65533;&#65533;S&#65533;&#65533;3&#65533;&#65533;/&#65533;&#65533;&#65533;&#65533;&#65533;&#65533;&#65533;&#65533;&#65533;K&#65533;&#65533;&#65533;wf&#65533;_x8SF&#65533;&#65533;&#65533;&#65533;&#65533;&#65533;&#65533;&#65533;*P&#65533;`&#1792;x&#987;)A$&#65533;&#65533;~c/EK&#65533;&#65533;a3e&#65533; .&#65533;g&#65533;;&#65533;o&#65533;x&#65533;&#65533;|&#65533;&#65533;f9&#65533;&#65533;x&#65533;@N&#65533;^&#65533;s&#65533;`&#717;3&#65533;&#65533;\|s&#65533;&#65533;5&#65533;p?)y&#1953;p&#65533;D&#65533;"&#38921;5&#65533;At&#65533;&#65533;&#65533;&#65533;q*&#65533;&#65533;&#65533;q&#65533;&#65533;S&#65533;^E+N&#1541;&#65533;&#65533;&#65533;&#65533;`y&#65533;&#65533;&#1593;FkF8C&#65533;&#65533;G:&#65533;y4&#65533;&#65533;&#65533;&#65533;L&#1281;Q&#65533;@,&#65533;&#65533; &#65533;&#65533;&#65533;~U&#65533;&#65533;&#65533;&#65533;`&#65533;&#65533;tJ,l&#65533;L&#65533;&#65533;LP&#65533;&#65533;&#65533;
<&#65533;&#65533;&#65533;&#65533;&#65533; !,&#65533;^L<&#65533;&#1035;$@ @E&#65533;U&#65533;@X&#65533;&#65533;HP@&#65533;&#65533;&#65533;6&#65533;&#65533;&#65533;bDH&#65533;&#65533;&#65533;&#65533;&#65533;M&#65533;&#65533;\&#65533;&#65533;&#65533;&#65533;&#65533;&#65533;&#65533;0-S&#512;A&#65533;^&#65533;&#65533;`5\&#65533;9&#65533;L\Z_d&#65533;&#65533;0&#65533;&#65533;6h	D@&#65533;T&#65533;3,BU&#65533;Z&#65533;&#1500;&#65533;&#681;&#65533;;&#65533;\;@&#65533;
H&#65533;kP&#208;@B&#65533;&#65533;?&#1363;4&#65533;f&#65533;&#1823;&#65533;\&#65533;&#65533;)j&#65533;&#65533;CW&#65533;&#65533;B&#65533;&#65533;E&#65533;&#65533;k<&#65533;&#65533;E&#65533;H&#65533;&#65533;&#65533;,&#65533;y&#65533;&#65533;&#65533;&#65533;&#65533;&#65533;e&#1065;&#65533;Z&#1525;&#65533;&#65533;`&#65533;&#65533;^&#65533;&#65533;&#65533;&#65533;&#65533;&#65533;
&#65533;&#65533;6&#65533;&#65533;&#65533;&#65533;&#65533;&#65533;&#65533;&#65533;&#65533;!&#65533;&#65533;&#1824;&#65533;t`R5A5.RN&#65533;!&#256;&#65533;&#65533;d&#65533;&#65533;N$$&#65533;AEl&#65533;
,&#65533;&#65533;&#65533;i&#65533;&#65533;&#65533;,&#65533;&#65533;
r&#65533;:&#65533;I
&#65533;&#65533;&#65533;C&#65533;&#65533;[&#65533;tR&#552;&#65533;-SI&#65533;&#65533;'>&#65533;&#65533;&#65533;Q&#65533;4<@&#65533;&#65533;&#65533;u&#65533;&#65533;&#65533;7&#65533;&#65533;&#65533;DG=@&#65533;&#65533;V/&#65533;B/8&#65533;&#65533;&#65533;E]&#65533;&#65533;&#65533;&#65533;&#65533;&#1360;p&#65533;3d@d&#65533;tb
&#65533;L&#65533;&#65533;b&#65533;%	&#65533;&#65533;8&#65533;@&#65533;g&#65533;&#65533;i`&#65533;&#65533;&#65533;&#65533;
$&#65533;&#65533;&#65533;$J_&#65533;Du&#65533;kXx&#65533;&#65533;&#65533;]l&#65533;mz-&#65533;&#65533;Qm&#65533;&#65533;Q=&#65533;&#65533;J-&#65533;E`:)&#65533;0&#65533;&#65533;m&#65533;&#65533;$&#65533;&#65533;&#65533;a&#65533;&#65533;&#65533;N	&#65533;&#65533;&#65533;#<*&#65533;&#65533;t7
O&#65533;&#65533;
&#65533;@b
&#65533; &#65533;P!&#65533;&#65533;M&#65533;&#65533;$&#65533;&#65533;&#65533;&#65533;&#65533;
0&#65533;?2&#65533;X&#65533;KL&#65533;&#65533;H&#40991;&#65533;&#65533;QCt&#65533;@&#65533;$L&#65533;&#65533;dRFg&#65533;&#65533;P(&#65533;&#65533;&#65533;EPE^&#65533;Bv&#65533;b&#433;Pd}&#65533;7&#65533;	&#65533;|Y6&#65533;&#65533;	{&#65533;&#65533;&#65533;\&#65533;&#65533;&#65533;&#1050;&#65533;Sh&#65533;&#65533;!&#65533;&#65533;LB"$&#65533;&#65533;&#65533;"&#65533;8Q	&#65533;&#65533;&#65533;&#65533;&#65533;&#65533;&#65533;1&#65533;&#65533;h&#1512;&#65533;D<4&#65533;l&#65533;&#65533;&#65533;&#65533;9x]&#65533;m&#65533;&#65533;&#65533;q&#1290;&#1352;Zk&#526;&#65533;&#70174;Q&#65533;{&#65533;Mz&#65533;hz&#65533;&#65533;&#65533;&#65533;&#65533;&#65533;J&#65533;<@&#65533;,&#65533;&#65533;f&#65533;&#65533;@x&#65533;h&#65533;`P\&#65533;dfO&#65533;N&#65533;O%&#65533;&#65533;&#65533;;
&#65533;PUxcE$&#65533;&AE&#146;&#904;&#65533;5&#65533;&#65533;&#65533;&H&#65533;&#65533;0@n&#65533;@&#65533;&#65533;dR&#65533;j&#65533;&#65533;4&#65533;&#65533;&#65533;	@d&#65533;&#65533;}ROd&#65533;&#65533;&#65533;&#65533;&#65533;$&#65533;2Q&#65533;$&#65533; E S&#65533;@X&#65533;&#65533;&#65533;5$&#65533;(6iY&#65533;&#65533;;&#65533;@&#65533;&#65533;&#65533;&#65533;3T&#65533;&#65533;$,&#65533;d&#65533;]&#65533;&#65533;&#615;f&#65533;!&#1319;Z&#65533;&#65533;&#65533;&#65533;G3&#65533;@(n&#65533;&#65533;&#1092; &#65533;&#65533;&#65533;&#65533;&#65533;&#65533;!&#65533;BU&#65533;&#65533;&#65533;&#65533;&#65533;-&#65533;^&#65533;&#65533;&#65533;&#65533;3>&#928;&#65533;
3&#65533;&#487;&#65533;h&#65533;&#65533;h&#65533;&#65533;GT&#65533;&#65533;T&#65533;&#65533;&#65533;&#65533;zx&#65533;z&#65533;2&#65533;&#65533;&#65533;`F&#65533;&#65533;E	&#65533;&#65533;&#65533;&#65533;&#65533;;&#65533;}&#65533;c&#65533;c&#65533;!1)&#65533;
!&#65533;&#65533;+$H&#65533;}a&#65533;&#65533;Oc&#65533;&#65533; @	&#65533;c&#65533;&#65533;&#65533;&#148;&#65533;&#65533;&#65533;D	&#65533;`E&#65533;Be&#65533;&#65533;&#65533;-@&#65533;D@&#65533;B&#65533;	&#65533;&#28766;M0U &#65533;S`&#65533;&#65533;h&#65533;P&#65533;&#602;&#65533;&#65533;-S^%&#65533;Ug&#65533;5&#65533;&#65533;L&#65533;&#65533;g;9&#65533;K&#65533;&#65533;DB&#1796;&#65533;l.8@M&#168;&#65533;BD&#65533;Ne&#65533;1&#65533;&#65533;&#65533;&#65533;&#65533;F&#65533;O&#65533;&#65533;;&#682;NQ&#65533;-hP
&#65533;t&#65533;&#65533;P&#65533;(&#65533;&#65533;i j&#65533;D&#65533;|>k&#65533;&#65533;B&#65533;&#65533;yMN&#47386;&#65533;
&#65533;&#65533;h&#65533;R&#65533;&#65533;U&#65533;&#65533;!&#65533;mT&#65533;;&#65533;&#65533;1*+S&#65533;]4.&#65533;&#65533;E;$;Lc&#65533;@&#65533;&#65533;&#65533;&#65533;&#65533;&#65533;&#65533;&#556;%&&#65533;&#65533;kE&#65533;&#65533;&#65533;&#65533;P&#65533;}Ai&#65533;&#15061;nD!&#1300;,&#65533;&#65533;&#65533;\&#65533;cn=&#65533;&#65533;&#65533;@ju_&#65533;&#65533;-x&#65533;@@<&#65533;-&#65533;'&#65533;&#65533;&#65533;<h&#65533;j&#65533;4&#65533;@&#65533;&#65533;U&#65533;,Pv&#65533;&#729;&#65533;&#65533;,q&#65533;&#65533;u&#369;&#65533;&#65533;L&#65533;&#65533;&#65533;&#65533;&#65533;&#65533;7xL&#65533;n&#65533;3&#65533;!L&#65533;&#65533;&#65533;&#65533;;&#65533;&#65533;3&#65533;]<&#65533;&#65533;P(&#65533;&#65533;&#65533;&#65533;O&#65533;T-&#65533;jfd&#65533;@	&#65533;&#65533;&#65533;]&#65533;&#65533;&#65533;_&#65533;&#65533;&#531;`&#65533;&#65533;"],&#65533;&#65533;&#65533;&#65533;&#65533;k&#65533;e,P&#65533;"8&#65533;&#65533;&#65533;&#65533;&#65533;l\D&#65533;&#65533;*&#65533;T&#65533;Y&#65533;&#65533;G,l&#65533;!&#65533;BTE/T&#65533;&#65533;&#65533;&#53926;&#65533;r&#65533;&#65533;e&#65533;7t&#65533;^&#65533;C&#65533;&#65533;n&#65533;<&#65533;&#65533;&#65533;T,&#65533;&#65533;&#65533;&#65533;"&#65533;N}86&#65533;9&#65533;&#65533;&#65533;`&#65533;6&#65533;&#65533;&#65533;H&#65533;u&#65533;&#65533;v&#65533;7&#65533;&#65533;&#65533;&#65533;&#65533;&#65533;(&#65533;&#65533;$/&#65533;8&#65533;D&#65533;&#65533;&#65533;i&#65533;&#65533;V&#65533;V&#65533;&#65533;&#65533;&#65533;b,,&#65533;U'&#65533;H&#65533;r&#65533;@P&#65533;@O&#65533;&#65533;&#65533;&#65533;&#65533;]QT	&#65533;,R8S"&#65533;&#65533;h&#341;y&#65533;7&#39701;&#65533;P/d&#65533;&#65533;&#65533;&#65533;r&#65533;C&#65533;&#65533;&#65533;]l&#65533;&#65533;&#65533;dON&#65533;&#65533;&#65533;&#65533;f&#65533;&#65533;&#65533;?4&#237;:n&#65533;"&#65533;&#65533;f`&#65533;.&#65533;&#1554;&#65533;4&#65533;`&#65533;&#65533;&#65533;&#65533;"nz&#65533;Zp&#65533;&#1645;&#65533;.&#65533;&#65533;G&#65533;&#65533;/)&#65533;p,&#65533;&#65533;&#65533;rsW(@&#65533;V&#65533;	&#65533;&#65533;h&#65533;&#65533;:`4>&#65533;`&#65533;X&#65533;k e&#65533;7
R	\&#65533;&#65533;$n&#65533;e&#65533;#5&#65533;7F&#65533;&#65533;c&#65533;c&#65533;&#55105;&#65533;&#65533;&#65533;&#65533;&#65533;.j@M&#65533;&#65533;,&#65533;&#65533;&#65533;T&#65533;&#65533;&#146;&#65533;&#65533;&#65533;&#65533;&#65533;2E&#65533;&#65533;	D$@BX&#65533;1&#65533;&#65533;,'$&#65533;iD0Ub&#65533;X$&#65533;lA&#65533;,u.&#65533;&#65533;]&#65533;&#65533;&#65533;]/31&#65533;
h&#65533;"&#65533;	&#65533;A&#65533;&#65533;	6&#65533;&#65533;&#65533;dYL5,&#303;P&#65533;M&#65533;r&#65533;&#65533;&#65533;EQ&#65533;&#65533;g&#65533;F&#65533;9-&#65533;Z&#65533;T&#65533;_&#65533;TB&#65533;S&#65533;\17&#65533;&#1654;T^&#65533;B&#65533;&#65533;&#65533;&#65533;&#65533;&#65533;;e+yh+9&#65533;&#65533;&#65533;B&#65533;&#65533;,B&#65533;&#65533;&#65533;;&#65533;*)&#65533;&#65533;&#65533;j&#65533;&#65533;)&#65533;p&#65533;
&#65533;&#65533;&#65533;&#65533;=&#65533;2&#65533;&#65533;&#65533;&#65533; }B&#571;&#65533;&#65533;6,&#65533;K&#65533;&#65533;(AM&#65533;&#65533;&#65533;&#65533; UF	&#65533;&#65533;&#154;&#65533;(LF	&#65533;&#65533;4\&#65533;&#65533;CV&#65533;&#65533;B &#65533;]&#65533;&#65533;!&#65533;&#437;&#65533;$LBM&#65533;A&#65533;$&#65533;DFvG	&#65533;&#65533;&#65533;!\D?4:&#65533;	&#65533;HX,|@7L@L@&#65533;j&#65533;J)&#65533;A&#65533;&#65533;&#65533;&#65533;&#65533;V/)&#65533;]9Se&#65533;&#65533;t&#65533;<&#65533;S&#65533;a&#65533;&#65533;&#65533;&#65533;&#65533;>U&#65533;&#65533;T;@&#65533;&#65533;&#65533;r&#65533;*&#65533;Mj&#65533;X&#65533;r\(&#65533;7(&#65533;f)&#65533;j&#65533;&#65533;&#65533;&#65533;&#65533;zmoe&#65533;#&#65533;&#65533;&#65533;
&#65533;&#65533;&#65533;
&#65533;&#65533;&#65533;&#1528;&#65533;&#65533;&#65533;&&#50179;5,&#65533;&#65533;&#65533;(\P&#65533;&#65533;u&#65533;&#1925;&#65533;&#65533;6&#65533;&#1160;3NV,l&#65533;5&#65533;!&#65533;&#65533;&#65533;&#65533;&#65533;&#65533;LB$&#65533;&#65533;&#65533;{5&#65533;!|$&#65533;&#65533;&#65533;&#65533;lqN	@	&#65533;C/&#65533;&#65533;h*q&#65533;&#65533;&#65533;&#65533;lOf=k`&#65533;&#323; 	P@&#65533;@qNJ.$;&#65533;&#65533;&#65533;&#65533;`2|&#65533;h&#65533;;&#65533;&#65533;&#65533;%&#65533;&#65533;&#65533;&#65533;&#65533;uK&#65533;&#65533;&#65533;C:&#65533;x&#65533;DX zr&#65533;&#65533;
|&#65533;&#65533;&#65533;&#65533;&#65533;@ &#65533;&#65533;&#214;,|S@}&#1271;N&#65533;&#65533;{&#1274;&#65533;\Q3&#65533;&#250;&#65533;$4jS;&#1248;&#65533;&#65533;	!&#65533;,Y<9&#65533;B&#65533;K&#65533;M&#65533;d#&#65533;&#65533;bK&#65533;&#65533;E&#65533;x8&#65533;&#65533;.$N*Z&#65533;&#65533;@]&#65533;t&#65533;&#65533;&#1066;ie&#65533;p&#65533;i&#65533;&#65533;D&#65533;(&#65533;&#65533;&#65533;&#65533;Q~szd+&#65533;}&#65533;T&#65533;&#65533;c&#65533;c&#65533;&#65533;&#65533;&#65533;M66eW&#65533;cC9N&#65533;&#65533;&#65533;& bH
r|M]D_&#65533;c&#65533;&#65533;&#65533;d&#65533;7&#65533;0n&#65533;&#65533;&#65533;~h@&#65533;&#65533;G&#65533;K	xd&#65533;&#65533;$&#65533;&#65533;nO\	&#65533;}%a	&#65533;KiV)&#65533;&#256;&#65533;NY&#65533;'&#65533;}4A	&#65533;,&#65533;&#65533;&#65533;&#65533;?&#65533;T&#65533;(	&#65533;&#65533;@:&#65533;7M	4&#65533;t;&#65533;&#65533;&#65533;&#65533;A&#65533;&#65533;&#65533;&#65533;tOB	P&#65533;3p58&#65533;a&#65533;&#65533;H&#65533;<&#65533;&#65533;&#1240;&#65533;q4&#65533;(B&#435;C2$	&#65533;&#65533;.&#65533;;&#65533;7u&#65533;~#P&#65533;&#65533;!&#65533;&#65533;L;&#65533;'s2&#65533;&#65533;&#450;3&#65533;&#65533;&#65533;&#65533;Pu&#65533;/&#65533;$&#65533;&#65533;&#65533;&#65533;&#65533;E&#65533;&#65533;&#65533;&#65533;0&#65533;.&#65533;&#1540;K&#65533;&#65533;.`<T&#65533;/kF&#65533;7@&#554;&#65533;1p&#65533;?&#65533;(&#65533;&#65533;&#65533;e&#65533;&#65533;&#65533;8&#65533;&&#65533;&#65533;&#65533;Q$F&#65533;@&#65533;r&#1072;)&#65533;&#65533;1&#65533;
L&#65533;	&#65533;&#65533;&#65533;;V&#65533;\&#65533;s*&#65533;&#176;a&#65533;l&#65533;`3]3&#65533;c&#65533;_&#65533;A;&#65533;E&#65533;&#65533;@	&#65533;&#65533;&#65533;&#256;`&#1029;7<&#65533;&#65533;SXGd&#65533;&#65533;&#65533;&#65533;|D&#65533;&#65533;&#65533;&#65533;wh@l&#65533;&#65533;&#65533;%&#65533;&#65533;``&#468;.(&#65533;9&#65533;BE&#65533;%&#65533;&#65533;&#65533;@&#65533;	P&#65533;!B&#1686;- Q&#65533;&#65533;F#(&#65533;I&#65533;&#65533;&#65533;d}&#65533;`&#65533;K<\;&#65533;&#65533;&#65533;&#65533;&#65533;&#65533;&#65533;&#65533;#&#65533;v|@!	W(&#65533;P&#65533;&#65533;@&#65533;n2&#65533;9&#65533;Z$&#65533;de&#65533;&#65533;@&#65533;m[&#65533;o&#65533;&#405;;&#65533;n]&#65533;w&#65533;&#65533;&#1403;&#65533;o_&#65533;t"&#65533;6&#65533;s&#65533;&#65533;,&#65533;&#65533;b&#65533;s&#65533;
 &#65533;`	[x &#65533;&#65533;G&#65533;&#65533;&#65533;G&#65533;&#65533;&#65533;	W$&#65533;&#65533;A&#65533;&#65533;&#65533;@&#65533;&#65533;?&[(&+&#65533;Q&#65533;&#65533;8&#65533;E&#65533;&#65533;Z&#65533;z%&#65533;@&#65533;&#65533;
Z&#65533;&#65533; 4&#65533;;c(q&#65533;&#65533;2&#65533;&#65533;8&#65533;&#65533;&#1895;&#65533;&#65533;n&#65533;&#65533;T&#65533;&#1822;&#65533;&#65533;_&#65533;&#65533;&#65533;&#471;?&#65533;~}&#65533;&#65533;i$(&#1142;cd&(a&#65533;&#65533;c&#65533;-&#65533;Z&#65533;&#65533;-&l&#1602;	&#65533;p`&#65533;&#65533;&#65533;&#65533;F- a&#65533;&#65533;&#65533;&#839;^&#65533;&#65533;&#65533;P*&#65533;!:b&#65533;&#193;H|&#65533;&#207;$1&#65533;&#65533;x &#65533;&#65533;&#65533;&#65533;j~b&#65533;G&#65533;&#65533;&#65533;&#65533;&#65533;&#65533;&#65533;t  &#65533;%&#65533; &#65533;&#65533;4&#65533;x&#65533;		&#65533;@I-&#65533;lr&#65533;/9&#65533;`&#65533;&#65533;^ @&#65533;b&#65533;!&#65533;&#65533;&#65533;X`&&#65533;&#65533;;&#65533;D&#65533;&#65533;k&#65533;C&#65533;~a&#65533;b&#65533;1&#65533;&#65533;!&#65533;&#65533;&#406;2&#65533;X&#65533;&#65533;<&#65533;&#65533;&#65533;&#65533;>&#65533;&#65533;&#65533;,]&#65533;Rqt&#65533;&#65533;&#65533;&#65533;X&#65533;)#&#65533;J5GNKua5&#65533;&#65533;&#65533;n&#65533;B&#65533;&#65533;Y&#65533;&#1332;&#65533;T&#65533;9a&#65533;6#&#65533;&#65533;&#65533;t&#65533;/&#65533;&#65533;&#65533;c1&#65533;t&#65533;U5] I&#65533;&#65533;S&#65533;&#65533;VUh&#65533;&#65533;I &#65533;&#150;8A&#65533;|&#65533;&#65533;,&#65533;&#65533;RK#&#65533;"&#65533;NX&#65533;(&#65533;&#594;&#65533;1&#65533;&#65533;&#65533;`&#65533;>&#65533;d&#65533;&#65533;&#65533;&#65533;&#65533;&#65533;,&#65533;&#65533;"&#65533;&#65533;&#65533;&#65533;&#65533;&#65533;	f&#65533;X&#65533;&#65533; &#65533;@Z&#65533;'	P&e	&#65533;&#65533;B&#65533;*&#65533;0&#65533;qE&#65533;&#65533;J&#65533;e&#65533;&#65533;%&#65533;&#65533;?Ba?T&#65533;&#65533;9!?&#65533;&#65533;I&#65533;&#65533;C&#65533;dd!&#65533;&#65533;&#65533;| Dt&#65533;!T.&#65533;b&#65533;&#1858;&#65533;_&#65533; &#65533;&#65533;,&#65533;TrJ/&#65533;0&#65533;m &#65533;&#65533;&#65533;&#65533;)	&#65533;^7&#65533;\&#65533;&#65533;k!&#65533;=&#65533;&#65533;s&#65533;_&#65533;&#65533;&#65533;&#65533;(&#65533;&#65533;&#65533;&#65533;&#65533;QFk&#65533;&#65533;&#65533;1&#65533;&#65533;&#65533;^-&#65533;u&#65533;Ls&#65533;VTm&#65533;8&#65533;&#65533;h&#65533;U&#65533;ZjU&#65533;0&#65533;&#65533;Lsm5&#65533;&#65533;S]@X&#65533;=&#65533;w &#65533;cM&#65533;&#65533;&#65533;&#65533;	&#65533;<0&#65533; xE>&#65533;&#65533;}&#65533;&#65533;X&#65533;&#65533;&#65533;|&#65533;&#65533;.&#65533;ab&#65533;~/&#65533;W^d&#65533;&#65533;c97K&#65533;&#65533;%&#65533;&#65533;^&#65533;&#65533;&#65533;&#65533;`&#65533;PD&#65533;`&#65533;J &#65533;&#65533;uN\&#65533;/&#1103;&#65533;ce$&#65533;?&#65533;&#65533; &#65533;&#65533;;+B&#1585;&#65533;"	`&#65533;&#65533;&#65533;t&#65533;iH&#65533;-;r&#65533;&#65533;@'Hs&#65533;&#65533;&#65533;	|&#65533;&#65533;&#65533;CgD&#65533;&#65533;&#65533;&#65533;&#65533;A&#65533;N&#65533;ABdC^&#65533;]&#65533;L&#65533;#&#65533;iSY&#65533;f0-&#65533;mJ_&#65533;&#65533;?&#65533;&#65533;&#65533;_&#65533;`i&#65533;\&#65533;&#65533;48/&#65533;mz&#65533;3&#65533;Bp&#65533;&#65533;&#65533;`&#65533;&#65533;9T &#65533;L&#65533;r&#65533;bT$&#65533;&#65533;/I`u&#65533;&#65533;X&#65533;&#65533;&#65533;&#842;&#1046;lA-VJU&#65533;&#788;&#65533;n&#65533;>`I6&#65533;&#172;\&#65533;;Q&#65533;.S&#65533;&#65533;!&#65533;Z-u&#786;&#65533;&#647;>&#1161;Cz&#65533;&#65533;&#65533;&#65533;&#65533;7&#65533;J&#65533;K&#65533;&#65533;&#65533;%&#65533;&#801;&#65533;s&#65533;w&#65533;T&#65533;&#65533;&#65533;&#65533;&#65533;&#65533;kV&#65533;s	&#65533;&#65533;/&#65533;Io&#65533;X	&#65533;&#65533;&#65533;3$&#65533;x&#65533;%;0&#65533;l&#65533;-;&#65533;-&#65533;&#65533;&#65533;"x&#65533;~&#65533;LW&#65533; (&#65533;&#1804;&#65533;&#1026;Y|&#65533;&#65533;&#65533;x&#65533;&#65533;w&#65533;;&#65533;&#65533;(I&#65533;&#65533;&#65533;&#65533;;(&#65533;w&#65533;&#65533;&#65533;Cl~@&#65533;(\&#65533;`&#65533;.&#65533;z&#65533;D,&#65533;&#65533;&P!@&#65533;&#65533;&#65533;&0!^M&#65533;&#65533;0&#27119;&#65533;M&#65533;&#65533;&#340;e&#65533;!&#65533;&#65533;&#65533;&#65533;&#65533;	&#65533;g' &#65533;&#152;bb\&#65533;@&#65533;&#65533;&#65533;"&#65533;&#65533;#c&#65533;GFI`z&#65533;&#278;(y&#65533;M&#65533;NS&#65533;&#65533;ta&#65533;ne)&#65533;&#65533;<&#65533;.t&#65533;&#65533;a&#65533;a&#65533;:&#65533;B&#65533;Q&#65533;J&#65533;&#65533;&#65533;'o`&#65533;1&#65533;&#65533;x&#65533;M&#65533;&#65533;x&#65533;&#65533;&#65533;Z&#65533;&#65533;&#1510;&#65533;)d&#65533;&#65533;X&#65533;&#65533; &#65533;%h.]&#65533;U&&#65533;@&#65533;kH&#65533;&#65533;bu)i&#138;3&#65533;Z &#65533;fu&#65533;X8j&#65533;&#65533;&#65533;,&#65533;&#65533;q&#65533;&#65533;k&#65533;&#65533;^&#65533;`&#65533;ZA-&#65533;&#65533;%&#65533;P:&#65533;^P&#65533;7C9r&#65533;&#65533;%&#65533;&#65533;"&#65533;&#65533;$&#65533;
&#65533;&#65533;&#65533;&#65533;J&#65533;&#65533;&#65533;ch&#65533;z&#65533;&#65533;&#65533;7 <&#65533;&#1600;&#65533;&#65533;&#65533;&#65533;1&#65533;&#65533;&#65533;`/&#65533;&#65533;uM,&#65533;&#65533;&#65533;&#65533;K?H&#65533; &#65533;&#65533;&#65533;&#65533;mG/V@&#65533;&#65533;n'&#65533;t&#65533;,&#65533;S&#65533;&#65533;&#65533;8&#65533;&#65533;&#65533;&#65533;&#65533;&#383;&#65533;GNBQC&#65533;7P&#65533;&#65533;d!&#65533;&#65533;E&#65533;&#65533;<[C&#65533;&#65533;&#65533;"!&#65533;Copyright(c) Blingee.com!&#65533;},&#65533;&#65533;&#65533;&#65533;H&#65533;&#65533;&#65533;>9r1&#65533;&#65533;&#65533;&#65533;r&#65533;H&#65533;&#65533;&#331;3j&#65533;x&#65533;&#65533;1^&#65533;&#65533;rH\,'&#65533;F&#65533;*c&#65533;&#65533;&#65533;2&#65533;#b&#65533;1&#65533;&#65533;t&#65533;&#65533;(&#65533;HpApE&#65533; &#65533;"&#65533;9&#65533;&#65533;N&#65533;&&@&#65533;&#65533;=H(C&#65533;&#65533;Yi&#65533;&#65533;&#65533;B&#65533;&#65533;&t&#65533;&#65533;&#65533;&#65533;@&#65533;&#1744;(Ll&#1320;A`HB["&#65533;pc'&#65533;1B &#65533;4#N&#65533;Lx&#65533;&#65533;&#65533;s8	PS*h&#65533;	&#65533;&#65533;}x&#65533;&#65533;&#65533;&#1520;&#65533;X&#65533;&#65533;&#529;&#65533;R9&#65533;'P&#65533;0i&#65533;4Z&#65533;&#65533;/HM&#65533;<&#65533;&#65533;&#65533;D&#65533;/&#65533;&#65533;&#65533;p	&#65533;&#65533;&#65533;t&#65533;&#65533;I&#65533;&#65533;&#1417;&#65533;&#65533;wJpT&#65533;,&#65533;&#65533;i/&#65533;0D:&#65533;._&#65533;&#65533;&#65533;^&#65533;6,&#65533;9\@&#65533;i&#65533;&#65533;R&#65533;m&#65533;{&#65533;&#65533;^@8&#65533;	l&#65533;&#65533;&#65533;R{lQ@0!&#65533;&#65533;&#65533;,&#65533;&#65533;"1&#65533;v&#65533;O&0@^&#65533;&#65533;&#65533;VX&#65533;TH&#65533;&#65533;A@C&#65533;8q.)&#65533;b&#2461;&#65533;2y&#65533;&#1166;W&#65533;^z&#65533;&#65533;Ye\&#65533;
&#65533;&#65533;W&&#65533;v0^y	&#65533;'x1&#65533;81&#65533;&#65533;&#65533;D&#65533;hND&#65533;'&#65533;&#65533;&#65533;c	%&#65533;&#65533;M
&#65533;&#65533;QD&#65533;Gdk&#65533;5&#65533;&#65533;D&#65533;:&#65533; &#39460;ft@&#65533;&#65533;&#65533;.b&#1048;&#65533;F&#65533;&#65533;F&#65533;Q&#65533;&#65533;Twb&#65533;r&#65533;&#65533;&#65533;pX=W+&#65533;L&#1716;G&#65533;6&#65533;v&#65533;&#65533;5M	&#65533;C&#65533;&#65533;uE{W&#65533;"&#65533;4C&#65533;&#65533;&#65533;|cn&#65533;C`&#65533;5C{9&#65533;11&#65533;&#65533;H[t&#65533;@&#65533;>&#65533;D"&#65533;&#65533;'l&#65533;@&#65533;&#65533;nV&#65533;&#65533;C&#65533;&#65533;&#65533;&#65533;&&#65533;&#65533;&#65533;7&#65533;&#65533;&#65533;G&#65533;X&#65533;Wl&#65533;&#65533;g&#65533;&#65533;&#423;5[D&#65533;&#65533;&#65533;G&#65533;)&#65533;l&#65533;1&#65533;&#65533;&#65533;&#65533;&#65533;v&#65533;&#65533;r&#65533;&#65533;&#65533;&#65533;8&#65533;"&#65533;&#65533;l&#65533;EFH&#65533;F&#65533;7&#65533;&#65533;&#65533;r&#65533;LP&#65533;RP&#65533;H&#65533;\s&#65533;6&#65533;&#1842;/&#65533;&#65533;"&#65533;&#65533;@Ol&#65533;&#65533;I,cP&#65533;P&#65533;M"lBg.&#65533;&#65533;&#65533;"&#65533;<&#65533;x&#65533;M
&#65533;&#65533;&#65533;&#65533;@Y?!&#65533;&#65533;2&#65533;&#65533;wx&#65533;&#1792;a&#65533;v&#65533;&#65533;&#65533;C&#65533;&#65533;W&#65533;Q&#65533;O!P&#65533;,&#65533;@&#65533;l&#65533;&#1027;&#65533;}&#65533;L&#65533;&#65533;&#65533;|t&#65533;;&#65533;@&#65533;.&#65533;G-5&#65533;}&#1585;z&#704;w&#65533;5[01P&#65533;K&#65533;&#65533;G&#65533;W;&#1908;&#65533;I&#1729;&#65533;2\K&#65533;n&#65533;&#65533;&#65533;&#1892;&#1085;w&#65533;&#65533;82A&#65533;P&#65533;&#65533;&#65533;&#65533;B&#65533;&#1408;A9&#65533;&#65533;&#65533; 4&#65533;&#65533;&#65533;o&#65533;&#65533;&#65533;&#65533;&#65533;@3A&#65533;&#65533;Lj	D&#65533;&#65533;Cu&#65533;&#65533;&#65533;<&#65533;N &#65533;&#65533;"&#65533;&#65533;E&#16448;u0&#65533;&#65533;\&#65533;3&#65533;QM&#65533;&#65533;&#65533;2&#65533;m&#65533;L&#65533;&#65533;&#65533;7&#65533;&#65533;&#4866;Q&#65533;&#65533;h&#65533;&#65533;&#65533;&#65533;&#65533;E@&#65533;&#65533;UO&#65533;&#65533;&#65533;&#65533;H12&#65533;&#65533;"?T&#1553;&#65533;0&#65533;&#65533;"&#65533;|&#65533;&#34231;L ~3@&#65533;&#65533;&#65533;*&#65533;&#65533;&#65533;R&#1475;%&#65533;J	Kp&#65533;Z&#65533;E&#1793;&#65533;&#848;f&#65533;;8"+&#65533;\ &#65533;;&#65533;`DP&#65533;@&#65533;v&#65533;	d_&#65533;&#65533;&#65533;&#65533;e&#65533;P&#65533;8Zq&#65533;&#65533;F&#65533;&#65533;u&#65533;&#65533;&#65533;g.&#65533;F/&#65533;&#65533; &#65533;&#65533;'&#65533;&#65533;}A&#65533;&#546;&#65533;&#65533;&#65533;5C&#65533;!A&#65533;&#65533;	&#65533;&#843;P&#65533;&#65533;H,*"	[&#65533;&#65533;&#65533;&#65533;&#65533;&#65533;&#65533;&#65533;"|&#65533;<9&#65533;&#65533;&#65533;&#65533;#-B&#65533;&#65533;&#65533;&#65533;&#65533;&#65533;@&#65533;&#65533;&#65533;<8P=&#65533;@&#65533;&#65533;m
&#65533;	dp6&#65533;,&#65533;&#65533;L$Al&#65533;4&#65533;~&#65533;wX=R&#65533;&#65533;&#65533;g&#65533;V&#65533;&#65533;&#65533;&#65533;&#65533;1}X&#65533;&#65533;H)&#65533;&#65533;bR&#65533;
/6&#65533;"&#65533;4&#65533;&#65533;&#65533;&#65533;&#65533;&#65533;XB1qY&#65533;.4!&#65533;uX&#65533;&#65533;&#65533;&#65533;;&#65533;&#65533;&#65533;&#65533;T#1&#65533;&#65533;G&#65533;`&#65533;!&#65533;
8&#65533;&#65533;0hiHh&#65533;@=0&#65533;&#65533;&#65533;n&#65533; uiLG7;&#65533;%&#65533;&#65533;[&#65533;&#65533;&#65533;2"&#65533;&#65533;&#65533;X=&#65533;&#65533;Ydr8&#65533;)&#65533;'&#65533;&#65533;&#65533;L&#65533;O e&#1698;&#65533;&#65533;1:b&#65533;&#65533;&#1536;"FtB&#65533;&#65533;-&#65533;&#65533;&#65533;h&#65533;,&#65533;2&#65533;@&#65533;IsA&#65533;I&#65533;2
&#65533;&#65533;&#65533;&#65533;K) &#65533;&#65533;&#65533;&#65533;y&#65533;Ee	&#65533;&#65533;&#65533;4&#65533;Kj&#65533;&#65533;&#65533;&#65533;#{&#65533;C&#65533;&#6605;&#65533;&#65533;2&#65533;&#1384;&#65533;:
&#65533;&#65533;&#65533;`x&#65533;&#65533;&#65533;m
&#65533;&#65533;j&W&#65533;M&#65533;	&#65533;Tb(':*&#65533;8&#65533;&#65533;&#65533;&#65533;Y&#65533;&#65533;&n&#65533;|ua&#65533;:X&#65533;&#65533;&#65533;&#65533;&#65533;"``@9$&#65533;&#65533;12EEd&#65533;0o{K:@E&#65533;&#65533;tlpcK[
Y&#65533;X&#65533;&#65533;&#65533;&#65533;E"&#65533;f/&#65533;&#65533;A&#65533;~&#65533;k&#65533;]h $&#65533;&#65533;&#65533;j&#65533;&#65533;Y4jo&#65533;k&#65533;@&#65533;&#65533;&#65533;&#65533;	&#1931;M&#65533;&#65533;\&#65533;&#65533;&#65533;%&#65533;DC&#1832;&#65533;1"&#65533;&#65533;a&#65533;&#65533;&#65533;d&#65533;Q4#e&#65533;&#65533;&#65533;&#65533;&#65533;&#65533;&#65533;&#65533;&#65533;_m&#65533;;$p&#65533;&#65533;/XL&#36325;&#65533;T&#65533;&#65533;&#65533;L&#65533;&#65533;&#65533;Y&#65533;
&#65533;<&#65533;&#65533;b&#65533;&#496;s0!&#65533;&#437;[$&#65533;d&#65533;&#880;&#65533;&#65533;&#65533;&#1453;&#65533;&#65533;q&#65533;&#65533;&#65533;f2&#65533;&#65533;X&#65533;&#65533;&#65533;&#65533;kbr&#65533;&#65533;&#65533;&#65533;&#65533;&#65533;&#65533;&#65533;C!&#65533;&#65533;x&#65533;&#65533;&#65533;&#65533;R5A&#65533;`.&#65533;P&#65533;F&#65533;&#65533;&#65533;pDi(&#480;p&#65533;&#65533;&#65533;C}&#65533;&#65533;2&#65533;&#65533;&#65533;&#65533;&#814;&#65533;RJ1uI[&#65533;h&#65533;X&#65533;")4&#65533;j&#65533;;&#65533;A&#65533;y&#65533; &#65533;&#65533;AJS$}p}3=&#65533;&#65533;U&#65533;&#65533;3&#65533;p;&#65533;2ha&#65533; ~&#65533;-:A&#65533;0g#CSl{B\&#65533;&#65533;l&#65533;&#65533;u N&#65533;&#65533;&#130;j&#65533;&#65533;y4&#65533;&#65533;0&#48139;#;&#65533;&#65533;&#65533;&#65533;&#65533;&#65533;&#65533;&#65533;&#65533;6s&#65533;1)P&#65533;&#65533;&#65533;&#65533;~M&#65533;o"&#65533;I&#1589;&#65533;&#65533;&#65533;T&#65533;&#65533;&#65533;&#65533;&#65533;N08+
J&#65533;9&#65533;&#65533;n&#65533;~&#65533;&#65533;*&#65533;&#65533;&#58412;	A&#65533;&#854;!&#65533;PR&#65533;JU&#65533;&#65533;V&#536;kV&#65533;s^9&#1479;&#65533;&#65533;{a/UH9Z&#65533;&#65533;hd&#65533;&#65533;L&#65533;@&#65533;&#65533;&#65533;&#65533;&#65533;&#65533;)&#65533;&#65533;&&#65533;&#65533;&#65533;u&#65533;YJ&#65533;M&#65533;&#65533;&#65533;}&#65533;&#65533;CJ&#65533;&#65533;&#65533;=Hz&#635;"@&#65533;/&#65533;/&#65533;QGqp&#65533;N&#65533;mS&#65533;q&#65533;&#65533;F&#65533;&#65533;\&#65533;&#65533;'&#65533;C&#381;azv&#65533;&#65533;@&#65533;a<w&#65533;mO&#65533;&#65533;t7&#65533;&#65533;&#65533;&#65533;&#65533;&#65533;&#65533;%&#65533;D""% 	&#65533;m&#591;&#930;&#65533;&#65533;&#65533;&#65533;4&#65533;&#65533;v&#65533;t&#65533;&&#65533;&#65533;&#65533;&#65533;b;[Y&#65533;&#65533;&#65533;A]&#65533;&&#65533;ac6&#65533;&#65533;5S&#65533;@&#65533;*b&#65533;&#65533;&#65533;&#65533;&#65533;&#65533;'/&#65533;&#65533;&#65533;&#65533;{ &#65533;&#65533;&#65533;&#65533;&A&#65533;&#65533;&#65533;&#65533;jB|8&#65533;&#65533;U&#65533;U7q&#65533;&#65533;!&#65533;E&#65533;&#65533;sns &#65533;&#65533;&#65533;&#65533;&#65533;&#65533;hH&#65533;[z&#65533;W	&#65533;z.&#65533;&#65533;&#65533;z&#65533;73&#65533;s?&#65533;&#65533;:&#65533;#:IC&#65533;T3&#65533;&#16436;`;TP&#65533;A&#65533;&#65533;9&#65533;&#65533;:&#65533;d@*&#65533;3r&#65533;G.&#65533;N&#65533;@[c&#65533;&#65533;&#65533;3bV|&#65533;T.&#65533;&#65533;U&#65533;WP &#65533;55WV&#65533;x&#65533;b&#65533;Q&#65533;&#65533;H&#65533;7bU=#3y#8&#65533;&#65533;&#65533;=&#65533;#W&#65533;&&#65533;10a&#65533;h&#65533;&#65533;&#65533;.&#65533;c;&#65533;&#65533;&#65533;&&#65533;4&#65533;Hi5&#65533;&#65533;:#Z&#65533;HwX|D5&#65533;MA:HF;&#65533;&#65533;&#65533;HZ&#65533;f\&#65533;&#65533;J&#65533;&#65533;Da&#65533;&#65533;h&#65533;&#65533;Wn&#65533;&#65533;~VgM$P&#65533;C&#65533;&#65533;,#"PWc?&#65533;&#65533;^&#65533;&#65533;8gl&#65533;q&#65533;q&#65533;8&#65533;(b &#65533;>#3&#65533;&#65533;&#65533;h&#1573;&#65533;&#65533;[;&#65533;<&#65533;&#65533;`DL&#65533;$&#65533;|H[is<&#515;6&#65533;C&#65533;|&#65533;&#65533;M(5&#65533; &#65533;:M&&#65533;&#65533;&#1976;m&#65533;(VJ&#65533;h?&#65533;(V&#65533;&#65533;&#65533;I,&#65533;g&#65533;&#65533;&#65533;&#65533;&#65533;Iw&#65533;rB00&#65533;C&#65533;#&#65533;&#65533;"A&#65533;We&#65533;E &#65533;&#65533;5$Fb &#65533;W&#65533;&#1219;x&#65533;n&#65533;&#65533;2I&#65533;M|&#65533;`&#65533;&#65533;H&#65533;:&#65533;w&#65533;6DCL+&#65533;6r5T&#65533;*T<&#65533;[HJyd<&#65533;&#1287;r0HLP&#65533;tz((xe&#65533;5W&#65533;&#65533;&#65533;&#65533;>&#65533;X#r>&#65533;#s2]5&#65533;&#65533;S &#65533;&#65533;&#65533;&#65533;H@r&#65533;8&#65533;&#65533;P3$>&#65533;pXyC`W&#65533;4&#65533;9'&#65533;$F7O&#65533;B&#65533;Ea&#65533;1&#65533;3&#65533;&#65533;<&#65533;$&#65533;p&#65533;2^&#65533;<.#&#65533;&#65533;&#65533;&#65533;g&#65533;&#65533;s&#65533;&#65533;dnI<&#65533;X&#65533;r0[&#65533;&#65533;cd&#65533;u&#65533;&#65533;&#65533;&#65533;w&#65533;C<pz&#65533;c&#65533;!&b@Y&#65533;f&#65533;&#65533;&#65533;&#65533;&#65533;Uv&#65533;C&#65533;&#65533;N&#65533;P&#65533;&#65533;&#65533;Q&#65533;Q,&#65533;a&#65533;vS0&#65533;h&#65533;6" 85&#65533;oi&#65533;1&#563;&#65533;&#1618;&#65533;t&#65533;Gc;&#65533;c`&#65533;&#65533;N;s:&#65533;h5&#65533;x&#65533;&#65533;(:~9&#65533;&#65533;)5-&#65533;:&#65533;&#65533;2W&#65533;l&#65533;8r[P3&#65533;f&#822;rz&#65533;&#65533;l&#65533;&#1219;o&#65533;a+@&#65533;&#65533;&#65533;c'&#65533;I4f&#65533;&#65533;;&#65533;&#65533;&#65533;&#65533;)Uvu !o&#65533;T&#65533;&#65533;@\&#65533;y=&#65533;77~&#65533;'Q&#65533;&#65533;w&#65533;&#65533;&#65533;&#1080;M$3&#65533;&#65533;&#1308;&#65533;&#65533;3D&#65533;4}`&#65533;x&#65533;;&#65533;&#65533;&#65533;&#65533;&#65533;(3*)&#65533;&#65533;%&#65533;:R&#65533;-8H"&#65533;z&#65533;J&#65533;&#65533;&#65533;lsn&#65533;V&#65533;	D&#65533;&#65533;O&#65533;o#&#65533;P&#65533;l&#65533;&#65533;b&#65533;}&#65533;F&#65533; c&#65533;&#65533;Ip&#65533;A[&#65533;&#736;>&#65533;nz&#65533;B0&#65533;&#65533;&#65533;&#65533;3T&#65533;*T&#65533;&#65533;&#65533;G&#65533;&#65533;'H&#65533;&#65533;&#65533;z&#65533;%&#65533;&#65533;&#65533;	XR&#65533;JPIP&#65533;&#65533;De&#65533;&#65533;"&#65533;9&#65533; 5&#65533;&#65533;O x/&#65533;&#65533;	&#65533;l&#65533;	K\&#65533;u&#65533;&#65533;ej&#65533;&#65533;[I
&#65533;&#65533;&#65533;&#65533;#&#65533;x&#65533;42Z%"S=&#65533;&#65533;&#65533;BR5FN&#65533;<&#65533;*c&&#65533;&#65533;&#65533;&#65533;&#65533;(P&#65533;&#65533;7&#65533;&#65533;{e&#65533;&#65533; <&#65533;w&#65533;&#65533;&#65533;&#65533;&#65533;Wy&#65533;&#65533;34x&#1543;&#65533;3~I&#65533;&#65533;&#65533;&#65533;b&#65533;&#65533;&#65533;Q&#65533;0&#65533;gp&#65533;pc&#65533;&#65533;z&#65533;&#65533;&#65533;X37(&#65533;	&#65533;}&#65533;J&#65533;2&#65533;&#65533;H&#65533;H&#65533;F&#65533;&#65533;k&#65533;&#65533;&#65533;&#65533;T(oP&#65533;&#65533;&#65533;"&#65533;hH&#65533;&#65533;s&#65533;&#65533;x:&#65533;&#65533;&#65533;D&#65533;&#65533;&#65533;(9&#65533;&#30990;i&#65533;H]&#65533;4W&#65533;&#65533;&#65533;&#65533;&#65533;&#65533;x[	2&#65533;8A&#65533;6&#65533;;HPK@N&#65533;&#65533;&#65533;J&#65533;	&#65533;&#65533;&#65533;X&#65533;233k&#65533;&#65533;&#65533;&#65533;&#65533;&#65533;s&#65533;&#65533;8PGVY&#65533;&#65533;`;&#65533;&#65533;`&#65533;'&#621;Ag&#65533;q&#65533;@T&#65533;k(]&#65533;&#65533;[&#65533;|&#65533;&#65533;X&#65533;&#65533;z&#65533;&#65533;&#65533;!&#65533;>{&#65533;&#65533;&#65533;&#65533;{&#65533;&#65533;p&#65533;a&7&#65533;&#65533;<&#65533;az&#65533;&#65533;w\&#65533;&#65533;>9/&#65533;UN0"u&#65533;&#65533;&#65533;&#65533;&#65533;6"&#65533;g~fa&#65533;^@&#65533;W&#65533;46&#65533;}&#65533;;pAp&#65533;&#65533;&#65533;\`g&#65533;&#65533;Y%@&#65533;&#65533;<&&#65533;&#65533;&#65533;&#65533;&#65533;&#65533;&#65533;653y&#65533;`z&#65533;s&#65533;&#65533;&#65533;&#65533;&#65533;&#65533;J&#65533;T`8`&#65533;&#65533;&#765;W8&#65533;&#65533;A&#65533;&#65533;&#65533;&#65533;&#65533;{&#65533;I&#65533;TP&#65533;&#65533;&#65533;G&#65533;&#65533;&#65533;0&#65533;&#65533;'f&#1307;64&#65533;p&#65533;&#65533;&#65533;&#65533;&#65533;&#65533;&#65533;&#65533;&#65533;l&#65533;'==X&#65533; @&#65533;&#65533;y&#65533;1p%&#65533;V<&#65533;&#65533;8&#65533;&#65533;C&#65533;&#65533;r@&#65533;&#65533;Q&#65533;;&#65533;5"+&#65533;&#65533;N&#65533;&#65533;>&#65533;f&#65533;&#65533;&#65533;&#65533;&#65533;C(,&#65533;P&#65533;s`&#65533;&#65533;&#65533;&#65533;s&#65533;Wk&#65533;&#65533;j&#65533;,r&#65533;&#65533;&#65533;&#65533;fH0&#65533;&#65533;jz&#65533;;I&#65533;H&#65533;GIC&#65533;h&#65533;1&#65533;f&#1789;&#65533;&#65533;&#65533;+0&#65533;&#65533;&#65533;&#65533;&#65533;&#65533;[&#65533;[&#65533;&#65533;V+G`l&#65533;I&#65533;&#65533;&#65533;DBP&#65533;+&#65533;&#65533;&#65533;&#65533;&#65533;W&#65533;6ZCG&#65533;&#65533;&#65533;&#65533;@+0&#65533;&#65533;>v5Z&#65533;&#65533;B;2\P"&#65533;&#65533;&#65533;&#65533; &#65533;&#65533;f)&#65533;&#65533;&#65533;r&#65533;t&#65533;&#65533;&#65533;)+&#65533;&#65533;&#65533;}&#65533;Y&#65533;&#65533;;D&#65533;W&#65533;&#65533;&#65533;&#65533;&#65533;a	 V&#65533;&#65533;&#301;a:M&#65533;HD&#65533;&#65533;&#65533;x&#65533;Q&#65533;&#65533;&#65533;&#65533;&#65533;&#65533;&#65533;*W&#1085;&#65533;&#829;&#65533;&#65533;&#65533;q&#65533;F<HP&#65533;&#65533;$3&#1636;&#65533;&#65533;+&#65533;&#65533;&#65533;2&#65533;G&#65533;,xA&#65533;}&#65533;&#65533;&#65533;&#65533;X{g&#65533;O#&#65533; @
%Yp)&#65533;q,lD&#65533;&#65533;&#65533;&#65533;&#65533;&#65533;J#&#65533;,&#65533;&#65533;!&#65533;+7&#65533;(&#65533;&#65533;&#65533;&#65533;5Oe&#65533;&#65533;&#65533;&#65533;fQV&#65533;ODY&#65533;P&#65533;f&#65533;a&#65533;|&#1755;&#65533;&#65533;,&#65533;19kT&#65533;&#65533;&#65533;96&#65533;&#65533;&#65533;&#65533;&#65533;Y`&#65533;&#65533;&#65533;&#65533;<&#65533;}&#65533;&#65533;rL&#65533;$M&#65533;b|W&#65533;B&#65533;a;5&#65533;&#65533;	p!&#65533;&#65533;&#65533;&#65533;&#65533;&#65533;&#65533;xH-&#65533;	&#65533;&#65533;&#65533;&#65533;&#65533;U&#65533;`&#65533;K&#65533;A&#65533;jp&#65533;&#65533;&#65533;&#65533;=Npm&#65533;&#65533;&#65533;&#65533;&#65533;Q&#65533;&#65533;&#65533;>+&#65533;&#65533;"&&#65533;	&#65533;/&#65533;&#65533;&#65533;>&#65533;&#65533;'<$SV&#65533;y&#1378;&#65533;]&#65533;&#65533;Q@&#65533;l&#65533;Em&#65533;&#65533;Q&#65533;_&#65533;l&#65533;0}&#65533;&#65533;&#65533;&#65533;&#744;&#65533;j&#65533;&#65533;:&#65533;&#65533;<&#65533;&#65533;;D&#65533;&#65533;.&#65533;pY&#65533;&#65533;T&#65533;&#65533;&#65533;W{&#65533;=&#1020;&#496;&#65533;`@&#65533;&#65533;Sm&#65533;&#65533;&#65533;a&#65533;c&#65533;Y&#65533;8 &#65533;&#65533;l&#65533;&#65533;&#65533;C&#65533;&#65533;:&#65533;D&#65533;=NPa&#65533;&#65533;|/&#65533;&#65533;8&#65533;&#65533;o&#65533;&#1488;&#65533;~&#65533;9&#65533;&#1901;&#65533;&#65533;2&#65533;?"&#65533;O&#65533;8!D&#65533;|&#65533;}&#65533;7&#65533;&#65533;&#1171;&#65533;&#65533;8`&#65533;&#65533;&#65533;&#65533;J+F&#65533;[&#65533;3I&#65533;2&#65533;&#65533;t|&#65533;pL&#65533;Yp&#65533;0&#65533;`;v&#65533;&#65533;$;&#65533;&#65533;e&#65533;&#65533;&#65533;]&#65533;q&#65533;&#65533;u&#65533;`H&#65533;S|Ik&#65533;G&#65533;&#65533;&#65533;<&#65533;/|&#65533;8&#65533;&#65533;&#65533;+&#65533;`&#65533;&#65533;$}&#65533;&#65533;J9&#65533;&#65533;S&#65533;}9&#65533;}&#65533;&#65533;&#65533;/&#65533;&#1822;&#65533;I7"F&#65533;&#65533;&#65533;&#65533;V&#65533;&#65533;r&#65533;&#65533;J&#65533;!Bl#i&#65533;&#65533;<q&#65533;&#65533;;&#65533;&#65533;-&#65533;&#65533;'Q0U&#65533;&#65533;fk&#1622;}&#65533;X&#65533;&#65533;>&#65533;C5Jk&#65533;&#65533;*&#65533;&#65533; _&#65533;Tk&#65533;^&#65533;.&#65533;&#65533;~:_Z&#65533;&#1787;&#65533;U&#65533;=&#65533;&#65533;&#65533;&#65533;c&#65533;&#65533;&#65533;c&#65533;&#65533;7{dJ&#65533;&#65533;&#65533;&#65533;8&#65533;&#65533;	 8&#65533;H&#65533;&#65533;&#65533;9&#61400;p&#65533;%@
&#65533;&#65533;&#65533;0&#65533;&#65533;&#65533;&#65533;&#65533;Q&#65533;&#65533;D&#65533;&#65533;OvU7l&#65533;
&#65533;&#65533;tAm62%+&#65533; ,&#1683;&#65533;&#65533;&#65533;P&#65533;&#65533;&#1917;&#1767;&#65533;&#65533;&#65533;&#65533;n&#65533;&#65533;&#65533;AEa?m&#65533;&#65533;u&#65533;i&#65533;&#65533;&#65533;&#65533;M&#65533;&#65533;&#65533;&#65533;Wpo&#65533;&#65533;H&#65533;&e&#65533;&#65533;&#65533;&#65533;=&#1365;&#65533;	0&#65533;|XzA&#65533;$-&#65533;W&#65533;&#65533;&#65533;s&#65533;3B&#65533;cp&#65533;&#65533;&#65533;&#453;&#65533;B&#65533;&#65533;?&#65533;&#65533;`&#65533;&#65533;&#65533;&#65533; &#453;E&#65533;&#65533;&#65533;&#624;+P&#65533;'LI&#65533;&#65533;&#65533;&#65533;T{&#65533;"&#65533;K&#65533;l&b&#65533;&#65533;&#65533;y&#65533;&#65533;}&#65533;&#65533;
3%&#65533;&#141;&#65533;&#65533;&#65533;&#65533;&#65533;z5&#65533;&#65533;z&#65533;&#365;&#65533;&#65533;:&#65533;jE&#65533;b&#65533;*&#65533;&#1164;&#65533;&#65533;&#65533;&#65533;rP&#65533;c&#65533;&#65533;+&#65533;&#65533;W&#65533;&#65533;&#65533;fk]p&#65533;&#65533;'&#65533;&#65533;&#65533;l&#65533;&#65533;E&#65533;&#65533;&#65533;&#65533;Y,M&#65533;&#65533;&#65533;&#65533;&#65533;&#759;}&#65533;k&#65533;&#65533;G&#65533;&#65533;&#65533;p`0&#65533;B&#65533;&#65533;@&#65533;&#1409;&#65533;&#65533;X&#65533;&#65533;H&#65533;74&#65533;C&#65533;4=+ }&#65533;&#65533;&#65533;rc&#65533;&#65533;2"Q&#65533;&#65533;&#65533;#Cn&#65533;&#65533;&#65533;k&#65533;&#65533;&#65533;}&#65533;&#65533;&#65533;&#65533;J0&#65533;:&#65533;M&#65533;&#65533;&#65533;*&#65533;N&#65533;&#65533;.&#65533;&#65533;`T=&#65533;&#65533;&#65533;&#65533;t&#65533;;F&#65533;`&#65533;&#65533;&#65533;&#65533;&#65533;&#65533;&#65533;&#65533;&#65533;G&#65533;PT&#65533;&#65533;l&#65533;P&#65533;C]&#65533;,&#65533;W&#1339;&#65533;&#65533;&#65533;&#65533;&#65533;7N&#65533;&#65533;&#65533;&#65533;&#65533;&#65533;&#65533;&#65533;&#65533;&#65533;z&#65533;C&#65533;&#65533;&#65533;6_&#65533;<<&#65533;s&#65533;&#659;v&#65533;&#65533;d&#65533;<&#65533;O&#65533; &#65533;PQ&#65533;KK&&#65533;"&#65533;bB$B&#65533;&#65533;&#1536;&#65533;&#65533;9&#65533;\&#280;Qc&#65533;P<F&#65533;aq&#65533;&#65533;C^&#65533;&#65533;&#65533;`p&#65533;&#65533;&#65533;R&#65533;H&#65533;5m&#65533;&#281;Sg&#65533;,Yl&#65533;c&#65533;M&#65533;&#65533;&#65533;&#65533;ra&#462;&#65533;&#65533;&#65533;|&#609;%G&#65533;&#65533;]Rw=&#65533;B!&#65533;K&#65533;.3R&#65533;8U*F	l&#65533;<&#65533;&#65533;&#715;-/&#65533;ty&#65533;%\&#65533;=&#65533;q!g&#65533;&#65533;&#65533;&#65533;&#65533;&#65533;b&#65533;$.&#65533;&#65533;A&#65533;&#65533;@87n&#65533;%A&#65533;bzJ&#65533;8RHs!&#65533;&#65533;L&#65533;&#65533;&#65533;^3;&#65533;&#65533;)&#65533;&#65533;F^A0&#65533;&#65533;&#65533;&#65533;&#65533;&#65533;PjcD&#65533;@&#65533;&#1907;&#65533;&#65533;u&#65533;&#65533;&#65533;&#65533;4&#65533;&#65533;&#452;&#65533;!w&#1452;a&#65533;&#65533;&#65533;&#65533;}B:&#65533;&#65533;&#65533;c!0&#65533;&#65533;&#65533;x&#65533;&#65533;&#65533;&#65533;&#863;&#65533;X&#65533;&#65533;f&#65533;i{&#65533;2&#1060;&#65533;&#65533;K&#65533;&#65533;&#65533;&#65533;7&#65533;&#65533;W&#65533;lI&#65533; J&#65533;(/"&#65533;paF&#65533;&#65533;%&#65533;&#741;C&#65533;&#514;&#65533;&#65533;>&#65533;&#325;z&#65533;&#65533;"Fd8&#65533;?&#65533;(A&#65533;&#65533;@b&#65533;&#65533;s	&#65533;bYa&#65533;2&#65533;&#65533;"&#65533;.&#10306;b&#65533;b&#65533;&#65533;4&#65533;&#65533;&#65533;8&#65533;&#65533;,h&#65533;&#65533;=f&#65533;&#65533;:&#65533;t&#65533;h&#65533;8&#65533;C&#65533; E"&:	=&#65533;x&#65533;&#65533;C&#1083;%&#65533;&#65533;&#65533;"&#65533;9J&#65533;&#65533;A0&#65533;&#65533;O&#65533;6c&#65533;;&#65533;&#65533;&#65533;&#65533;&#65533;&#65533;&#65533;&#65533;&#1002;&#65533;&#65533;:&#65533;&#280;4&#65533;e&#65533;
&#65533;c&#65533;	&#65533;O&#65533;C@&#65533;&#65533;&X&&#65533;&#65533;KB	**&#65533;&#65533;&#65533;lID&#65533;]&#65533;rA	k&#65533;b&#65533;)hb&#65533;&&#65533;&#65533;&#65533;3&#65533;&#65533;dC"&#65533;9d&#65533;C&#65533;#&#904;&#65533;!&#65533;m&#65533;"&#65533;## j&#65533;b&#65533;&#65533;&#521;9&#65533;m.&#65533;&#65533;r &#65533;d&#65533;]&#65533;&#65533;&#65533;&#65533;/&#65533;&#777;&#65533;\&#65533;^&#65533;&#65533;&#974;DZ	O0&#65533;&#65533;&#65533;O&#65533;&#65533;&#65533;&#65533;&#65533;&#65533;&#65533;&#65533;,(0 &#332;V&#65533;&#645;&#65533;&#65533;`&#65533;&#65533;&#65533;"&#65533;&#65533;&#65533;DH&#65533;&#65533;R[5S&#1352;&#65533;$&#65533;&#65533;+&#65533;.&#65533;&#65533;&#65533;@&#65533;&#65533;@b&#65533;&#65533;0&&#65533;K*$)&#65533;&#65533;V&#65533;5&#1968;F=n&#65533;h&#587;"m@&#65533;d&#65533;a&#65533;&#65533;GWR&&#65533;&#65533;
"$(
&#65533;&#65533;&#65533;V'&#65533;&#840;%0*S&#65533;!&#65533;&#65533;&#65533;nd&#65533;#[
&#65533;%&#65533;&#65533;&#65533;"&#65533;~&#65533;&#65533;#.&#65533;0&#65533;f&#930;&#65533;,&#65533;&#65533;Z&#65533;&#65533;&#65533;B&#65533;P&#65533;>DP&#65533;&#65533;0^&#65533;IQ&#65533;&#65533;&#65533;(&#65533;
&#65533;d*$Wh`&#65533;&#65533;	^&#65533;&#65533;c&#65533;&#160;&#65533;o&#65533;l&#65533;&#65533;U&#65533;&#65533;&#65533;&#65533;",$J&#65533;&#65533;=&#65533;if3&#65533;&#65533;&#65533;&#65533;&#65533;&#65533;&#65533;8 &#65533;7&#65533;&#1025;&#65533;b&#65533;"<W3&#65533;&#65533;=V&#65533;&#65533;&#65533;14*&#65533;Z&#132;o&#65533;&#65533;&#65533;ml&#65533;&#930;&#65533;Hy&#65533;d#&#65533;n&#65533;&#65533;&#65533;wZ&#1223;j&#65533;aL&#65533;&#65533;&#65533;&#65533;^&#65533;hl\&#65533;&#65533;&#65533;R\&#65533;B&#65533;S&#65533;j&#65533;&#65533;,\a	&#65533;&#65533;&#65533;&#65533;&#65533;&#65533;&#65533;A&#65533;	&#506;&#65533;&#65533;&#65533;@&#65533;&#65533;&#65533;&#65533;W<&#65533;8&#65533;&#65533;&#65533;&#65533;@&#65533;!&#65533;&#65533;CB^h0"cp&#65533;&#65533;&#65533;&#1072;&#65533;	#oXF&#65533;J&#65533;>IQ3&#65533;8&#65533;&#65533;&#65533;3lD+hFB.BC&#65533;&#65533;&#65533;8&#65533;&#65533;&#65533;j&#65533;&#65533;B&#65533;&#65533;p!$o&#65533;W&#65533;&#65533;&#65533;<&#65533;,&#65533;@&#65533;L@&#65533;&#65533;[&#65533;JG&#65533;i\&#544; x&#65533;&#65533;\d\&#65533;c&#65533;48J&#65533;t!]8@&#65533;&#65533;&#65533;a&#65533;&#65533;R&#65533;(&#65533;!(	&#65533;a&#65533;A&#65533;&#65533;Axa&#65533;&#65533;`Wq&#65533;&#65533;&#65533;k&#65533;z&#65533;>b$0P&#65533;&#65533;&#65533;&#65533;2+&#65533;&#65533;&#65533;W&#65533;j&#65533;&#65533; cb3(&#65533;.&#65533;&#65533;7&#65533;"&#65533;&#1287;&Mz &#65533;&#1830;%C&#65533;Y&#65533;#y.h&#65533;iXC|&#65533;&#65533;E&#65533;P&#65533;&#65533;&#65533;&#65533;N&#65533;)&#65533;&#65533;1&#65533;&#65533;`Y&#65533;S&#65533;$&#65533;&#65533;&#65533;[&#65533;p&#65533;:!3&#65533;s2&#65533;&#65533;&#65533;&#65533;&#65533;&#65533;'&#65533;
h&#65533;&#65533;&#65533;&#65533;&#65533;K&#65533;p$l&#65533;C&#65533;)P&#65533;a]&#65533;&#65533;&#65533;Xw1&#65533;D3&#65533;&#65533;r&#65533;,q&#65533;
|&#65533;xU|&#65533;b &"&#65533;:C&#65533;&#65533;+&#65533;O&#65533;&#65533;
t&#65533;<&#65533;fS&#65533;&#65533;4c<D&#65533;E1&#65533;X=&#65533;h<1bq&#1012;&#65533;n&#65533;?a&#65533;&#65533;)1&Fz&#65533;&#65533;&#65533;&#65533;[&#65533;]&#65533;&#65533;L
&#65533;&#65533;&#65533;&#65533;m&#65533;>p&#65533;&#65533;8)h&#65533;&#65533;&#1153;&#65533;&#1332;)&#65533;
&#65533;&#65533;&#65533;|i&#65533;&#65533;q&#65533;w&#65533;&#65533;R&#7190;&#65533;I&#65533;&#65533;D&#65533;	S!&#65533;&#786;V&#65533;&#65533;&#65533;x4\AA=#c(q&#65533;&#65533;&#65533;&#65533;)&#65533;&#65533;&#65533; &#65533;&#65533;^g&#65533;&#65533;&#65533;&#65533;Z&#65533;1&#65533;)DBP	,&#65533;j$&#65533;H&#65533;&#65533;c4&#65533;c&#65533;$&#65533;X&#65533;&#65533;&#65533;&#65533;&#65533;&#65533; Z&#65533;&#65533;&#65533;Hx1"&#65533;X8&#65533;&#65533;-&#65533;&#65533;&#45313;&#833;&#65533;&#65533;),B&#65533;+&#65533;&#65533;E&#65533;{&#65533;&#65533;&#65533;&#306;:)1&#65533;&#65533;ER-&#65533;dD	&#65533;&#65533;>&#65533;1S&#65533;&#65533; l[&#65533;&#65533;%&#65533; d&#65533;&#65533;&#65533;&#65533;lq!&#1141;$Rz8&#65533;&#65533;&#65533;+b&#65533;&#65533;&#65533;&#65533;"&#65533;&#65533;&#65533;1>&#65533;&#65533;M&#65533;&#65533;!%&#65533;&#65533;b}7&#65533;k<0&#1570;&#65533;&#65533;kt&#65533;>&#65533;&#65533;&#65533;,XA	,&#65533;"GO@	&#65533;TW`&#65533;I&#65533;S9&#65533;9 &#65533;Ax&#65533;&#65533;&#65533;y(&#65533;|}&#65533;&#65533;4b&#65533;&#65533;%&#65533;&#65533;E%&#65533;[&#65533;&#65533;@*z&#65533;&#570;<&#1829;1&#65533;'&#65533;&#65533;&#649;&#2026;&#65533;b>&#1353;s&#65533;&#65533;>_<J3&#1024;}4*'&#65533;L&#65533;&#65533;&#65533;&#65533;@&#65533;&#65533;&#65533;'&#65533;&#65533;&#65533;&#65533;&#65533;j&#65533;"t&#65533;,	&#65533;B_&#65533;&#65533;X&#65533;&#65533;I\B&)&#65533;&#65533;&#65533;<&#65533;!U&#65533;&#65533;&#65533;&#65533;:&#65533;&#65533;vw&#912;&#65533;)&#65533;e/&#256;&#65533;&#647;&#65533;B&#65533;&#65533;$&#65533;7w6&#65533;&#65533;)&#65533;&#65533;&#65533;&#65533;B&#65533;&#65533;QX1x&#65533;&#65533;&#65533;&#65533;&#65533;l&#1977;@&#65533;	&#65533;f&#65533;&#65533;3FLi&#65533;QG&#65533;&#65533;&#65533;(&#65533;0q&#65533;&#65533;&#65533;.&#65533;&#2004;&#65533;-i&#65533;M&#1152;	&#302;:'&#65533; uZ"&#65533;YkP&#65533;&#65533;P&#65533;"V&#65533;&#65533;&#65533;&#65533;:&#65533;&#65533;-&#65533;&#65533;&#65533;t&#65533;*J&#65533;&#1924;&#65533;(&#65533;&#65533;L&#65533; ^&#65533;0&#65533;;&#65533;&#65533;gH1>@&#65533;&#65533;(Ac&#65533;!1&#65533;3&#65533;APSv&#65533;&#65533;-@&#65533;&#65533;S<&#65533;$&#65533;&#65533;d;&#65533;&#65533;k&#65533;&#65533;5&#65533;PR$&#65533;&#65533;X&#1021;IJ&#1204;^&#65533;cx&#65533;E&#65533;.i4@&#65533;&#65533;~{ZM&#65533;&#65533;a"&#65533;-&#670;&#65533;l&#65533;a\&&#65533;&#65533;&#65533;&#65533;&#143;&#65533;vX&#65533;3!9&#65533;&#360;#L&#595;
*&#65533;voT&#65533;&#65533;&#65533;&#65533;&#65533;&#65533;H&#65533;k&#1976;XT36&#65533;&#65533;&#65533;sj$&#65533;A&#65533;&#65533;&#65533;2}"<&#65533;+&#65533;&#65533;&#65533;"&#65533;&#65533;&#65533;o &#172;T&#65533;|&#65533;&#65533;% &#65533;v&#65533;$&#65533;r &#65533;&#65533;&#65533;Lci&#65533;zp&#65533;&#26799;ZC&#65533;&#65533;37&#65533;
&#65533;&#65533;&#65533;#-1&#65533;&#65533;&#65533;{S&#65533;&#65533;B&#65533;&#65533;C&#1040;&#65533;a&#65533;GZbX&#65533; &#65533;&#65533;s&#65533;&#65533;&#65533;o&#65533;#i@&#65533;&#65533;&#65533;F&#65533;3&#65533;(&#65533;b4&#65533;"&#65533;x&#65533;&#1665;4&#65533;&#65533;&#65533;&#65533;&#65533;&#65533;&#65533;h&#65533;A&#65533;@&#65533;&#65533;&#65533;&#6861;&#65533;&#65533;&#65533;"^&#65533;&#65533;&#65533;B&#65533;I&#65533;8&#65533;S&#65533;&#65533;1Ub&#65533;&#65533;&#65533;&#65533;&#65533;D6&#65533;>&#65533;&#65533;&#65533;&#65533;&#65533;&#65533;&#65533;&#65533;+&#65533;0&#65533;&#65533;&#65533;&#65533;&#65533;&#65533;&#65533;&#65533;&#65533;&#47970;&#65533;&#65533;$&#65533;F&#65533;9&#65533;!&#65533;;T&#65533;$B&#65533;&#65533;&#65533;K+|&#65533;X&#65533;$y&#65533;#p&#65533;&#65533;@/&#65533;p&#1096;&#65533;B&#65533;&#65533;C&#65533;y`f#&#65533;&#65533;&#65533;&#65533;)&#65533;&#65533;&#65533;&#65533;x&#65533;&#65533; &#65533;% :&#65533;R&#65533;ex&#65533;&#65533;&#65533;h.0&#65533;=&#65533;G
&#65533;Y(&#65533;&#65533;&#65533;&#65533;&#65533;&#65533;f&#7435;&#65533;P{&#65533;('!&#65533;b4&#65533;cd&#65533;538r&#65533;%&#65533;Q-13P3X&#65533;&#65533;q&#65533;&#65533;8&#65533;0*&#65533;a&#45131;&#65533;&#65533;&#65533;&#65533;|1&#65533;&#65533;&#65533;1&#65533;$X&#65533;e&#65533;&#65533;&#254;&#65533;(&#65533;k&#65533;&#65533;X&#65533;X&#65533;&#65533;oa#&#65533;&#65533;!0&#65533;C&#65533;11&#65533;&#65533;&#65533; &#65533;C@&#65533;/&#65533;|Hq8&#65533;&#65533;&#65533;&#65533;)YDY x&#65533;7z&#527;&#65533;&#65533;G<&#65533;8&#65533;&#65533;&#65533;&#65533;+&#65533;8&#65533;P&#65533;S&#65533;^&#65533;&#65533;Z&#65533;&#65533;&#65533;&#65533;'@&#65533;o&#65533;&#65533;&#65533;&#1612;K&#65533;#h&#65533;&#65533;9&#65533;&#65533;v&#65533;E&#65533;&#1642;
&#65533;b&#65533;	j&#65533;GLT1&#65533;&#65533;&#65533;q&#65533;>&#65533;$p&#65533;XH&#65533;1&#65533;\C&#65533;&#65533;&#65533;&#65533;&#65533;&#65533;"(&#65533;jx4&#65533;(&#65533;&#65533;1&#1582;&#65533;&#65533;H&#65533;3&#65533;X&#65533;4&#65533;G&#65533;&#65533;?C&#65533;&#65533;e&#65533;&#65533;&#65533;Z{&#65533;w&#65533;C 3H&#65533;&#65533;H&#65533;8&#65533;&#65533;&#65533;&#304;&#65533;b&#65533;[`L&#65533;&#1221;'&#65533;&#65533;&#65533;\&#65533;AC&#1027;G&#65533;3&#65533;?&#65533;&#65533;&#65533;|&#65533;#&#65533;&#65533;);&#65533;&#65533;R&#65533; &#65533;6y&#65533;&#65533;Z`&#65533;	v&#1659;&#65533;&#65533;&#65533;E&#1851;YX&#65533;&#65533;&#65533;&#65533;&#65533;&#65533;&#65533;&#65533;&#65533;1z&#65533;&#65533;&#65533;8&#65533;[&#65533;&#65533;<c^&#65533;&#65533;[&#65533;&#65533;&#65533;&#65533;l&#65533;c&#65533;&#65533;&#65533; &#65533;&#65533;&#65533;2V&#65533;^x&#65533;&#65533;&#65533;&#65533;A&#65533;&#65533;2&#65533;<0jL&#65533;&#65533;&#65533;&#65533;&#65533;S&#65533;&#65533;)&#65533;&#65533;&#65533;K"&#65533;&#65533;781&#65533;&#65533;/o&#65533;&#65533;B&#1553;$&#65533;5&#65533;&#263;&#65533;H[&#65533;C&#65533;%&#65533;`&#65533;&#65533;,bHEH&#65533;&#65533;&#65533;&#65533;\&#65533;/&#65533;&#65533;#{D&#65533;;&#65533;-`&#65533;&#65533; %&#65533;&#65533;Hb(&#65533;&#65533;&#1285;&#65533;&#65533;&#1148;&#65533;)&#65533;&#65533;&#65533;&#65533;&#65533;2&#65533;&#65533;]&#65533;&#65533;&#65533;+&#65533;,kp&#65533;)&#65533;x&#65533;&#65533;]&#65533;&#65533;&#65533;&#65533;&#65533;&#65533;&#65533;9&#65533;+&#65533;&#65533;"|&#65533;&#65533;h&#65533;[&#65533;&#65533;&#65533;h/"&#65533;&#65533;&H&#65533;/y&#65533;Dx9&#65533;4&#65533; &#65533;&#65533;&#65533;&#65533;&#65533;&#65533;^&#65533;&#65533;&#65533;&#65533;#O&#65533;H&#65533;&#65533;:@O&#65533;\&#65533;&#65533;l&#65533;&#65533;&#65533;&#65533;"&#65533;1&#65533;&#65533;X&#65533;&#65533;[&#65533;&#65533;&#65533;&#65533;*&#65533;{;&#65533;b&#65533;&#65533;XT&#65533;&#65533;&#65533;&#65533;&#65533;\&#65533;$&#65533;&#65533;/;&#65533;)`&#65533;)h&#65533;	&#65533;%@&#65533;e&#65533;&#225;&#65533;q&#65533;&#1091;&#65533;}d&#65533;&#65533;&#65533;&#65533;&#65533;<&#65533;&#65533; _&#65533;&#65533;M3&#65533;&#65533;&#65533;#&#65533;fH&#65533;#xU&#20726;&#65533;DG&#65533;7&#65533;&#65533;&#65533;|D=&#65533;n|&#65533;&#65533;[&#65533;I&#65533;&#65533;&#65533;E&#65533;&#65533;&#65533;LR&#65533;&#65533;
&#65533;O'%&#65533;+&#65533;&#65533;uj18&#65533;&#65533;x&#65533;&#65533;&#65533;R&#65533;&#65533;&#65533;&#65533;&#65533;h&#65533;bx1+&#65533;T&#65533;&#65533; 8?yDl&#65533;;&#65533;&#65533;>&#65533;!&#65533;'&#65533;>&#65533;O1&#65533;&#65533;&#65533;&#65533;8x&#65533;&#65533;&#65533;I&#65533;&#65533;&#65533;k&#65533;zd&#65533;i;&#65533;>(&#65533;t&#65533;B@&#65533;X`&#65533;X&#65533;Z&#65533;>(V&#65533;1&#65533;D&#65533;&#65533;]X&#65533;&#65533;&#65533;Y&#65533;b&#65533;&#65533;&#65533;z&#65533;E&#65533;u&#65533;R&#1579;38Hm&#65533;&#65533;&#65533;"]&#65533;;&#65533;\&#65533;&#65533;!H?&#65533;s&#65533;b=&#65533;1&#65533;&#65533;&#65533;&#324;&#65533;&#65533;&#65533;&#65533;%@k5&#20176;&#65533;C&#65533;H&#65533;1Blq*&#65533;&#65533;&#65533;&#65533;X&#65533;&#65533;H-&#65533;&#65533;i`&#65533;&#65533;&#712;98&#65533;oy&c+&#65533;&#65533;&&#65533;&#65533;N&#65533;=&#65533;&#65533;*J&#65533;(X&#65533;/0&#640;zZ&#65533;ShO23@&#65533;
&#65533;&#12172;&#65533;&#65533;0RpY$&#65533;&#65533;/>&#65533;&#65533;wC'&#65533; `&#65533;&#65533;,&#1044;&#1864;&#65533;J&#65533;%&#65533;%xTM&#65533;&#65533;&#65533;?a
&#65533;&#1693;&#65533;&#65533; @&#65533;;20&#65533;QEq8&#65533;70&#65533;&#65533;&#65533;[|&#65533;;&#65533;&#65533;&#65533;C &#1953;&#65533;/&#65533;&8&#65533;&#65533;7&#65533;&#1377;&#65533;&#65533;n&#65533;&#65533;&#65533;}&#65533;(s&#65533;[t&#65533;m3&#65533;&#65533;HEP&#65533;&#65533;<&#65533;&#65533;&#65533;t&#65533;)r@k&#65533;Ai`/l	&#65533;#&#65533;&#65533;&#65533;D(&#65533;&#65533;&#65533;&#1245;&#65533;N&#65533;&#65533;&#65533;	&#65533;Q&#65533;&#65533;&#65533;+&#65533;1+&#65533;&#65533;-&#65533;&#65533;&#65533;&#65533;&#65533;&#65533;\C&#65533;\UB+&#65533;&#65533;34&#65533;(&#65533;&#65533;l&#65533;|2B&#65533;&#32913;&#65533;&#65533;&#555;&#65533;	&#65533;&#65533;&#65533;#&#65533;/&#65533;&#65533;$x&#65533;&#1352;\P&#65533;%&#65533;	&#1024;&#65533;&#65533;.U!8&#65533;&#22644;Y&#65533;&#65533;&#65533;(&#65533;!&#65533;&#65533;&#65533;&#65533;&#65533;&#65533;`&#65533;&#65533;e<&#65533;J&#65533;_]&#65533;&#65533;b]&#65533;^&#1361;D &#65533;&#65533;&#65533;|&#65533;4_&#65533;\&#65533;E(&#65533;&#65533;&#53604;&#65533;-X&#65533;H&#65533;t&#65533;&#65533;&#837;B;&#65533;&(*&#65533;&#65533;&#65533;)!\,&#65533;mN#&#65533;&#65533;&#65533;;&#65533;&#65533;GD&#65533;&#65533;R&#65533;&#925;aZ&#65533;&#1808; (&#65533;X'&#65533;&#65533;&#65533;8H<&#65533;1&#1024;&#65533;G&#65533;O~&#65533;&#65533;:&#65533;&#65533;&#659;&#65533;&#65533;&#65533;&#65533;&#65533;Y&#65533;rs&#1197;I&#65533;,D!&#65533;V&#65533;&#65533;Z&#65533;3*Fx*&#65533;&#65533;&#1537;&#65533;	h=T&#331;&#65533;&#65533;&#65533;X&#65533;&#65533;&#65533;qx@/~&#65533;&#65533;]@&#648;Px&#65533;&#65533;<&#65533;5&#65533;Qq&#65533;&#65533;*&#65533;&#65533;bu+F&#65533;K&#65533;*P&&#65533;H&#65533;&#65533;&#65533;&#65533;&#65533;&#65533;'&#65533;&#65533;c&#65533;&#65533;/H&#65533;j@&#65533;?,&#65533; &#1537;
3&#65533;H&#65533;&#65533;B&#65533;:&#58369;^80&#65533;L+.&#65533;&#65533;&#65533;&#65533;&#65533;&#65533;x&#65533;x&#65533;&#65533;&#65533;&#65533;X&#65533;(.x&#65533;f\&#65533;(&#65533;&#65533;&#1841;&#65533;&#65533;&#65533;&#65533;p-?N|&#65533;&#65533;&#65533;&#65533;&#65533;R&#365;"&#65533;(&#65533;>H&#65533;&#65533;&#65533;=&#1460;&#65533;&#65533;&#65533;&#65533;&#65533;1&#65533;&#65533;&#65533;Gh#|D&#1617;@]p&#65533;^&#65533;&#65533;&#65533;&#65533;3&#65533;9!@&#65533;&#65533;&#65533; X&#65533;&#65533;&#837;&#65533;&#65533;1b&#65533;K	f&#517;.ff&#65533;&#65533;&#65533;"6H&#65533;p&#65533;%&#65533;&#65533;7~&#65533;D&#65533;&#65533;&#65533;&#65533;t&#65533;&#65533;i&#65533;~&#65533;&#65533;&#264;X@&#65533;X&#65533;x&#65533;T&#65533;&#65533;B&#65533;:&#65533;Qq@ &#65533;&#65533;R&#1025;3&#65533;E&#1024;&#65533;M]&#65533;k&#65533;&#65533;[1ci&#65533;&#65533;&#337;&#65533;=&#65533;hi(&#65533;-&#65533;q&#65533;&#65533;&#65533;&#65533;&#65533;&#65533;&#65533;>0*&#65533;&#65533;&#65533;HD[&#65533;&#65533;HXRXC&#65533;&#65533;4[&#65533;7&#65533;&#65533;~b&#65533;&#65533;&#910;!0&#65533;H|&#65533;Cx&#65533;+&#65533;&#65533;&#65533;u3 k >&#65533;&#65533;&#65533;]!x&#65533;9&#904;MI&#65533;	&#65533;&#65533;]0\]0&#65533;8&#65533;3(_,38&#65533;&#65533;&#65533;&#65533;&#65533;(Y&#65533;'x&#65533;T&#1861;&#65533;` \&#65533;m/(&#1421;&#65533;&#65533;&#65533;&#65533;xv\&#65533;&#65533;&#65533;&#65533;X&#65533;7&#65533;c&#65533;&#65533;Y0&#65533;&#65533;&#65533;QCTb&#65533;d&#65533;c]7R&#65533;&#65533;,Y&#65533;&#65533;&#65533;&#65533;&#65533;>&#65533;&#65533;&#65533;z#D`S&#65533;&#58200;&#65533;&#65533;&#65533;i&#65533;&#65533;h&#800;7D&#65533;&#65533;i  &#65533;&#65533;c>&#65533;&#65533;&#65533;p&#65533;\0&#65533;u&#65533;t&#65533;+&#65533;&#65533;4BC&#65533;&&#65533;&#65533;nM&#65533;&#65533;3l&&#65533;&#65533;&#65533;m+d(&#65533;&#65533;!&#65533;&#65533;>0&#65533;&#65533;=Y &#65533;&#65533;t&#65533;&#65533;UR8&#65533;&#150;Z*&#65533;p&#65533;*&#980;&#65533; H&#65533;&#65533;PS=&#65533;/lK&#65533;/&#65533;&#1237;&#65533;j&#65533;5 UF&#65533;!&#65533;k&#65533;5&#65533;bD&#65533;&#65533; &#65533;Z8&#65533;Z/&#65533;&#65533;&#65533;jrz&#65533;.&#1024;&#65533;&#65533;^&#65533;&#65533;Z(&#65533;5&#65533;&#65533;]&#65533;&#65533;<&#65533;X&#65533;&#65533;c&#65533;&#65533;$&#65533;&#65533;+&#65533;_&#65533;&#65533;G(&#65533;{&#65533;	Q&#65533;i&#65533;H&#65533;&#65533;(&#65533;j!7sz&#65533;&#65533;&#65533;jsOs&#65533;&#65533;Z&#65533;&#65533;&#65533;&#65533;&#65533;&#65533;&#65533;]&#65533;&#65533;`8&#65533;&#65533;&#65533;uBk&#65533;&#65533;&#65533;&#65533;#&#65533;&#65533;5&#65533;&#65533;&#65533;&#65533;&#65533;Q&#65533;&#65533;&#65533;i H<M&#65533;&#65533;jW"&#65533;4&#65533;WEH&#65533;'&#65533;&#65533;&#65533;&#65533;>&#65533;kD`&#65533;`(&#65533;6&#65533;H&#65533;&#65533;&#65533;\@4&#65533;*&#65533;&#65533;*&#65533;/u/&#65533;T&#65533;*&#65533;`&#65533;8&#65533;H&#65533;h&#65533;X&#65533;P3p&#65533;AE&#65533;&#65533;yf@&#65533;^&#65533;&#65533;&#65533;&&#65533;D&#65533;&#65533;&#65533;B&#65533;h&#65533;	8&#65533;&#65533;&#65533;f0&#65533;&#65533;&#65533;HY`&#65533;Qt&#65533;&#65533;&#65533;&#65533;&#65533;MQ&#65533;Z $&#892;m&#65533;&#773;&#65533;"&#65533;&#65533;&#278;y&#65533;
nic\&#65533;-&#65533;ww&#1373;&#65533;CD&#65533;N&#65533;h&#65533;&#65533;|&#65533;S&#65533;&#65533;&#65533;M&#65533;&#65533;&#65533;&#65533;#62$U&#65533;28&#65533;DbpBb@b&#65533;&#65533;&#698819;&#65533;?&#65533;&#65533;&#65533;f&#65533;&#65533;&#65533;&#65533;h&#65533;^&#65533;&#65533;O&#65533;&#65533;&#65533;&#65533;b&#65533;&#65533;[&#65533;&#65533;&#65533;&#65533;l&#65533;&#65533;aQ&#65533;&#65533;&#65533;h&#65533;&#65533;>&#538;&#65533;y/X&#65533;&#1029;&#65533;]&#1029;&#65533;&#65533;f&#65533;&#65533;r&#65533;&#65533;)0d&#65533;&#65533;&#65533;&#65533;&#65533;`&#65533;/h&#65533;&#65533;5\&#65533;&#65533; &#65533;&#65533;&#65533;z&#65533;w)gW&#65533;`&#65533;&#65533;&#65533;3&#65533;b&#65533;5&#65533;&#65533;&#65533;-<&#65533;&#530;U&#65533;&#65533;\
":&#65533;&#65533;&#65533;&#65533;&b-&#65533;&#1383;&#964;7&#65533;#&#65533;&#65533;->&#65533;D&#65533;!yd&#65533;-1"\l&#65533;&#65533;&#65533;(/_&#65533;r&#65533;&&#924;:o&#65533;1A&#65533;q&#65533;(&#65533;,&#65533;g&#65533;L&#65533;$s&#65533;&#65533;&#65533;&#65533;)&#1320;R&#65533;&#65533;C&#65533;K&#65533;&#65533;U0d&#65533;&#1546;.&#65533;,{(&#65533;&#65533;&#65533;&#65533;&#65533;&#65533;:&#65533;l&#631;_&#65533;0&#65533;K&#65533;3a&#65533;&#65533;&#1034;jA&#65533;&#65533;R&#65533;X"&#65533;x&#65533;&#65533;E&#65533;&#278;a&#65533;&#65533;f
&#65533;l~&#65533;&#65533;K&#65533;r\$&#65533;b&#65533;&#65533;gf&#65533;sef&#65533;&#65533;5l&#988;u&#65533;b&#65533;X"&#813;&#65533;&#65533;@&#65533;b&#65533;pu	&#65533;@&#65533;&#65533;&#474;k&#65533;Rp&#65533;1&#65533;^L@&#65533;d&#65533;&#65533;.&#65533;40&#65533;&#65533;&#65533;&#65533;@&#65533;&#65533;&#65533;b&#65533;&#65533;\gJ&#65533;&#65533;w&#65533;&#65533;&#65533;&#65533;&#65533;&#65533;D$&#357;|&#65533;A&#65533;'&#65533;T@&#65533;TC&#65533;t&#65533;Q5 MBQ$N\a&#65533;s,&#65533;&#65533;Ti&#65533;!&#65533;/A&#65533;&#65533;&#471;]&#65533;^&#65533;R&#65533;*&#65533;&#65533;&#65533;l&#65533;W&#65533;&#65533;&#65533;"\gl&#65533;@/&#1468;q&#65533;!&#65533;&#65533;_5D&#65533;&#65533;&#65533;,I,Q&#65533;&#65533;p&#409;j&#65533;|v&#65533;E&#65533;&#65533;&#65533;&#65533;.&#65533;Q&#65533;&#65533;B&#65533;|&#65533;&#65533;=&#65533;P&#65533;&#65533;&#65533;pP&#65533;\f&#65533;yv&#65533;j,&#65533;&#65533;U"A&#65533;&#410;k&#65533;&#65533;&#65533;1&#65533;,D0&#65533;&#65533;&#65533;a&#65533;T@&#65533;m&#65533;&#65533;j^&#65533;&#65533;"cM"cpI<&#65533;&#65533;&#65533;&#65533;.Y&#65533;K1&#65533;z&#65533;&#65533;&#65533;&#65533;	`&#65533;H
&#1370;ECqA&#65533;EN&#65533;&#65533;@F@%P&#65533;&#65533;j&#65533;Ra&#65533;&#65533;kNpA&#65533;Z{mT$I&#65533;&#65533;T&#65533;`&#65533;&#65533;RI&#65533;&#65533;t&#65533;4&#65533;BHo&#65533;U&#65533;~&#65533;&#65533;&#65533;&#65533;5&#65533;&#65533;B&#65533;PtQ]&#65533;&#65533;F^L&#65533;&#65533;&#65533;X&#65533;cT&#65533;i&#65533;d&#65533;R&#65533;&#65533;S&#65533;&#65533;E	J&#65533;&#65533;&#65533;&#65533;Pq&#65533;&#65533;&#65533;&#65533;q&#65533;jp&#425;Z&#65533;K&#65533;K&#65533;&#65533;=23~&#65533;b&#65533;,b
'&#65533;.6&#65533;g&#65533;&#65533;&#65533;-&#65533;&#1106;&#65533;|&#65533;&#65533;.m|&#65533;(&#65533;0&#65533;@$C&#65533;&#65533;&#65533;uA&#65533;.&#65533;&#65533;&#65533;W&#65533;&#65533;Z&#65533;&#65533;$&#65533;K9&#65533;&#65533;&#65533;x&#65533;2&#65533;0&#65533;&#65533;EC-k&#65533;&#65533;N&#65533;&#65533;P@H7&#65533;t&#65533;dz
&#65533;&#65533;&#65533;^c&#65533;&#65533;y&#65533;W&#65533;EA<&#65533;ZM6I$&#65533;&#65533;@,k5c&#65533;u&#65533;Pv&#65533;&#65533;@&#65533;y&#65533;0],&#65533;&#65533;&#65533;&#65533;&#65533;&#276;@&#65533;C&#65533;&#65533;A&#65533;&#65533;&#65533;&#65533;&#65533;<&#65533;&#65533;.o&#65533;&#65533;\lr&#1690;j&#65533;Y&#65533;r&#569;Vq&#65533;M&#65533;&#65533;E1&#65533;&#65533;{&#65533;3<2&#65533;d&#65533;&#606;&#39061; SL&#65533;O&#65533;&#65533;g&#65533;!&#65533;&#65533;&#65533;&#65533;R&#65533;&#65533;us;&#65533;-BEc*r&#65533;#&#65533;&#65533;&#65533;&#65533;20#L&#65533;%&#65533;&#1025;@t&#65533;&#65533;&#65533;&"U&#65533;&en/BqBr1&#65533;&#65533;&#65533;PC}A&#65533;S^E&#65533;^&#65533;&#65533;&#65533;;&#65533;l#&#65533;f&#65533;9&#200;&#65533;e&#65533;&#65533;&#65533;"P&#65533;BKD&#65533;&#65533;%,&#65533;K&#65533;rq&#65533;&#65533;&#65533;I&#65533;@&#65533;J&=f&#65533;&#65533;&#65533;eRB&#65533;&#65533;&#65533;&#65533;/ &#65533;12&#65533;B&#65533;v&#65533;&#65533;]&#65533;M.#&#65533;&#65533;(&#65533;1&#65533;BKD&#1447;|&#65533;
&#65533;&#65533;&#65533;nv&#65533;C%&#65533;QL^fta&#65533;7&#65533;&#65533;&#65533;0Dn)4&#65533;c6&#65533;B&#65533;J&#65533;9]D'L&#65533;1b&#65533;TMg
&#65533;)&#65533;.&#65533;&#65533;\p U.&#65533;@xp&#65533;&#65533;Lpr&#65533; &#65533;&#65533; $(*&#65533;
&#65533;F&#65533;&#65533;&#65533;*&#65533;K&#65533;&#65533;&#65533;&#65533;!&#65533;PE+&#65533;K.
&#65533;#&#65533;`r&#65533;{&#65533;`H&#65533;.a&#65533;&#65533;&#65533;&#65533;&#65533;oa&#65533;&#65533;.DI&#65533;&#65533;,bI&#65533;&#65533;&#65533;w&#65533;u&#65533;&#65533;&#65533;&#65533;Z&#65533;E&#65533;=&&#65533;(~&#65533;&#65533;4&#65533;dp&#65533;&#65533;&#65533;&#65533;8T&#65533;
#&#65533;&#65533;&#65533;&#65533;;f&#65533;?&#65533;'3d&#65533;&#65533;&#65533;1&#65533;e&#65533;	&#65533;V@&#65533;&#65533;S&#65533;&#65533;e2&#65533;&#65533;&#65533;J0&#65533;&#65533;&#65533;&#65533;%&#65533;a&#65533;^z&#204;&#65533;~&#65533;&#65533;G&#65533;&#1130;&#65533; 9&#65533;&#190;^&#65533;#&#65533;`*&#752;Ce&#65533;B&#65533;&#65533;$*F&#65533;&#65533;r&#65533;&#65533;^2u*,&#65533;P	.&#65533;&#710;`e&#65533;&#65533;&#65533;1&#65533;B&#65533;&#65533;Hne&#65533;g&#65533;&#65533;&#65533;&#65533;!&#65533;cA&#65533;`&#65533;"=(AX&#65533;f"7&#65533;&#65533;&#65533;&#65533;&#65533;&#65533;c`&#65533;\D	4J&#65533;&#65533;X&#65533;h &#65533;"&#65533;;(Du&#65533;C&#65533;&#65533;&#65533;&#65533;&#65533;&#65533;bz&#65533;5&#65533;B&#65533;&#65533;&#65533;"&#65533;&#65533;I&#65533;&#65533;&#65533;&#65533;r&#65533;&#65533;,&#65533;43D&#62599;&#65533;E&#65533;[&#65533;rX&#65533;&#65533;Ed&#65533;&#65533;@_&#65533;&#65533;&#65533;&#65533;hF6&#65533;&#65533;&#65533;=&#65533;&#65533;%&#65533;@4&#65533;&#65533;NA&#65533;h&#65533;&#65533;&#65533;&#65533;q!&#65533;
&#65533;&#65533;&#65533;&#65533;R!Mi*S&#65533;&#65533;&#65533;kN9@&#65533;J#!s/G&#65533;j/&#65533;8RDt-&#65533;g&#65533;K&#65533;&#65533;V&#65533;&#65533;&#65533;!&#800;$&#65533;&#65533;&#65533;zJ&#65533;&#65533;&#65533;.z&#65533;&#65533;+e&#65533;&#65533;&#65533;&#65533;&#1830;}iDC4&#65533;&#65533;3= n&#65533;&#65533;]&#65533;j&#1474;&#65533;&#1582;&#65533;eF&#65533;a&#65533;&#65533;|&#65533;&#65533;&&#65533;&#65533;ZR&#65533;&#65533;N".&#65533;?&#1736;&#65533;t2Ol&#65533;@1&#65533;x&#65533;P&#65533;	gL&#65533;&#65533;&#65533;p&#65533;A&#65533;.b&#65533;3&#65533;&#65533;J&#65533;&#65533;>&#65533;&#65533;&#65533;V&#65533;&#65533;VrQ&#65533;>&#65533;6&#65533;xxZ&#729;<arH&#65533;B,&#65533;PqB&#65533;&#65533;&#65533;&#65533;Lm&#65533;&#65533;Z"W&#65533;%AP&#65533;z&#65533;&#1405;H&#1625;&#65533;&#65533;*T&#65533;1&#65533;&#65533;&#65533;&#65533;&#65533;Zt&#65533;&#65533;N&#65533;&#65533;mF&#65533;V&#65533;f&#65533;J&#65533;&#65533;&#65533;]cPf@&#65533;2X&#65533;6F&#65533;&#65533;&#65533;@il&#65533;3Z2&#65533; &#65533;&#65533;&#65533;7&q&#65533;&#65533;&#65533;X&#65533;&#65533;&#65533;&#65533;&#65533;&#65533;&#65533;&#65533;nhX&#65533;h&#65533;&#65533;&#65533;#&#65533;4&#65533;p&#65533;X&#1583;}&#65533;=&#65533;&#65533;0k&#65533;"2pCG[k&#65533;&#143;&#65533;uo&#65533;?/#E^df&#65533;&#65533;&#65533;&#65533;p&#65533;&#65533;a&#65533;&#65533;&#65533;&#65533;&#65533;ag&#65533;B,j&#65533;c&#65533;$&#65533;4&#65533;(8&#65533;Z3&#65533;&#65533;K &#65533;>&#65533;&#65533;~.!&#65533;&#65533;U&#65533;",M&#65533;ZV&#65533;hmv&#65533;&#65533;	&#65533;.&#65533;0bT:&#65533;S&#65533;L0&#65533;&#65533;i{/`&#65533;&#65533;k&#65533;6F| &#65533;&#65533;&#65533;n Q34&#65533;K&#65533;&#65533;&#65533;p&#65533;&#780;&#65533;&#65533;|&#65533;\&#1029;@&#65533;&#65533;&#65533;6&#65533;&#65533;&#65533;&#65533;&#65533;64&#65533;&#65533;vc[&#65533;av0&#65533;6&#65533;D8&#65533;&#65533;";&#65533;jad&#65533;&#65533;$&#65533;&#65533;&#65533;'F&#65533;&#65533;;Y?&#65533;&#30023;#[{&#65533;&#65533;&#65533;@&#65533;*<}&#65533;&#65533;&#65533;8&#65533;&#65533;)&#65533;&#65533; &#65533;&#65533;&#65533;`&#65533;Y&#65533;:&#65533;&#65533;&#65533;X&#65533;&#65533;tK&#65533;.X&#65533;.:&#65533;u	X&#65533;<C&#65533;&#65533;&#65533;}&#65533;&#65533;&#65533;&#416;&#65533;e&#65533;G&#65533;-U4hW&#65533;]h&#65533;	z&#1049;1X&#65533;&#65533;&#65533;{&#65533;&#65533;	tA]H6&#65533;&#65533;&#65533;&#65533;_PC\0&#512;&#65533;^&#65533;&#65533;&#65533;c&#65533;&#65533;b&#65533;M;&#65533;o&#65533;&#65533;m&#65533;&#65533;&#65533;&#65533;&#1904;&#65533;&#65533;&#65533;&#65533;&#65533;&#65533;&#1325;&#65533;&#65533;&#65533;&#65533;`IYT&#65533;}&#65533;e&#65533;t&#65533;[&#65533;mM&#65533;&#65533;&#65533;&#65533;&#65533;&#65533;&#65533;\&#65533;&#65533;&#65533;E0&#65533;&#65533;h(&#65533;&#65533;&#65533;E,&#65533;&#65533;&#65533;E&#65533;Y$&#65533;M&#65533;q&#65533;&#65533;&#42573;&#65533;&#65533;B&#65533;&#65533;&#65533;k&#65533;U&#65533;&#65533;&#65533;&#65533;&#65533;&#65533;,&#65533;&#65533;e\&#65533;I
#d&#65533;E&#65533;v&#65533;&#65533;B!&#65533;L&#65533;3|^x&#65533;&#65533;]&#65533;&#65533;&#65533;&#65533;&#65533;A&#65533;e&#65533;$&#65533;(&#65533;]&#65533;_&#65533; C&#65533;@0&#65533;&#65533;&#65533;]h[,A>&#65533;&#65533;&#65533;&#65533;&#65533;&#65533;&#65533;&#65533;&#65533;&#65533;&#65533;bAi&#65533;&#65533;&#65533;&#65533;&#65533;&#65533;&#65533;&#65533;4<b$&#65533;]&#65533;a&#65533;.&#65533;BT]&#65533;&#65533;&#65533;&#65533;U&#65533;(&#65533;&#65533;&#65533;&#65533;3&#65533;]&#65533;&#65533;&#65533;&#65533;&#65533;H &#65533;&#65533;&#65533;&#65533;&#65533;K&#65533;&#65533;p&#65533;=3&#65533;@d&#65533;j&#65533;I.&#65533;)\@K&#65533;KK&#65533;&#65533;l&#65533;T&#65533;&#65533;&#65533;&#65533;Q&#65533;!&#65533;&#65533;
l&#65533;SX&#65533;EpAPIw&#65533;&#65533;&#65533; &#65533;0&#65533;f|2&#65533;&#65533;&#65533;S6R&#65533;l&#65533;!"&#65533;&#65533;(m&#65533;&#65533;@

&#1032;C%I&#65533;&#65533;&#65533;Z,B&#65533;&#65533;&#65533;l&#65533;&#65533;&#65533;&#65533;&#65533;&#65533;A&#65533;Y&#65533;	&#65533;&#65533;@,&#65533;&#65533;&#65533;*&#65533;&#65533;&#65533;&#65533;&#65533;,&#65533;&#65533;A8&#65533;&#65533;F&#65533;&#65533;F&#65533;&#65533;&#65533;&#65533;&#65533;&#576;&#65533;_#V\&#65533;_&#65533;>"d&#65533;$&#65533;#n&#65533;&#65533;&#65533;G&#65533;J	t&#65533;&#65533;&#65533;X&#65533;&#65533;&#514;5$A&#65533;]*&#65533;&#65533;O&#65533;2&#65533;$?a&#65533;&#65533;&#65533;KM&#65533;F&#65533;&#65533;@&#65533;n&#65533;&#65533;@&#65533;&#65533;D A	 A&#65533;&#65533;&#65533;M&#65533;`0&#65533;H&#65533;.40&#65533; &#65533;@&#65533;BDG%,@x&#65533;&#65533;8&#65533;8|A3&#65533;2%9Jt&#65533;A<O&#65533;]&#65533;ft&#65533;&#65533;A|&#65533;&#65533;&#14572;&#65533;!&#65533;}&#65533;&#65533;Z&#65533;H&#65533;q&#65533;ah&#65533;&#65533;(^0&#65533;&#65533;!8aT&#65533;!&#65533; &#65533;j&#65533;Ez&#697;I&#65533;F&#65533;$&#65533;	&#65533;&#257;&#65533;A,|&#1497;dG&#65533;S	p&#65533;&#65533;&#65533;L&#65533;&#65533;#&#65533;4g&#65533;&#65533;qgHT&#65533;&#514;&#257;&#65533;!&#65533;&#65533;D"\3&#65533;!O&#65533;&#65533;,|V0hS&#65533;L&#65533;&#65533;&#65533;&#65533;I?I&#65533;(&#65533;Lf&#65533;@A4@$&#65533;&#65533;`&#65533;]&#65533;A&#65533;RZ&#65533;@&#65533;&#65533;&#65533;Dv=&#65533;d&#65533;E]&#65533;^n&#65533;HO&#65533;&#65533;E/h&#65533;PR&#65533;M&#65533;o`&#65533;ExE{Y&#65533;.B0&#65533;z&#65533;&#65533;&#65533;&#65533;&#65533;&#65533;&#65533;D&#65533;&#65533;u&#65533;C&#65533;&#65533;?&#65533;cN&#65533;j&#65533;&#65533;!&#65533;&#65533;L&#65533;#&#65533;w&#65533;&#65533;Fd&#65533;&#65533;ED&#65533;&#65533;&#65533;&#65533;&#65533;&#65533;&#65533;&#65533;,&#65533;,<&#65533;&#65533;#n&#65533;r&#65533;@	&#65533;&#65533;!&#65533;&#65533;H\g&#65533;&#1153;rf)4p)&#65533;y&#65533;#Ldt&#65533;]&#65533;$B&#65533;$&#65533;U&#65533;&#65533;eXA&#65533;&#65533;[b&#65533;&#65533;k&#65533;T
&#65533;&#65533;&#65533;&#65533;&#65533;0&#65533;&#65533;"ACf@&#65533;&#65533;&#65533;
&#249;X&#65533;A3&#65533;E &#65533;&#65533;A&#65533;&#65533;&#65533;&#65533;D&#65533;&#65533;(e]fr&#65533;c$(U&#65533;&#65533;&#865;&#65533;o(&#65533;Z!&#1789;%&#65533;E&#65533;&#65533;&#65533;&#65533;gaFz&#65533;&#65533; Xg(k &#65533;&#65533;&#65533;A/&#65533;)p&#65533;&#1773;1ek&#65533;A"&#65533;&#65533;@&#1320;&#65533;&#65533;dA&#65533;)J"d C/\&#65533;&#65533;J:)d&#65533;D&#65533;@/&#65533;&#65533;&#65533;2&#65533;&#65533;r&#65533;C8Q1&#65533;&#65533;G&#65533;&#65533;E&#65533;)Lr)&#65533;q~&#65533;id&#65533;EA	&#65533;@D.&#65533;28bLF" R&#65533;$&#65533;&#65533;&#65533;ET#&#65533;[&#65533;&#1629;&#65533;}&#65533;k&#65533;_^}&#65533;L&#65533;&#65533;&#65533;A&#65533;&#65533;JK&#65533;eh&#65533;@3(&#65533;K&#65533;&#65533;&#65533;D&#65533;@\&#65533;"&#65533;0&#65533;5&#65533;&#65533;&#65533;\&#65533;&#65533;&#65533; &#65533;B&#65533;c&#65533;&#65533;c
&#65533;9&#65533;#e&#65533;&#65533;8&#65533;U&#65533;&#65533;&#65533;d&#65533;&#65533;y&&#65533;1&#65533;&#65533;0R&#65533;&#65533;&#65533;I&#65533;&#65533;&#65533;&#65533;&#65533;x&#65533;&#65533;^&#294;&#65533;6iG~-#&#65533;m*Ev&#65533;a&#65533;&#65533;&#65533;A&#65533;&#65533;&#65533;&#65533;&#65533;&#1786;m&#65533;&#65533;Fr&#65533;&#65533;(C&#65533;
&#65533;e&#65533;E0)&#65533;&#65533;&#65533;&#65533;&#65533;&#65533;&#65533;
&#65533;2&#65533;@3]&#65533;&#65533;O"&#207;&#65533;mL&#166;&#65533;V&#65533;&#65533;f&#65533;#&#65533;&#65533;DN^&#65533;&#1997;A&#19625;&#65533;&#65533;&#65533;!&#65533;}4,V&#65533;&#65533;^&#65533;[&#65533;&#1719;&#65533;)&#65533;&#65533;&#65533;4&#65533;@si&#65533;s&#65533;0&#65533;S&#65533;&#65533;M&#65533;&#65533;r&#65533;V&#65533;hror|&#65533;&#65533;&#65533;D"(&#65533;&#65533;&#65533;&#65533;Z&#65533;B&#65533;x&#65533;&#65533;<KEi&#65533;&#65533;&#65533;n&#65533;&#65533;&#65533;&#65533;&#65533;,3&#65533;&#65533;&#65533;&#65533;&#65533; C*&#1437;&#65533;&#65533;f&#65533;&#65533;&#65533;&#65533;x+l&#65533;&#65533;&#1534;oGf&#65533;M|&#65533;&#65533;&#65533;T&#65533;8&#65533;|<&#65533;E&#65533;&#65533;2&#65533;&#65533;0H$,l".C&#65533;&#65533;a&#65533;&#65533;&#65533;&#65533;-LB[&#65533;e$&#65533;&#65533;&#65533;&#65533;&#65533;&#65533;&#65533;&#65533;jd$f&#65533;&#65533;
,G&#65533;&#65533;bx&#415;&#1521;D&#65533;&#65533;&#65533;&#65533;&#65533;"&#65533;]&#65533;&#65533;&#65533;u&#65533;&#65533;R
4&#65533;n&#65533;&#65533;!&#65533;&#65533;E4&#65533;(#&#65533;&#65533;A30Bc&#65533;	&#65533;&#65533;&#65533;&#65533;A&#65533;A&#65533;&#65533;&#65533;3&#65533;&#65533;2&#65533;&#65533;fqr&#65533;&#65533;&#65533;DNb,&#65533;\	&#65533;&#65533;
H&#65533;jl!&#65533;&#65533;&,`&#65533;&#65533;jP =&#65533;&#65533;&#65533;P/&#65533;&#65533;L&#65533;&#65533;z&#65533;&#65533;&#37433;&#65533;4@&#65533;M@"&#65533;&#65533;&#65533;&#65533;m#&#65533;&#65533;&#65533;&#65533;F^D/&#65533;A&#65533;AP&#65533;B&#65533;&#65533;0&#65533;&#65533;o&#65533;&#65533;&#65533;#$B$
&#65533;t&#65533;d(e&#65533;&#65533;B&#65533;2&#65533;&#65533;2CAa&#65533;&#65533;&#65533;U,&#65533;&#65533;4<&#65533;&#256;&#65533;q&#65533;&#65533;".+&#65533;_&#65533;&#65533;&#65533;&#65533;&#65533;$.$&#65533;&#65533;-&#65533;i
&#65533;]]&#65533;%&#65533;&#65533;&#65533;&#65533;]&#65533;&#65533;&#258;&*&#65533;U&#65533;\&#65533;
&#65533;p&#65533;!R3&#65533;,&#65533;	@&#65533;K&#65533;&#65533;LC
,&#65533;&#65533;&#65533;&#65533;KT%m^&#1316;v&#65533;[&#65533;&#65533;&#65533;&#65533;@3&#65533;,&#65533;4&#65533;A&#65533;&#65533;Q0&#65533;&#65533;&#65533;&#65533;&#65533;&#65533;D&#65533;E-&#65533;&#65533;&#65533;&#65533;&#21109;1[&#65533;i&#65533;&#65533;m.&#65533;&#65533;&#65533;<2&#65533;&#65533;&#65533;&#65533;)'2&#65533;&#65533;o&#65533;lq$&#65533;&#65533;@	$&#65533;(&#65533;rH&#65533;t&#65533;&#65533;&#65533;$&#65533;&&#65533;+&#65533;0(&#65533;l&#65533;N;&#65533;&&#65533;&~&#65533;&#65533;@"D&#65533;@" &#65533;&#65533;lT@&#65533;&#65533;#P&#65533;&#65533;OCNb$2)&#65533;J.&#1862;&#65533;q^DA&#65533;&#65533;&#65533;AL&#65533;_0|&#65533;C%C$&#65533;U&#65533;4&#65533;G{&#65533;?MA3&#65533;&#65533;BC&#65533;4&#65533;&#65533;&#65533;|&#65533;&#65533;b3&#65533;9&#65533;,&#65533;&#65533;B&#65533;4&#65533;A\&#65533;&#65533;l&#65533;&#65533;3&#65533;&#65533;&#65533;3r&#65533;1&#65533;&#65533;Euq<&#65533;&#65533;&#1792;&#65533;&#65533;&#65533;L&#65533;~&#65533;Ll&#65533;&#65533;#&#65533;&#65533;&#65533;&#65533;&#65533;&#65533;&#65533;&#65533;&#65533;|&#65533;&#65533;&#65533;u`&.&#65533;ydt&#65533;&#65533;U&#65533;f&#65533;k$&#65533;&#65533;&#65533;&#65533;&#65533;&#65533;Kli!si&#65533;b&#65533;EL&#65533;(A&#65533;A&#65533;&#65533;&#65533;&&#65533;m&#65533;&#65533;8@&#65533;&#65533;.L@w#pp&#65533;&#65533;&#65533;r&#65533;d05w&#65533;O&#65533;&#65533;*&#65533;&#65533;3&#65533;&#65533;U@}p&#1905;&#65533;&#65533;_&#65533;&#65533;b&#1910;A&#65533;,h[&#65533;_&#65533;bTwA	<B*&#65533;$&#673;&#65533;&#65533;M&#65533;Ex&#65533;&#65533;&#65533;5+&#65533;)&#65533;R4'#&#65533;&#65533;E&#65533;BT&#65533;&#65533;(&#65533;&#65533;&#65533;&#65533;&#65533;&#65533;]6P!q&#65533;l ]&#65533;&#65533;&#65533;&#65533;z&#65533;&#65533;]oW&#65533;E&#65533;X&#65533;R&#65533;4&#65533;&#65533;%&#65533;J&#1793;/,"&#65533;&#65533;x&#65533;&#65533;@A&#65533;&#65533;#!4&#65533;&#65533;y&#65533;&#65533;hA&#1609;W&#65533;<&#65533;E(&#192;x&#65533;&#1709;K0&#65533;A&#65533;&#65533;Z&#65533;&#65533;x&#65533;t{O&#65533;(&#65533;M&#65533;70&#65533;&#65533;@l&#65533;5&#65533;&#65533;4k&#65533;Q&#65533;3&#65533;@D&#65533;&#65533;4&#65533;}&#65533;&#65533;px$C&#65533;&#65533;/&#65533;b&#65533;2&#65533;w
&#65533;&#65533;&#1920;&#65533;&#65533;&#65533;v&#65533;O
&#65533;,&#65533;&#65533;&#31914;&#65533;&#65533;6&#65533;q4&#65533;}&#65533;&#65533;~"&#65533;`&#65533;&#65533;&#65533;&#65533;
&#551;|(6&#65533;&#65533;&#65533;{T&#65533;K &#65533;&#65533;"&#65533;9&#65533;&#65533;H&#65533;0O&#65533;r&#65533;^v&#65533;&#65533;&#65533;R&#65533;&#65533;.&#1307;&#65533;y&#65533;&#65533;&#65533;R2&#65533;O&#65533;Z"&#65533;&#62803;&#65533;-&#65533;&#65533;x&#65533;EL&#65533;&#65533;{&#65533;&#65533;&#65533;9&#65533;I&#65533;&#65533;5h(&#65533;&#65533;&#65533;&#65533;d2l)&#65533;&#65533;&#65533;q
C&#65533;&#65533;&#65533;"D&#65533;,&#65533;.|t&#65533;o&#65533;`<&#65533;&#65533;@&#65533;Qk:0&#65533;D&#65533;8C&#65533;&#65533;&#65533;w&#65533;@&#65533;*&#65533;&#65533;D&#65533;/&#65533;B0@P&#65533;&#65533;W&#65533;,&#65533;2t&#65533;B&#65533;&#65533;&#65533;&#65533;&#65533;&#65533;&&#65533;&#65533;&#1967;&#65533;g84g&#65533;&#65533;&#65533;&#65533;&#65533;&#65533;z&#65533;Dr&#65533;&#65533;&#65533;&#65533;&#65533;&#65533;3&#65533;'!A&#1887;K&#65533;&#65533;4&#65533;g&#65533;E(v&#65533;3&#65533;;#&#65533;x&#65533;^&#65533;&#65533;/C	\&#65533;jY&#65533;&#65533;&#65533;&#65533;&#65533;&#1109;b&#65533;&#65533;PAI&#65533;F&#65533;"&#65533;&#258;t&#65533;&#65533;&#65533;&#631;&#65533;&#65533;bU&#65533;W&#65533;@&#65533;&#65533;&#65533;&#65533;5X&#65533;&#65533;&#65533;Dq2&#65533;EO)j&#65533;k&#65533;&#65533;&&#65533;&#65533;!&#65533;I&#65533;&#65533;w&#65533;O&#65533;^&#65533;&f@&#65533;d&#65533;&#65533;%'&#65533;B~&#65533;&#65533;w;&#65533;L&#65533;&#65533;&#65533;&#65533;&#65533;Q&#65533;E&#65533;&#65533;.,v&#65533;$&#65533;&#65533;&#65533;,@&#65533;&#65533;&#65533;@H&#65533;@@&#65533;KB&#65533;A&#65533;-&#65533;&#65533;&#779;&#65533;/`&#65533;8&#65533;oqu/&#65533;4&#65533;&#65533;r2&#65533;A2(&#65533;&#65533;&#65533;@<#0&#65533;&#65533;&#448;K&#65533;&#65533;&#65533;&#65533;&#65533;&#65533;&#65533;@ kC:d&#65533;T&#65533;&#65533;,d=&#65533;&#65533;JE&#65533;U&#65533;&#65533;&#65533;K&#65533;&#65533;&#65533;&#65533;&#65533;&#65533;&#65533;&#65533;2"sB&#65533;&#65533;/&#65533;I)&#65533;&#65533;&#65533;S&#65533;&#65533;1^&#65533;0`s'3h&#784;VA&#65533;)&#65533;&#65533;&#65533;2&#65533;s#&#65533;&#65533;R8,xf&#1402;&#65533;&#65533;^&#65533;T&#65533;u&#65533;&#65533;&#1317;J&#65533;U&#65533;*&#65533;&#65533;&#1696;&#4229;&#65533;
h&#65533;&#65533;e&#65533;T&#65533;fm&#65533;2&#65533;&#65533;0bc&#65533;@&#216;a&#65533;`THP"&#65533;&#65533;&#65533;&#65533;0Vk V&#65533;]"&#65533;&#65533;&#65533;&#65533;&#65533;&#65533;	%%p r&#65533;%&#65533;&#65533;A&#193;lIz&#65533;&#65533;0&#65533;&#65533;3&#65533;&#453;&#65533;&#65533;]D&#65533;/Y"Y&#65533;HDL&#65533;S&#65533;Y&#65533;#$@&#65533;&#65533;&#65533;C&#65533;&#65533;&#65533;&#65533;5~<.C&#65533;68k&#65533;&#65533;&#65533;_&#65533;6&#65533; Q&#65533;ZY&#65533;&#1055;&#65533;&#1475;1AA&#65533;G&#65533;Bk&#65533;a&#65533;&#65533;b0&#65533;&#65533;g"&#65533;a0&#65533;&#65533;J&#65533;&#65533;&#65533;&#65533;:H&#65533;4&#65533;&#65533;&#35715;&#65533;&#65533;f&#65533;&#65533;&#65533;&#556;
<&#65533; &#65533;	&#65533;p&#65533;(&#65533;&#65533;f!E&#65533;xh&#65533;&#65533;&#65533;i".&#65533;&#65533;a&#65533;<&#65533;Xb
&#1792;#&#65533;&#65533;&#65533;&#65533;&#65533;&#65533;&#65533;"&#65533;&#65533;
&#65533;&#65533;6&#65533;bj&#65533;&#65533;&#65533;*&#65533;&#65533;P&#65533;b&#37201;&#65533;`&#65533;&#65533;&#65533;&#65533;L*(&#65533;&#65533;J&#65533;.&#17541;&#65533;J&#65533;A&#65533;&#65533;&#65533;&#332;&#65533;p&#65533;m8*&#65533;&#65533;&#65533;&#65533;`&#65533;&#65533;&#65533;i
&#65533;!&#65533;1&#65533;2&#65533;&#65533;p&#65533;&#65533;&#65533;&#65533;&#65533;=&#65533;M&#65533;&#65533;^u&#65533;&#65533;d&#65533;&#65533;&#65533;\p&#65533;&#65533;fJ	%&#65533;UB%&#65533;8&#65533;&Dj"P6&#65533;$C&#65533;&#65533;&#65533;&#65533;k!&#65533; &#65533;_L&#65533;&#65533;L&#65533;`&#65533;_n)&#65533;&#65533;B ")&#65533;W^Bd&#65533;&#65533;>&#65533;&#65533;f&#65533;XBt&#65533;&#65533;&#65533;A~0&#65533;&#65533;S&#65533;:n&#65533;a2&#65533;&#65533;OF&&#140;D&#65533;&#65533;HQ&#65533;G&#4102;&#65533;p@9eJb&#65533;&#65533;Xa&#65533;&#65533;i&#65533;G&#65533;&#65533; `
%yJ&#65533;&#65533;1&#65533;&#65533;j<f0*&#65533;&#65533;&#65533;&#65533;k&#65533;`Px&#65533;&#65533;B))&#65533;&#65533;&#65533;&#65533;&#65533;2&#65533;&#65533;&#65533;4bIs&#65533;E1&#65533;E&#65533;&#65533;&#65533;&#65533;&#65533;&#946;J&#65533;&#65533;&#410;D&#65533;&#1682;P&#65533;/r&#65533;&#65533;bzX?&#65533; &#65533;&#65533;&#65533;j3z!F&#65533;^hH` &#65533;&#65533;QLB&#65533;&#65533;f&#65533;L&#65533;!&#65533;)&#65533;N&#65533;&#65533;&#65533;&#65533;V&#65533;ED&#65533;&#65533;&#65533;v&#65533;EJO9"vY&#65533;6&#65533;&#1557;&#65533;gx$&#65533;g&#65533;&#65533; 	r&#65533;&#65533;&#65533;&#65533;&#65533;&#65533;/&#65533;&&#65533;}&#65533;f&#65533;nM0!&#65533;"&#65533;+&#65533;&#65533;&#65533;&#65533;&#65533;&#65533;&#65533;ze&#65533;`$H!&#65533;&#65533;&#65533;&#65533;W&#65533;X>&#65533;/&#65533;.&#65533;&#961;d0(&#65533;&#65533;gb!&#65533;&#65533;&#65533;&#65533;&#65533;&#65533;&#65533;&#65533;&#65533;08|,xY8~@&#65533;&#65533;&#65533;h!&#65533;&#65533;I&#65533;'G&#65533;p&#65533;,+<&#65533;RU&#65533;&#65533;&#65533;&#65533;H$R&#65533;&#65533;Ct&#65533;&#65533;&#65533;&#65533;nP&#65533;&#65533;fjY&#65533;&#65533;&#65533;&#65533;&#65533;&#65533;&#65533;&#65533;&#65533;&#321;&#65533;&#65533;&#65533;&#65533;ia&#65533;&#65533;&#65533;&#65533;(&#65533;&#65533;#
&#65533;
&#65533;&#65533;5U/X&#65533;&#65533;&#65533;yX&#65533;&#65533;Q!3b&#65533;&#65533;&#65533;&#65533;]&#65533;5&#65533;&#65533;2&#65533;B	&#65533;S&#65533;jJ&#65533;&#65533;&#65533;&#65533;&#65533;&#65533;&#65533;&#65533;&#65533;@&#65533;&#65533;u&#65533;K&#65533;.&#65533;dg,6&#65533;&#65533;X&#65533;&#65533;&#65533;n&#65533;&#65533;w&#65533;$&#65533;s-&#65533;D&#65533;&#65533;+&#65533;t&#65533;&#65533;y&#65533;J&#65533;&#65533;Z=&#65533;&#65533;&#65533;&#65533;&#65533;&#65533;.&#65533;9`&#872;&#65533;h&#65533;&#65533;&#65533;&#65533;}&#65533;&#65533;&#1414;Tn&#65533;A&#65533;>`&#65533;&#65533;!&#65533;&#65533;b&#65533;&#65533;&#65533;?`f2&#65533;c&#65533;KDN&#65533;&#65533;;	&#65533;9&#65533;&#65533;0&#65533;+&#65533;&#65533;R&#65533;h&#65533;&#65533;)FlA&#65533;y&#65533; ePD){&#65533;dP&#65533;&#65533;&#65533;&#65533;&#65533;&#65533;&#1281;&#65533;%-:\&#65533;!z&#65533;&=b.&#65533;&#65533;&#65533;&#65533;8&&#65533;&#65533;#&#65533;!E&#65533;&#65533;&#65533;"nh
P&#65533;&#65533;&#65533;
8&#65533;&#65533;B&#65533;&!:&#65533;!&#65533;&#65533;h&#65533;&#65533;&#65533;`&#65533;]&#65533;&#65533;0BH&#65533;U&#65533;N&#65533;:&#65533;&#65533;@&#65533;O1&#65533;1&#65533;)&#65533;&#65533;&#65533;*r&#65533;&#65533;&#65533;f-&#65533;	M&#65533;&#1907;h7IIB+&#65533;|Av|w-&#65533;&#65533;xm-&#65533;(&#65533;&#65533;-o&#65533;-Hetpi&#65533;&#65533;>&#65533;&#65533;&#65533;&#65533;c&#65533;E&#65533;A[(&#65533;&#65533;&#65533;&#65533;T&#65533;
&#65533;&#65533;W&#65533;2&#65533;&#65533;8T&#65533;vc&#65533;&#65533;&#65533;X&#65533;&#65533;&#65533;4&#65533;LV&#65533;A4P&#65533;26&#65533;q&#65533;c&#65533;&#65533;&#65533;W&#65533;&#65533;7&#65533;,&/&#65533; &#65533;y&#65533;Ba&L&#65533;&#65533;2&#65533;&#65533;N~fTF&#65533;%&#65533;	&#65533;&#65533;B.p&#1046;F(&#65533;><BM&#65533;x&#65533;&#65533;&#65533;"RVaP1=cA&#552;v&#65533;&#65533;6hws&#65533;#&#65533;rPaI	&#65533;&#65533;&#65533;F&#65533;&#1355;u&#65533;&#65533;x2&#65533;D8&#65533;w#&#65533;,&#65533;&#65533;4&#65533;a7&#65533;&#65533;p&#65533;9&#65533;&#65533;8&#65533;@&#65533;|&#65533;AJ &#65533;UK&#506;&#65533;-&#65533;XKH&#65533;O&#644;I2&#65533;&#65533;dPV&#65533;8&#65533;3&#65533;&#65533;&#65533;IP2&#65533;\!&#65533;@&#65533;&#65533;5W&#65533;&#65533;&#65533;&#65533;lA&#65533;&#65533;&#65533;&#65533;Z<&#65533;#&#65533;!&#65533;yn&#65533;&#65533;4C&#1368;!BD&#65533;=?&#65533;X&#65533;&#65533;&#65533;<&#65533;A4o8&#65533;&#65533;&#65533;&#65533;&#65533;&#65533;&#65533;&#65533;5&#65533;&#65533;&#65533;eX&#65533;&#65533;&#65533;&#65533;%?&#65533;`&#65533;&#65533;)t&#65533;&#65533;	 &#65533;H&#65533;&#1027;<&#65533;gu"&#65533;GB&#65533;xV&#6448;M,J&#65533;&#65533;&#65533;n&#65533;Hz&#65533;k41&#65533;%&#65533;pE&#65533;&#65533;&#65533;Q4&#65533;H&#65533;a&#65533;
&#65533;&#65533;&#65533;h&#65533;&#65533;,&#152;Ie2&#65533;&#65533;&#65533;<&#65533;&#65533;&#65533;&#65533;&#65533;B&#65533;2&#65533;&#65533;&#65533;&#65533;&#65533;H&#65533;&#65533;<^&#65533;6&#65533;`!s%&#65533;]H8&#299;#&#65533;U[&#65533;m&#65533;e&#65533;@&#65533;]FP`&#65533;.&#65533;1,oka&#65533;&#65533;q[&#65533;w &#65533;r&#832;&#65533;&#65533;&#65533;&#65533;|&#65533;&#65533;I&#65533;A&#65533;i<qp&#65533;3P&#65533;Z &#65533;3aD/V&#65533;&#65533;L4M&#65533;zeb&#65533;&#65533;W&#65533;&#65533;E$l$&#65533;H&#65533;A&#65533;&#65533;&#65533;s&#65533;&#65533;U;&#65533;&#65533;!&#65533;l&#65533;&#65533;&#65533;&#65533;$"i&#65533;
T0&#65533;&#65533;'&#65533;&#65533;;	e\&#65533;^D&#65533;&#896;xc&#65533;&#65533;+&#65533;p@&#65533;&#65533;&#65533;&#65533;m:&#65533;&#65533;5V&#65533;X&#249;&#65533;&#65533;I&#65533;a&#65533;>&#65533;&#65533;&#65533;j&#65533;&#65533;&#65533;z&#65533;&#65533; Y&#778;V^Tx
&#1030;&#65533;}qBm<l&#65533;&#65533;P&#65533;]<&#65533;6&#65533;1<&#65533;bAC&#65533;&#65533;.8]&#65533;T&#65533;E&#654;M&#65533;&#65533;
&#65533;I&#65533;&#65533;&#338;d&#65533;$1	o`r&#406;&#65533;&#65533;E&#65533;&#65533;&#65533;&#65533;,W(&#65533;&#65533;g\&#65533;&#65533;&#65533;&#65533;G&#65533;&#65533;#&#65533;&#65533;/x&#65533;cW&#65533;0&#65533;%&#65533;&#65533;&#65533;&#65533;&#65533;D$A	]&#65533;6~&#1035;(&#65533;s&#65533;&#65533;a9&#65533;.&#65533;&#65533;&#65533;,&#65533;A&#65533;&#65533;&#65533;&#65533;&#65533;3k&#65533;1&#65533;q&#65533;&#65533;|)&#65533;!A&#65533;B$&#65533;x	&#65533;s[t&=+%mP&#65533;+"3&#65533;&#65533;4&#65533;&#65533;A&#65533;0&#65533;.+J&#65533;&#65533;x&#65533;k\&#65533;D&#65533;&#65533;&#65533;R&#65533;&#65533;&#65533;&#65533;&#65533;&#718;&#65533;0B#&#65533;&#65533;&#65533;<&#65533;!&#65533;b&#65533;nF&#65533;&#65533;

&#65533;&#65533;&#65533;&#65533;&#65533;&#65533;&#65533;&#65533;&#65533;&#65533;"NK&#65533;&2~8@&#1110;a
&#65533;6&#65533;cGOu&#65533;&#65533;&#65533;M&#272;&#65533;u`&#65533;&#65533;&#65533;
&#65533;-&#65533;$`&#65533;R`w0i4&#65533;.I&#65533;P/[~gxT&#65533;>&#65533;x&#65533;&#65533;8&#65533;\&#65533;&#65533;[*&#65533;q&#65533;&#65533;l&#65533;&#65533;%H&#65533;Z&#65533;&#65533;#&#65533;&#65533;=&#65533;A^@&#65533;&#65533;&#65533;`&#65533;&#65533;@9&#65533;@&#65533;&#65533; &#65533;a&#65533;a|&#65533;/AN?F&#65533;&#65533;@&#65533;b&#65533;v,\N&#65533;@Q&#65533;&#65533;Lb@HA$q&#65533; &#65533;&#65533; &#65533;fB&#65533;&#65533;&#65533;n&#65533;f&#65533;&#65533;&#65533;D&#65533;d&#65533; &#65533;kR&#65533;&#65533;&#65533;&#65533;&#65533;&#65533;&#65533;
&#65533;.k&#65533;p&#65533;&#65533;&#65533;&#65533;&#2022;D&#65533;&#65533;!&#43441;&#65533;&#65533;Nr&#65533;&#65533;2c&#65533;&#65533;1H*&#65533;&#65533;nv&#65533;pH&#65533;a"R~@p)&#65533;&#65533;&#65533;Q&#65533;&#65533;&#65533;:&#65533;J@	&@bAG&#65533;&#65533;&#65533;&#65533;vA	&#65533;&#65533;|&#65533;&#65533;&#65533;&#65533;&#65533;`t&#65533;V'	?&#65533;v&#65533;
&#65533;Yn^&#65533;R@@&#65533;-&#440;&#65533;w&#65533;mw.&#594;f`&#65533;&#65533;&#65533;D&#65533;Z<&#65533;&#65533;&#432;&#65533;Z&#65533;&#65533;&&#65533;gn/*&#65533;0&#65533;j&#65533;&#65533;
&#65533;&#65533;&#65533;y&#65533;&#65533;&#65533;
&#65533;G$&#65533;&#65533;&#65533;v&#65533;/&#65533;#&#65533;av &#65533; &#65533;&&#65533;g&#65533;&#65533;lfA$"q&#65533;&#65533;8X&#65533;!&#65533;v&#65533;&#65533;&#65533;&#65533;P&#65533;`&#65533;&#65533;a&~&#284;&#65533;i&#65533;&#65533;&#65533;&#65533;&#65533;B-ZDJ."R"&#65533; 
&#65533;"&#65533; &#65533;&#65533;&#65533;&#65533;&#65533;6&#65533;&#65533;&#65533;p&#65533;pp&#65533;&#65533;5&#65533;E&#65533;!b0&#65533;h2&#65533;2$&#65533;1&#65533;&#65533;E>&#65533;/y&#65533; dp&#65533;n&#65533;a &#65533;!&#65533;&#65533;&#65533;ol&#65533;6&#65533;l8F&#65533;&#65533;~&#65533;7#8&#1841;|&#65533;&#65533; &#65533;&#2602;&#65533;&#65533;&#65533;8gB9&#65533;&#65533;&#65533;J%	&#65533;*&#65533;r&$RY4&#65533;:&#65533;&#65533;\&#65533;:%@&#1078;Cw&#65533;P;&#65533;&#850;&#2899;&#65533;&#65533;xT&#65533;&#65533;&#65533;%EB&#65533;&#65533;p=k&#65533;&&#65533;&#65533;&#65533;J6`&#65533;G&#65533;n&#65533;&#65533;DI$~ax&#65533;&#65533;"`&#65533;Q&#65533;&#65533;&#65533;&#65533;&#65533;D>&#65533;&#65533;v&#65533;H&#65533;&#65533;A&#65533;&#65533;b&#65533;$&#65533;B&#65533;s&#65533;`':&#3348;&#65533;&#65533;&#1696;&#65533;@$&#65533;@&&#65533;&#65533;`&#65533;&#65533;`&#65533;&#65533;&#65533;n ZT&#65533;&#65533;r}&#65533;J&#65533;/&#65533;&#65533;"&#65533;&#65533;5&#65533;1&#576;a&#65533;R&#942113;&#65533;4 &#65533;&#65533;&#550;p&#65533;&#65533;&#65533;&#65533;&#65533;&#1550;1f*&#65533;F*g&#65533;L3&#65533;/q&#65533; BSq&#65533;&#65533;&#65533;&#65533;&#65533;&#65533;<&#65533;&#65533;0&#65533;a&#65533;Id &#65533;8fED"&#65533;6es&#65533;7Y&#65533;&#65533;l&#65533;Q&#65533;@&#65533;"g&#65533;$Lt&#65533;&#65533;)&#65533;V&#65533;u&#65533;&#65533;j&#65533;&#1165;&#65533;&#65533;&#65533;Q=2&#65533;Dbd,&#1968;e&#65533;< [N&#65533;;&#65533;&#65533;<&#65533;S&#65533;&#65533;&#65533;x&#65533;[H	>&#1744;&a&#65533;&#65533;f&#65533;D&#65533;'M&#65533;&#2006;'>&#65533;&#65533;&#65533;&#65533;p[~&#65533;"&#65533;&#65533;&#65533;&#65533;z&#65533;b *&#65533;&#65533;&#65533;&#65533;&#29056;b&#65533;&#65533;&#65533;j%&#65533;&#65533;B+&#65533;B&#65533;8@Db&#65533;&#65533;'V&#65533;B&#12406;&#65533;ht'&&#65533;%VT`Fm`&#65533;&#65533;DB&#65533;J&#65533;2E"&#65533;f"R(&#65533;&#65533;&#65533;&33&#65533;0&#65533;&#65533;
,V&#65533;&#65533;`u&#65533;I	&#65533;&#65533;&#65533;0^&#65533;`&#65533;K1&#65533;EJD&#65533;&#65533;*&#65533;&#65533;Z&#65533; &#65533;0&#65533;&#65533;.&#65533;&#65533;d<p&#65533;&#65533;&#65533;8&#65533;R.'8f&#65533;&#65533;`D'f&#65533;j&#65533;u&#65533;b&#65533;&#65533;p6gc&#65533;&#65533;&#65533;j@&#65533;%;N&#65533;:&#65533;&#1234;&#65533;*$A&#65533;0`Bi&#65533;&#65533;N/SOo&#65533;&#65533;g%YRTn&&#65533;e&#65533;&#65533;UEb&#65533;&#65533;&#65533;&#65533;&#65533;&#65533;&#65533;&#65533;&#65533;J&#65533;HI&#65533;&#65533;&#65533;r5|&#65533;m}&#65533;W&#65533;!&#65533;&#65533; &#65533;&#65533;&#65533;&#65533;&#65533;&#65533;&#65533;HAeLf%&#65533;&#65533;&#65533;5Z&#65533;r&&#65533;&#65533;p&#65533;&#65533;&#65533;&#65533;&#65533;!&#65533;BT$d&#65533;f&#65533;&#65533;@&#65533;&#65533;&#65533;)&#65533;uI&#65533;u&#65533;&#65533;]o4G?ft&#65533;&#65533;&#65533;&#65533;&#65533;Gm*3&#65533;&#65533;N&#65533;n&#65533;&#65533;`J&#65533;&#65533;&#1422;a&#65533;&#65533;C&#65533;QQsI&#65533;&#65533;S$&#65533; &#65533;&#65533;X&#65533;,&#65533; n&#65533;S&#65533;&#65533;c~ J&#65533;&#65533;&#65533;&#65533;&#65533;&#65533;&#65533;
&#65533;n{&#65533;&#65533;&#65533;!&#65533;2@$&#65533;&#65533;|&#65533;6r&#65533;o&#65533;l6(tr#tf&#65533;f	g&#65533;&#65533;v&#65533;7j&#65533;	&#65533;&#65533;&#65533;n@w&#682;R&#65533;&#65533;i-	8 WE&#65533;;&#65533;&#65533;0&#65533;W7&#65533;&#65533;&#65533;j&#65533;0T;&#65533;&#65533;&#65533;\po&#65533;&#65533;Vl&#65533;&#65533;&#65533;&#65533;&#65533;j&#65533;E&#65533;&#65533;&#65533;l&#65533;&#65533;&#65533;D) Wuz"@W&#65533;&#65533;W&#65533;&#65533;$#&#65533;61apV&#65533;&#65533;&#65533;&#65533;HaT&#65533;LZ&#65533;*p&#65533;pW&#65533;&#65533;L&#65533;q&#65533;&#65533;)&#65533;`*&#65533;mK$tK&#65533;&#65533;$z+&#65533;+&#65533;c&#65533;,d&#65533;)q|&#65533;u&#65533;&#65533;&#65533;&#65533;&#65533;+<F&#65533;n^&#65533;&#65533;l&#65533;I3c&:a3!~&#65533;x{&#65533;&#1494;&#65533;4 }&#1664;&#65533;$v!`V&#65533;&#65533;b"&#65533;&#65533;&#65533;&#65533;V68&#65533;OV6&#65533;na&#65533;&#65533;&#65533;> 5&#65533;Xxc&#222; 
&#65533; 	&#65533;a	h&#65533;tN&#65533;&#65533;&#65533;&#65533;&#65533;f5&#65533;&#65533;Z&#65533;&#65533;	F&#65533;g&#65533;&#65533;g]y&#65533;&#65533;~&#65533;&#65533;h&#65533;i9f&#65533;a"@jGRxxj&#65533;Y&#65533;X&#65533;&#1302;&#65533;G&#65533;&#65533;&#65533;&#65533;<&#65533;&#65533;&+&#65533;&#65533;f&#65533;&#65533;&#65533;p&#65533;&#65533;&#65533;&#65533;&#65533;LW&#65533;&#65533;x&#1344;O&#65533;${&#65533;v&#65533;O@&#65533;&#65533;&#65533;Y&#65533;&#65533;&#65533;V&#65533;&#65533;&#65533;|&#65533;Y%&#65533;&#65533;&#65533;x&#65533;&#65533;&#65533;u&#65533;'&#65533;a&#65533;Z&#65533;r&#65533;&#65533;&#65533;`w&#65533;AJ&#65533;P@&#65533; &#65533;Nd&#65533;&#65533;h&#65533;&#65533;&#65533; &#65533;A&#899;QvD&#65533;&#65533;aL&#65533;a0&#65533;3&#65533;&#65533;p&#65533;&#65533; `Zd@	j&#65533;&#65533;p&#65533;&#65533;&#65533;&&#65533;&#65533;&#65533; c2`8&#181; &#65533;78&#65533;^`&#65533;>I&#65533;6&#65533;~C&#65533;(	&#65533;&#65533;L&#65533;&#65533;&#65533;T&#65533;&#65533;Ou&#65533;&#65533;}&#65533;R&#65533;Z&#65533;nd9o &#65533;z&#65533;G@{Y$&#65533;&#65533;6&#65533;0y3&#65533;&#65533;&#65533;&#65533;&#65533;$m&#65533;&#65533;f&#65533;S9@$Du&#65533;Gi&#65533;&#65533;<&#65533;6U&#65533;&#65533;0&#65533;&#65533;&#65533;&#65533;&#65533;U&#65533;&#65533;]&#65533;&#65533;&#65533;Y&#65533;&#65533;`&#65533;&#65533;$ &#65533;a&#65533;"&#65533;&#65533;Z@&#65533;&#774;&#65533;uD&#65533;&#65533;&#65533;&#65533;&#65533;&#65533;&#65533;&#65533;u&#65533;V&#65533;&#65533;Z&#65533;@
&#65533;?f&#65533;f&#65533;&#65533;&#65533;&#65533;'w't&#65533;.3&#65533;@FM&#65533;"!&#65533;&#65533;D*&#65533;a&#33561;@&#65533;a|V4&#65533;U &#65533;A&#1280;&#65533;0&#65533;a&#65533;^!J&#65533;a&#65533;w'cQ&#392;S&#65533;!v&#65533;&#65533;oJ|&#65533;&#65533;&#1708;&#65533;&#50798;&#65533;^&#65533;&#65533;P&#65533;&#65533;&#65533;&#65533;&#65533;#^2&#65533;&#880;&#65533;&#65533;h&#65533;q&#65533;@N&#65533;9EG&#142;JPo&#65533;&#65533;}k h&#65533;cq&#65533;&#65533;E&#65533;&#65533;Z&#65533;&#65533;!&#65533;&#65533;g&#65533;B&#65533;&#65533;!&#65533;&#65533;B+&#65533;&#65533;&#65533;$&#65533;&#65533;$&#65533;%[&#1177;K&#65533;&#65533;&#65533;er&#65533;&#65533;&#65533;&#65533;&#65533;&#65533;&#65533;Kl&#65533;h&#65533;V&#65533;&#65533;&#65533;[fO]t`&#65533;6&#65533;&#65533;&#65533;cm&#65533;&#65533;Sg&#65533;ig&#65533;$&#65533;t&#65533;
&#65533;_&#65533;&#65533;w&#1589;&#65533;ir`e&#65533;9&#65533;fB?&#65533;nGn&#65533;&&#65533;&#65533;@&#65533;&#65533;&#65533;&#65533;G@`\&#65533;&#65533;&#65533;&#65533;/M&#65533;zK$&#65533;G&#54433;E&#65533;&#65533;X&#65533;J.~&#65533;7n&#65533;Q&#65533;&#65533;A ^*3&#65533;&#65533;&#65533;:&#65533;&#65533;c,&#65533;&#65533;&#65533;&#65533;
X &#65533;&#65533;!&#65533;f&#1478;&#65533;55&#65533;&#65533;&#65533; &#65533;&#65533;'&#65533;&#65533;&#65533;&#880;&#65533;&#65533;&#65533;`
&#65533;&#65533;&#65533;&#65533;O&#65533;j&#65533;aV&#65533;&&#65533;g&#65533;&#65533;(&#65533;vF@&#65533;&#65533;w&#65533;A&#65533;Re&#65533;RuyMO[&#65533;&#65533;X&#65533;|`}&#812;Hux&#65533;P[8&#486;&#65533;xB&#65533;&#65533;+&#65533;\&#65533;y"8&#65533;&#65533;&#65533;&#65533;&#931;&#65533;&#65533;&#65533;&#1777;&#65533;&#65533;Su&#65533;*&#65533;&#65533;b&#65533;~]&#65533;&#65533;&#65533;G)&#65533;&#65533;&#65533;&#65533;&#65533;ZZ&#65533;&#65533;&#65533; ;&#65533;&#65533;&#1411;&#65533;&#65533;&#65533;(&#1542;&#65533;y&#65533;&#65533;v%&#65533;d&#65533;vYY&#65533;G&#65533;,&#65533;E&#65533;f&#65533;*'&#65533;G&#65533;&#65533;\]&#65533;&#65533;~&#65533;&#65533;&#65533;X&#65533;pT&#65533;&#65533;[df&#65533;&#65533;iH&#65533;HH&#65533;@2&#65533;&#65533;q&#65533;z!\y&#65533;&#65533;+04&#1914;&#65533;&#65533;a&#65533;]@&#65533;&#65533;V2&#65533;&#65533;d`iDB&#65533;q&#65533;ke-&#65533;r`]N&#65533;g&#65533;&#1234;w6&#65533;&#65533;&#1487;J&#1730;&#65533;)&#65533;&#65533;&#65533;z`&#65533;`&#65533;f9&#65533;&#65533;e&#65533;&#141;&#65533;&#65533;&#65533;E&#65533;&#65533;CR&#65533;&#65533;)$M2nap=&#65533;&#65533;s`4`!&#65533;Oo'&#65533;&#65533;n&#65533;&#65533;U&#65533;na&&#65533;&#65533;=i&#65533;&#65533;&#65533;1&#65533;&#65533;&#65533;&#65533;&#65533;&#65533;-&#65533;&#65533;`&#65533;&#65533;&#65533;y&#65533;&#65533;&#65533;&#1556;H&#65533;&#65533;&#65533;&#65533;&#65533;&#65533; &#65533;	&#65533;&#65533;&#65533;&#65533;&#65533;&#65533;&#65533;&#65533;&#65533;@^$j&#65533;\&#65533; &#65533;`%Tb&#65533;&#65533;v^&#65533;F&`&#65533;&#65533;&#65533;%&#65533;|\&#65533;q&#65533;s37&#65533;&#65533;&#65533;'&#65533;&#65533;\>&#65533;&#65533;"&#65533;hd&#65533;&#65533;&#65533;Mv6&#65533;^#& &#65533;&#65533;>@	&#65533;g&#65533;&#65533;&#65533;`nj0A"&#65533;	&#65533;&#65533;&#65533;&#65533;U&#65533;4}&#65533;D&#65533;.>0&#65533;:&#65533;&#336;&#65533;D&#65533;&#65533;)&#65533; #&#65533;E&#65533;e&#65533;`&#65533;3f&#65533;&#65533;&#65533;q!&#453;&#661;=Z&#65533;t&#65533;kW&#65533;]lh&#65533;a&#65533;@&#65533;&	&#65533;`&#265; &#65533;&#65533;t&#65533;&#65533;&!&#65533;(&#65533;&#65533;(&#65533;={<&#65533;&#65533;&#65533;aCBzi&#65533;0`&#65533;&&#65533;b&#65533;&#65533;&#65533;&#396;p0q&#65533;&#65533;g&#65533;L&#65533;}f"lX&#65533;*&#65533;4&#65533;&#65533;&#65533;!k&#65533;&#65533;EL0&#65533;
&#65533;a9f&#65533;xq&#65533;&#65533;vCX&#65533;a&#65533;&#65533;&#65533;moe&#65533;&#65533;&#65533;&#1478;&#65533;&#65533;&#65533;&#568;&#65533;&#65533;=4F&#65533;&#65533; &#65533;4h&#65533;&#65533;l&#65533;&#65533;H&#65533;Z1&#65533;&#65533;&#65533;&#65533;6&#65533;@&#65533;&#65533;&#65533;U&#65533;X}&#65533;L8&#963;]&#65533;&#65533;6U&#65533;&#65533;&#65533;B&|&#65533;*t&#667;7n&#65533;t&#65533;&#65533;&#65533;&#65533;k!0"&#65533;t1p22,&#65533;&#1035;Id&#65533;G &#65533;&#65533;&#65533;&#65533;S`&#65533;&#65533;&#1163;&#1056;&#65533;I2&#65533;!2H(C"&#1168;UV&#65533;!!&i&#65533;W@&#65533;&#65533;fp".yvQFit&#65533;3Iz(A&#65533;)&#65533;&#65533;B*&#65533; &#65533;ID&#65533;&#65533;M&#65533;4&#65533;d=%P@
?Ip&#65533;	EA&#65533;S&&#65533;T&#65533;&#65533;&#65533;eQ&#65533;&#65533;D$2&#65533;&#65533;VY&#65533;&#65533;&#65533;x&#65533;&#65533;&#65533;A&#65533;&#65533;&#65533;mu&&#65533;3&#65533;UfcX&#65533;eP1&#65533;&#65533;e0&#65533;Ys&#65533;!&#65533;U&#65533;&#65533;
&#65533;F&#65533;&#65533;a&#65533;&#65533;]&#65533;&#65533;e{&#65533;&#65533;&#65533;U&#65533;&#65533;"D&#65533;&#65533;I&#65533;&#65533;%&#65533;&#65533;@&#65533;@&#65533;@&#65533;p+&#65533;PL&#65533;&#65533;&#65533;&#65533;[1+&#65533;&#65533;&#65533;&#65533;&#65533;V&#65533;&#446;&#65533;&#65533;&#65533;&#65533;&#65533;&#65533;e&#65533;'&#65533;g&#65533;I&#65533;twm2&#65533;|&#65533;xtH&#65533;q&#65533;&#65533;C&#65533;&#65533;0&#65533;Mc&#65533;	&#65533;0&#65533;o&#65533;&#1099;2&#65533;q`y&#65533;G`z&#65533;	&#65533;&#65533;&#65533;&#65533;2u1&#65533;<P&#65533;&#65533;%j&#65533;&#65533;5z&#65533;P&#65533;	&#65533;G&#65533;|&#65533;&#65533;Z&#65533;&#65533;c&#65533;&#65533;(&#65533;#K&#65533;	&#65533;rKF&#65533;..&#1796;O	tP&#65533;O93!&#65533;	Y:&#65533;TNu&1&#65533;K-&#65533;&#65533;Yb1Q&#784;^&#65533;&#65533;&#65533;&#65533;&#65533;&#65533;x&#65533;W&#65533;&#65533;^&#65533;&#65533;0@f&#65533;&#65533;&#1569;|&#65533;&#65533;H&#65533;X/&#65533;&#65533;auK6&#65533;&#65533;&#65533;e&#65533;Yv&#65533;{E&#65533;&#8818;&#65533;Y}&#65533;&#65533;&#65533;^b@&#65533;@&#65533;&#65533;&#65533;&#65533;IC&#65533;F&#65533;&#65533;&#65533;)&#65533;&#30727;,)&#65533;&#65533;`hLkv&#65533;&#65533;`wUl&#65533;&#65533;x&#44766;z&#65533;&#65533;fF&#65533;z,D&#65533;&#50836;2]<&#65533;&#65533;f&#65533;+Ly&#65533;	C&#65533;0&#65533;$&#65533;2mPH&#65533;$&#65533;I&#65533;&#65533;&#1552;&#65533;&#65533;G4&#65533;&#65533;?K&#65533;4&#65533;*&#371;&#65533;K&#65533;5&#65533;H&#65533;&#1676;l}&#65533;q&#65533;&#65533;0h&#65533;
S A&#65533;iH&#65533;AYf&#65533;&#65533;0&#65533;f	&#65533;&#65533;OzV%	 &#65533;O&#65533;&#1032;6&#65533;&#65533;l&#280;&#65533;Vh`&#65533;4&#65533;&#65533;i^&#65533;5*0&#65533;_`khMF\(&#65533;$.a3&#65533;&#65533;l(&#65533;&#65533;!0&#65533;a&#65533;5&#65533;&#65533;&#65533;&#65533;,t&#65533;Kb&#65533;7M&#1605;S&#65533;&#65533;Lf&#65533;&#65533;&#65533;I&#65533;&#65533;&#65533;&#65533;&#65533;&#65533;/QE)&#65533;S&#65533;&#65533; &#65533;&#65533;&#550;V&#65533;&#945;&#65533;R&#65533;&#65533;s 0&#65533;q&#65533;0&#65533;&#65533;&#65533;&#65533;Y&#65533;@&#65533;&#65533;&#65533;&#65533;;|&#65533;hw;: h_&#65533;&#1095;&#65533;5&#65533;&#65533;&#65533;&#65533;&#65533;#4&#1029;70"0@&#65533;'&#65533;Lj&#65533;LD"&#65533;&#65533;4&#65533;&#65533;&#65533;&#65533;&#65533;h&#65533;&#65533;&#65533;&#65533;\a&#65533;&#634;R"8&#65533;S&#65533;@&#65533;&#65533;K$ &#65533;&#65533;&#65533;e	4`m&#65533;&#65533;K&#65533;&#65533;&#129;[&#65533;&#65533;F&#65533;&#65533;&#65533;L&#65533;&#65533;&#65533;H%E&#65533;&#65533;(&#65533;&#65533;&#65533;9I@z2&#65533;&#65533;&#65533;B&#65533;R&#1054;&#65533;/yQ4sCSD&#1060;&#65533;&#65533;&#65533;!"!0`&#65533;&#65533;&#65533;)-&#65533;@]&#65533;&#65533;[x&#65533;.&#65533;^n&#65533;&#65533;&#65533;&#65533;&#65533;&#65533;&#65533;&#65533;E!
Qt+,V&#65533;&#65533;Ki&#65533;&#65533;S&#65533;2&#65533;+&#65533;&#65533;&#65533;&#65533;bj&#65533;	&#65533;&#65533;1&#65533;&#65533;\&#9387;VE&#65533;:&#65533;e6&#65533;(c&#65533;%&#65533;8&#289;&#880;\YHG&#65533;X&#290;s|&#65533;8&#65533;&#644;a&#65533;)&#65533;(&#65533;&#65533;Q&#65533;Z&#1698;^&#65533;Pad<&#65533;&#65533;&#65533;!EHu9&#65533;&#65533;@&#65533;jh&#65533;&#65533;dD"P&#65533;&#65533;&#65533;&#65533;&#65533;&#65533;)b>&#65533;,D$&&#65533;kY4 O&#65533;&#65533;&#65533;&#65533;BD&#65533;	&#65533;&#65533;&#65533;/|&#65533;#Z&#65533;,&#65533;r&#1614;1&#65533;>&#65533;H^#i&#65533;&#65533;&#65533;F5&#65533;&#65533;e &#65533;,d&#65533;&#65533;@Nr&#65533;9g&#65533;$P&#928;9eh`r&#65533;uP&#65533;3&#65533;&#65533;/!&#65533;h&#65533;&#65533;^l@&#65533;Q&#65533;&#65533;B&#65533;&#65533;_&#65533;&#65533;&#65533;{
&#65533;]:&#65533;g&#65533;&#65533;&#65533;&#65533;C"&#310;&&#65533;b&#65533;&#65533;&#65533;&#65533;&#65533;Ry&#65533;&#65533;u&#65533;I&#65533;E&#65533;,n&#65533;#&!&#65533;K_&#65533;8.q&#65533;*&#65533;&#65533;/t&#65533;&#65533;&#65533;&#65533;r-(m@0&#65533;&#65533;&#65533;sj&#65533;p&#65533;pT&#65533;&#1841;,v&#65533;-J`*P&#65533; &#65533;,0b&#65533;&#65533;20@&p&#65533;&#65533;&#65533;h&#65533;)&#65533;&#65533;&#65533;&#65533;&#65533;&#65533;&#65533;8#&#800;.&#65533;&#65533;!&#65533;|&#65533;]d&#65533;&#65533;=&#65533;&#65533;I&#65533;I&#1312;3&#65533;b^&#65533;&#65533;&#65533;&#65533;&#65533;&#65533;&#65533;&#65533;I|&#65533;X9H&#65533;<)&#65533;1&#65533;C&#65533;Z&#65533;O
&#65533;&#65533;&#537;;&#65533;B&#65533;@&#65533;]&#65533;H&#65533;5&#65533;3&#65533;0&#65533;&#65533;4	9&#857;%&#65533;&#65533;&#65533;)N&#65533;&#65533;SDc&#65533;&#65533;&#65533;C&#65533;
[&#1799;y&#65533;,S&#65533;E-&#65533;&#65533;&#65533;N&#65533;&#65533;&#65533;el&#65533;P/P&#65533;.,&#65533;7k&#65533;&#65533;LyoM&#65533;&#65533;n&#65533;&#65533;&#65533;&#65533;|&#29425;&#65533;&#65533;k 5&#65533;*&#65533;B@&#65533;Ux(&#1128;&#65533;-&#65533;&#65533;*&#65533;{&#65533;kd&#65533;&#65533;&#65533;&#165;&#65533;0&#65533;6W/@G&#65533;a&#65533;&#65533;&#65533;)&#65533;J&#65533;&#65533;A&#65533;ww&#65533;i&#65533;&#65533;=&#65533;)|&#65533;9
W&#65533;l2&#65533;lA&#460;L&#65533;&#65533;>&#65533;&#65533;{&#65533;G&#65533;&#65533;&#65533;
&#65533;&#65533;&#65533;&#65533; &#65533;o&#65533;F&#65533;&#65533;G<&#65533;	0&#65533;I&#65533; &#65533;GhlPz&#65533;I+&#65533;]&#65533;$)x&#65533;E`d&#65533;0H&#65533;&&#65533;s&#65533;&#65533;&#65533;-x&#65533;	y&#65533;NR2M?&#40257;&#65533;-M&#65533;&#65533;PR&#65533;:=&#65533;&#65533;&#65533;&#165;&#65533;&#65533;6&#65533;JS		&#65533;4&#65533;<&#65533;b&#768;&#65533;IY&#65533;R&#65533;&#65533;&#65533;8&#65533;h 0&#65533;&#65533;L\&#65533;7&#65533;ES&#65533;&#65533;^&#65533;&#65533;&#65533;X&#65533;&#65533;&#65533;p.&#360;&#65533;Z&#65533;v+K&#65533;&#65533;&#65533;&#65533;Y&#65533;&#65533;&#65533;&#65533;&#65533;&#65533;i!u@J9&#65533;&#65533;&#65533;zqT&#65533;<z&#65533;8WE&#65533;&#65533;&#65533;m3tS&#65533;&#258;s&#65533;&#65533;&#65533;.&#65533;a.&#65533;&#65533;Ye&#579;&#65533;&#65533;&#65533;{&#65533;>e&#65533;w&#65533;&#65533; xRL"o&#65533;&#65533;&#192;&#65533;&#65533;&#1024;F&#65533;&#65533;_&#65533;w&#65533;&#65533;&#65533;&#65533;:&#65533;~_&#65533;&#65533;&#65533;&#65533;&#65533;IH&#65533;$6&#65533;#&#65533;!g	&#65533;&#65533;	&#65533;%s

@&#65533;L&#65533;/8&#65533;&#65533;e.&#65533;&#65533;&#65533;(h&#65533;&#65533;&#65533;&#65533;X&#65533;&#65533;&$,3@.&#65533;gE&#65533;$&#65533;AG&#65533;%pNQ&#65533;A&#65533;&#65533;&#65533;W&#65533;&#65533;&#65533;X&#65533;&#65533;?&#65533;K&#65533;Ej&#65533;&#65533;h&#65533;&#65533;&#65533;&#65533;&#65533;&#65533;^K&#65533;Q&#65533;E&#65533;&#65533;&#65533;&#65533;&#65533;g&#65533;&#65533;w&#65533;f&#65533;R&#65533;&#65533;Q&#65533;f)&#65533;fRR&#65533;&#65533;&#65533;&#65533;&#65533;-&&#65533;w,X&#65533;O&#65533;*&#65533;&#65533;_^&#65533;&#1142;R]9HA/&#65533;e:&#65533;U&#65533;&#65533;o&C
&#65533;7&n {&#65533;=&#65533;v&#65533;&#65533;J&#65533;&#65533;{&#65533;&#65533;{|U"_Vd&&#65533;<4&#65533;:&#65533;|&#65533;}&#65533;&T&#65533;&#65533;&#65533;b2&#65533;0;&#65533;wMPj&#65533;}&#65533;$T&#65533;&#65533;&#848;A`'e&#65533;&#65533;|&#65533;R@p&#65533;q	&#65533;6&#65533;~6&#65533;~&#65533;&#65533;E'3(&#65533;#|&#65533;,&#65533;	e1h5&#65533;T<S%U4?uJ&#65533;A&#65533;&#65533;`1fQ1/&#65533;3&#65533;!@"&#65533;>R&#65533;>V&#65533;@]&#65533;&#65533;*&#65533;\w&#65533;D&#65533;k1H)&#65533;k&#65533;G*~&#65533;&#304;&#65533;?t*&#65533;bQ|&#65533;&#65533;&#65533;^f&#65533;&#65533;P8&#65533;&#65533;x#%&#65533;P y!&#65533;&#304;&#65533;&#65533;'&#65533;&#65533;N&#65533;G&&#65533;\&#65533;E`"&#65533;@%&#65533;/@s&!"0&#65533;&#65533;z&#65533;q&#65533;&n@u&#65533;&#65533;&#65533;&#65533;ni&#65533;{8J}&#65533;oRf29b&#65533;(&#65533;&#65533; ,H&#65533;&#65533;&#65533;&#65533;&#65533;&#65533;U	&#65533;B&#65533;(&#65533;&#65533;qee&#65533;&#65533;&#65533;H	&#65533;&#65533;&#65533;!&#65533;b&#65533;&#65533;&#65533;q}&#65533;Pbp&#65533;r&%3'g&#65533;&#65533;gy&#65533;XY&#65533;C&#65533;(GR;&#65533;&#65533;T#&#65533;3&#17201;&#65533;j&#65533;&#65533;p.v &#65533;F&#65533;&#65533;<O&#65533;&#65533;!%&#65533;_&#65533;4&#65533;xY- &#65533;fn&#65533;L6&#65533;&#65533;&#65533;
`k}g&nC*&#65533;&#65533;YD&#65533;17&#65533;%(&#65533;P	&#65533;&#65533;&#65533;)5&#65533;`@&#65533;'&#65533;p1&#65533;6&#65533;x&#65533;,+&#65533;&#65533;[&#65533;y&#65533;&#65533;l&#65533;&#65533;P&#65533;&#65533;&#65533;m<&#65533;&#177;&#65533;&#65533;&#65533; &#65533;P&#65533;,^pTm!{&#65533;&#65533;8&#65533;i&#65533;&#65533;&#65533;#Z&#65533;&#65533;&#65533;0%&#65533;0cq	&#65533;n&#65533;v9&#65533;"I&#65533;ro[&#65533;B&#65533;1@&#65533;&#65533;rb(&#65533;c&#65533;S&#65533;J&#65533;&#65533;&#65533;&#65533;H&#65533;cw&#65533;&#65533;&#1152;~&#65533; &#65533;tQ%G&#65533;	t2&#1227;0&#65533;&#65533;&#65533;&#65533;&#65533;&#65533;21&#65533;JR3&#65533;&#65533;US&#140;H&#65533;s&#65533;a&#65533;&#65533;W+&#65533;&#65533;&#65533;>-:&#65533;ji&#65533;W&#65533;&#65533;r*&#65533;&#65533;&#65533;p.&#65533;0&#65533;7&#65533;&#65533;&#65533;s&#65533;(&#65533;&#65533;&x&#65533;Uk&#65533;&#65533;t&#65533;&#65533;e&#65533;aE&#1049;&#65533;a'i@@&#65533;L&#65533;q&#65533;&#65533;ma&#65533;&#65533;&#65533;&#65533;[&#65533;&#65533;&#65533;[&#65533;&#65533;C&q&#65533;f}Z &#65533;&#65533;<&#65533;< Q&#65533;PP&#65533;!{&#65533;Vh$&#65533;&#65533;&#65533;&#65533;1`Ze&#65533;&#65533;&#65533; WR&#65533;&#1216;ZoTV&#65533;Gpn&#65533;&#65533;	0U&#65533;&#65533;S@&#65533;l&#21068;&#65533;&#65533;&#65533;%`&#65533; J&#65533;di&#65533;Yy&#65533;&#1376;=	&#65533;&#832;&#65533;euw`&#65533;&#65533;P&#1168;&#65533;&#65533;P&#65533;09&#65533;&#65533;	&#65533;1&#1227;&#65533;i&#65533;&#65533;&#65533;&#65533;&#65533;E&#65533;D&#65533;@&#65533;5ps&#65533;&#65533;>&#65533;?&#65533;%&&#65533;Y&#65533;W&#65533;ic`&#65533;&#65533;&#65533;4)&#65533;&#65533;%&#65533;&#65533;hB&#65533;&#65533;k&#65533;5&#65533;&#65533;`#&#65533;qwbx1&#65533;&#65533;:7s&#207;&#65533;Avm#D&#65533;fDvs_5f&#65533;&#889;&#65533;&#65533;)_&#65533;&#65533;)&#65533;\&#65533;P`&#65533;&#65533;&#65533;"I&#65533;_&#65533;&#65533;8&#65533;&#65533;&#65533;&#65533;&#65533;DC&#65533;&#65533;i&#65533;&#65533;&#106161;"&#65533;&#65533;&#65533;&#65533;&#65533;Lm&#65533;F&#65533;0&#65533;J&#65533;&#65533;ZI&#65533;&#65533;J&#65533;Z*Z&&#65533;|O&#65533;|&#65533;aj&#65533;V&#65533;j&#65533;&#65533;*}&#65533;7&#65533;&#65533;&#65533; z;P&#65533;&#1818;}&#1069;&#1056;	&#65533;&#65533;&#65533;&#65533;nY&#65533;|&#1200;&#65533;Z&#65533; qP[`yFa&&#65533;;&#65533;*&#65533;&#65533;B&#65533;g&#65533;[&#65533;&#65533;M#&#65533;=3&#65533; &#65533;&#65533;F&#65533;NA&#65533;&#65533;tJ&#65533;&#65533;?&#65533;:&#65533;L@&#65533; y"4i&#65533;5&#65533;P-w&#1285;&#65533;&#65533;&#65533;&#65533;&#65533;b&#65533;&#65533;u&#65533;Qr&#65533;EE&#65533;&#65533;&#65533;&#65533;9&#65533;&#65533;b7&#65533;q&#65533;!&#65533;&#65533;&#65533;&#65533;&#65533;:&#65533;&#65533;&#65533;&#65533;Rl&#65533;&#65533;3&#65533;&#65533;x&#65533;*&#65533;0&#65533;&#65533;	&#65533;&#65533;[&#65533;&#65533;%E&#65533;&#65533;9&#65533;&#65533;c&#65533;m&#65533;!&#65533;ZG&#65533;fn&#65533;n&#65533;&#65533; &#65533;*o&#65533;I&#65533;&&#65533;&#65533;<&#65533;&#65533;v&#65533;}&#65533;&#65533;&#65533;
&#65533;&#65533;&#1480;&#65533;c%&#65533;&#65533;&#65533;&#65533;C%I&#65533;+&#65533;.&#65533;0&#65533;V&#65533;&#65533;p<&#65533; &#65533;k9t&#65533;P&#65533;V&#65533;-&#65533;H1@&#65533;&#65533;&#1146;&#65533;&#65533;&#65533;w($&#65533;&#65533;&#65533;&#65533;&#65533;&#65533;MCqX&#65533;%4&#65533;&#65533;t&#758;&#65533;5&#65533;a #&#65533;k&#65533;W&#65533;!r&#65533;%&#65533;zP&#65533;p&#65533;v	v&#288;&#65533;^&#65533;r&#65533;&#65533;&#65533;%&#65533;~A7&#65533;YE&#65533;&#65533;(&#65533;&#65533;v&#65533;3&#65533;+N&#232;&#65533;&#65533;&#65533;X'&#65533;&#65533;`&#65533;&#65533;&#65533;&#65533;*R+&#65533;7U&#65533;8
&#65533;&#65533;&#65533;A/&#65533;Aa&#65533;L &#65533;[&#65533;&#737;&#65533;<p&#65533;&#65533;&#65533;qp&#65533;{ &#65533;@&#65533;v &#65533;B`$&#65533;e>@o]&#65533;n
ZII`&#65533;}&#65533;&1&#65533;&#65533;&#848;&#65533;&#65533;;&#65533;$&#65533;&#65533;&#65533;&#65533;0`]&#65533;V&#65533;'&#65533;U&#1645;o&#65533;j&#65533;&#65533;d &#65533;H"&#65533;JB&#65533;&#65533;&#65533;&#65533;L&#65533;&#65533;&#65533;&#65533;&#65533;w&#1264;&#65533;C|beE2`pqPK&#65533;#`&&#65533;_&#65533;a<&#65533;&#65533;F&#65533;&#65533;B&#65533;M&#65533;&#65533;O&#65533;3&#65533;TJ4R1&&#65533;uO&#65533;&&#65533;P/P_&#65533;&#65533;&#65533;Zm&#65533;&#65533;;$"K!&#65533;f@&#65533;&#65533;&#65533;&#65533;l&#65533;&#65533;&#65533;>&#65533;Z*3&#886;h&#65533;&#65533;5a&#65533;G&#65533;&#65533;&#65533;&#65533;l1&#65533;&#65533;(&#65533;&#65533;CxEaA&#65533;+&#65533;&#65533;&#65533;l8&#65533;P2&#65533;&#65533;9P+&#65533;&#65533;`x^&#65533;&#65533;&#65533;&#65533;&#1062;&#65533;a&#65533;&#65533;&qB1&#65533;&#65533;%&#65533;&#65533;&#65533;&#65533;	9{&#65533;&#65533;!O BP>&#65533;P&#65533;	*&#65533;&#65533;&#65533;&#65533;&#65533;F&#65533;&#65533;Z&#65533;&#1130;&#65533;eu%@&#65533;&#65533;UY&#65533;&#65533;B&#65533;[@&#65533;Tpb&#65533;J<\&#65533;&#65533;)#&#65533;Gwp&#65533;&#65533;uY&#65533;:&#65533;V&#65533;Zr`&#65533;E?&#65533;&#65533;_&#65533;al&#65533;&#65533;&#65533;gK&#65533;&#65533;&#65533;&#65533;&#65533;&#65533;&#65533;&#503;&#65533;&#65533;&#65533;&#65533;0e&#65533;&#65533;R\&#65533;&#65533;&#65533;X&#891;*:`&#65533;Y1&#65533;d&#65533;&#65533;&#65533;&#65533;U&#65533;4&#65533;<&#65533;5&#65533;"5&#65533;'p&&#65533;Op&#65533;&#65533;&#65533;&#65533;p&#65533;B&#65533;&#65533;w&#65533;&#65533;C&#65533;A&#65533;&#65533;+#u&#65533;&#65533;&#65533;&#65533;Y&#65533;&#65533;&#657;&#65533;&#65533;&#65533;|&#65533;0&#65533;&#65533;U	&#65533;8[&#65533;&#65533;&A%H!&#65533;&#65533;:9{]Z}}9`:i{&#65533;\&#65533;O&#65533;o&#65533;&#65533;%&#65533;0J&#65533;Y1&#65533;J&#65533;e&#65533;n&#65533;v&#65533;&#65533;&#65533;!&#65533;d}Pb&#381;&#65533;&#65533;&#65533;&!c&#65533;l&#65533;G&#1645;l&#65533;"0&#65533;T&#65533;K&#65533;^&#65533;&#65533;&#65533;&#65533;&#65533;&#65533;ni&#65533;Mi&#65533;&#65533;-Jb_Yl@&#65533;`v&#65533;&#65533;&#65533;&#65533;&#65533;y&#65533;&#65533;&#1858;&#65533;&#1620;&#65533;8&#65533;t)&#65533;3S&#65533;3U&#65533;Ar&#65533;R&#65533;F>%Di\&#65533;&#65533;<&#65533;&#65533;T@&#65533;X1X&#65533;LS*.&#65533;&#65533;)&#65533;&#65533;C&#65533;e`=(Mmq&#65533;g&#65533;'k&#65533;`:0f&#65533;"Bz&#65533;&#65533;bk@&#65533;Q&#65533;&#65533;Pa&#65533;EK_F]*bt&#65533;&Q-&#1052;`-L&#65533;UK&#65533;x0`'&#65533;F[&#65533;&#859;&#65533;Zm&#65533;9&#65533;&#65533;&#65533;T*0&#192;&#65533;&#65533;c&#65533;7o&#65533;&#65533;&#65533;F3#*/j&#65533;&#1036;K}+&#65533;1&#65533;&#65533;&#65533;]BP&#65533;&#65533;l&#65533;&#65533;<IPi)&#65533;'&#65533;&#65533;<&#65533;}&#65533;PZqNb&#65533;p&#65533;j(`
Z1&#65533;0&&#65533;&#1836;&#45760;&#65533;|n&#65533;&#65533;&#65533;.cM4S3&#65533;&#65533;&#65533;_&#65533;&#65533;&#65533;&#65533;&#65533;'&#65533;_&#65533;&#65533;&`X&#65533;<&#352;#&#65533;6&#65533;&#65533;7&#65533;&#65533;99&&#65533;""&#65533;&#65533;8k&#65533;&#65533;!&#65533;&#65533;&#65533;/uY&#65533;&#1092;&#65533;~RwY&#65533;&#65533;&#65533;&#65533;Q&#65533;z&#65533;h_&#65533;N&#65533;e&#65533;&#65533;Y"&#13828;!&#65533;ag&&#256;)^&#1542;&#880;j}&#65533;,R`F`&#65533;&#65533;&#65533;&#65533;&#65533;&#65533;P&#1525;?&#65533;a&#65533;&#65533;&#65533;f&#65533;&#802;&#65533;&#65533;&#65533;{&#65533;&#65533;&#65533;=|o&#65533;&#65533;n&#65533;IZ&#65533;P&#65533;&#65533;&#65533;&#65533;=&#65533;q&#65533;&#65533;&#65533;&#1024;&#65533;2&#65533;V&#65533;&#65533;}Uy&#65533;&#65533;&#65533;SPq&#65533;&#65533;&#65533;&#65533;&#65533;&#65533;}&#65533;&#65533;&#65533;Z0&#65533;%&#65533;&#65533;$&#65533;&#65533;@&#65533;E&#65533;&#65533;&#65533;&#65533;}&#65533;&#65533;&#65533;|&#65533;&#65533;-&#65533;y4&#65533;Ib&#65533;&#65533;&#65533;@&#65533;&#33542;AR&#65533;Rx&#65533;B!&#65533;&w&#65533;;&5&#65533;&#65533;&#65533;&#65533;Y&#65533;&#1398;`&#65533;.k&#65533;d9p&#65533;&#736;A`&#364;&#65533;&#65533;&#65533;&#512;-f&#65533;&#65533;3n1&#65533;x&#65533;&#65533;&#65533;>}0&#65533;&#65533;E&#65533;&#65533;Y&#65533;&#65533;&#65533;&#65533;@&#65533;zp#f&#65533;&#65533;9+T&#65533;&#65533;&#1153;&#65533;9&#65533;&#65533;&#65533;I&#65533;'&#65533;`&#65533;&#65533;&#1152; &#65533;&#65533;F&#65533;ZI&#65533;Ui"&#65533;	8p&#65533;S&#65533;&#8976;i&#65533;&#65533;&#65533;VB&#65533;&#65533;R&#65533; &#65533;&#65533;yA&#65533;&#545;BE&#1782;T&#65533;&#65533;&#65533;;&#65533;0&#65533;.&#65533;Q&#65533;&#65533;K	&#529;%&#65533;&#65533;R&#65533;&#1604;	&#65533;&#65533;U{&#65533;&#65533;&#65533;&#65533;,PM&#1319;$&#65533;&#65533;&#65533;&#65533;Fj&#65533;&#65533;&#65533;&#65533;&#65533;&#65533;&#65533;5Ca&#65533;&#65533;&#65533;&#65533;&#65533;"N&#65533;&#65533;i,&#1849;c&#65533;&#65533;&#65533;)&#65533;&#65533;&#65533;&#65533;&#1651;8&#65533;&#65533;Q&#65533;G;&#65533;,&#65533;&#65533;B&#65533;y.&#65533;&#65533;&#611;>O&#65533;<&#65533;&#1398;O&#65533;&#65533;G&#65533;&#65533;&#65533;&#65533;&#65533;g&#1247;M&#65533;H &#65533;$&#65533;+D&#65533;&#65533;0h#d &#65533;&#65533; h(&#65533;&#65533;E&:a&#65533;&#65533;&#25216;"@`k&#65533;Yj&#65533; XT&#65533;&#396;n&#65533;&#65533;g&#1282;p"8&#65533;&#65533;&#457;&#65533;``&#65533;&#65533;&#65533;"&#641;7&#65533;&#65533;%=&#65533;&#65533;&#65533;&#65533;`&#65533;&#65533;z2&#65533;(&#65533;P"&#65533;(&#65533;&#65533;&#65533;R &#65533;&#65533; ,&#65533;&#65533;&#65533;&#65533;&#65533;X&#1025;K&#65533;P&#65533;&#65533;&#65533;&#65533;
&#65533;,&#65533;D0&#65533;&#65533;N&#65533;0H&#65533;&#65533;&#65533;&#65533;&#65533;&#65533;&#65533;&#65533;&#65533;&#65533;<&#65533;&#65533;0(l
!&&#65533;"&#65533;f&#1248;&#65533;vH$	L%&#65533;&#65533;J&#65533;&#65533;$&#65533;@&#65533;&#65533;&#65533;3@&#65533;>N&#65533;&#65533;&#65533;P@&#65533;&#806;P&#65533;X&#65533;xC&#65533;&#65533;b&#65533;7&#65533;9&#65533;&#65533;.&#65533;)&#65533;5C&#65533;i&#65533;&#65533;
v&#65533; &#65533;Bzj&#65533;&#65533;V
&#65533;n&#65533;%&#65533;!B=;&#65533;H&#65533;>&#65533;#$&#65533;&#65533;W&#65533;]&#65533;&#65533;&#65533;&#65533;&#65533;&#65533; &#65533;&#65533;&#65533;aO&#65533;&#65533;&#65533;&#65533;&#65533;!&#65533;(&#65533;&#65533;&&#65533;&#65533;&#65533;0t&#65533;&#65533;NX@O	B&#65533;`&#65533;=&#65533;#&#65533;&#65533;jZq&#65533;'k2&#65533;`1&#65533;&#65533;_B&#65533;&#65533;&#65533;=&#65533;&#65533;"&#65533;9&#65533;!i&#65533;&#65533;&#65533;&#65533;
&#65533;9M &#65533;I&#65533;p&#65533;&#65533;&Y&#65533;aL&#65533;&#65533;&#65533;&#65533;&#741;R&#65533;J-&#65533;&#65533;&#65533;&#65533;/^(f&#65533;&#65533;&#65533;&#65533;9,~&#65533;`&#448;&#65533;&#65533;!&#65533;&#65533;*&#65533;&#65533;J&#65533;BAh`&#65533;&#65533;&#65533;bn&#65533; N&#65533;!&#65533;h&#65533;&#65533;	S#&#65533;K&#65533;!&#65533;L&#65533;&#65533;&#1396;Jvj
H&#65533;&#65533;&#65533;J&#65533;&#1402;`&#65533;r&#65533;~&#65533;&#65533;X8&#65533;mZ*&#65533;K&#65533;&#65533;\&#65533;]$&#65533;G,8&#65533;&#65533;:L; d&#65533;I`&#65533;&#1272;&#65533;v&#65533;|#&#53264;&#65533;}&#65533;&#65533;z&#65533;O&#65533;&#65533;&#65533;u&#65533;{&#65533;&#1015;&#65533;&#65533;&#65533;&#65533;w&#65533;n8&#4534;&#65533;&#65533;`=&#65533;Yf&#65533;&#912;(Ct&#65533;@&#65533;E+&#65533;0&#384;T&#65533;e&#18338;&#65533;&#1190;&#65533;q3&#65533;"d&#138;B&#65533;&#65533;G&#65533;&#65533;fB&#65533;&#65533;V&#1828;"AI~&#65533;#&#65533;&#65533;t1MI+&#65533;&#1252;&#65533;&#65533;!T&#65533;JHQb .-M	IS&#65533;&#18441;&#65533;&#65533;&#65533;&#65533;&#65533;@A<&#65533;E^B&#65533;&#65533;&#65533;&#65533;
&#65533;N}&#65533;&#65533;A2&#65533;,!S1(AeJ&#65533;&#65533;.&#65533;&#65533;&#65533;&#65533;&#65533;&#65533;v5&#65533;G&#65533;&#65533;Yj&#65533;&#65533;&#65533;&#65533;&#65533;>\n
&#65533;&#65533;\&#65533;&#65533;&#65533;G1&#1038;&#65533;&#65533;q&#65533;&#65533;&#65533;&#65533;&#65533;B&#65533;J&#65533;&$&#528;&#438;``<&#65533;&#1168;F5)M&#65533;.&#65533;&#65533;z&#65533;&#65533;&#65533;&#65533;&#65533;&#65533;]&#65533;Y&#65533;&#65533;&#65533;}5&#65533;&#1031;&#65533;&#65533;&#65533;e&#65533;.&#65533;&#65533;0&#65533;&#65533;(F&#65533;R&#65533;&#65533;&#65533;QPU&#65533;&#65533;<&#65533;&#65533;&#65533;vr&#65533;&#65533;l&#65533;@@,&#65533;&#65533;-!&#65533;&#65533;F&#529;[&#65533;&#65533;'&#65533;0D1&#65533;&#65533;&#65533;%i&#65533;&#65533;	h&#65533;&#65533;*&#65533;&#65533;J&#65533;0&#65533;q&#65533;&#65533;8&#769;&#1456;&#65533;B&#1077;&#65533;&#65533;*&#65533;&#65533; jp&#65533;&#65533;&#65533;&#65533;A&#65533;INBrB` l&#65533;X[r&#65533;&#65533;&#65533;A&#65533;m&p&#65533;
H1k"jb' &#65533;&#65533;&#132;&#65533;>@&#65533;&#65533;`8&#65533;2T&#65533;&#65533;T&#65533;A&#65533;&#65533;T&#65533;&#65533;z&#65533;4
&#65533;&#65533;&$&#65533;&#1117;tFS&#65533;&#65533;]N&#65533;&#65533;x:\M#-&#1641;&#65533;N&#65533;C&#65533;X&#65533;	&#65533;Ct&#65533;&#65533;hP&#65533;&#994;@`&#65533;jR&#65533;&#65533;j5&#65533;1&#65533;fL#U(H&#65533;&#1411;&#65533;&#65533;&#65533;GxvH[&#65533;W/z&#65533;gy) 'GPP)&#65533;AJX*8&#65533;sf&#65533;`@s&#65533;&#65533;>&#65533;/&#65533;&#65533;&#65533;)&#65533;&#65533;aq&#1038;&#65533;&#65533;pf<QS&#65533;i&#65533;[&#65533;B@@`Qb&#65533;&#65533;&#65533;&#65533;,2`C<&#65533;J.&#65533;&#65533;&#65533;d&#65533;&#65533;P&#65533;ke&#65533;&#65533;A&#65533;&#65533;|&#65533; &#1575;K&#8448;wv&#65533;#[[&#65533;&#65533;B0&#65533;L&#65533;z&#65533;Cg!D&#65533;pC@&#65533;_&#65533;&#65533;&#65533;%h v[&#65533;&#65533;#Q&#65533;iTc&#65533;N&#65533;Le&#65533;&#65533;&#65533;&#65533;iP&#65533;f&#65533;#B&#593;&#65533;Z}&#65533;Abd&#65533;SF&#65533;F7&#65533;&#65533;M&#65533;8&#65533;A900&#65533;IUg&#65533;&#65533;7:&#65533;&#65533;paBj@&#65533;_&#65533;&#65533;b&#65533;	(&#65533;\&#65533;+^&#65533;&#65533;u&#65533;]&#65533;&#65533;&#65533;Y^
PF&#65533;	&#65533;+_Mi&#65533;&#65533;r&#65533;&#65533;&#65533;P&#65533;t P&#65533;&#65533;&#65533;D&#65533;&#65533;P&#65533;N&#65533;$?6'*&#713;	:2&#65533;?c&#65533;&#65533;&#65533;x&#65533;k1&#65533;+ &#65533;0&#65533;g
d-&#65533;@&#65533;6?&#1690;&#65533;(&#65533;&#65533;E&#65533;T& &#65533;Ds&#65533;'t@&#65533;&#65533; -H2&#65533;`&#65533;&#65533;@(A&#65533;,&#65533;&#65533; &#65533;&#65533;&#65533;rw&#65533;&#65533;&#65533;0&#65533;!&#65533;A&#1605;&#65533;0&#65533;&#65533;g	&#65533;&#65533;&#65533;G#&#65533;-L&#65533;2&#65533;Bz&#65533;&#65533;&#65533;&#65533;8&#65533;fl&#65533;&#65533;&#65533;8&#1148;&#65533;4&#65533;d	0w&#65533;&#65533;&#65533;&#65533;&#65533;M	&#65533; .#&#65533;Z&#65533;&#65533;N&#65533;&#65533;&#65533;&#197;dh &#65533;&#65533;q&#65533;i c&#65533;YA&#65533;i b&#65533;<&#65533;x&#65533;!&#65533;&#65533;R&#65533;b&#65533;&#65533;A&#65533;&#65533;&#65533;W'&#65533;&#65533;&#65533;&#65533;&#65533;M&#65533;&#65533;~&#65533;f&#65533;	&#65533;&#65533;X &#65533;&#65533;&#65533;'&#65533;&#65533;&#65533;"&#65533;&#65533;&#65533;&#65533;Y&#65533;B$'&#65533;&#65533;&#65533;&#65533;#Q&#65533;8$&#65533;&#65533;,&#65533;r&#65533;&#65533;&#65533;E&#65533;&#65533;&#65533;i&#65533;&#65533;&#65533;^&#65533;&&#65533;X`O&#65533;&#65533;&#65533;&#65533;&#65533;"k2&#65533;&#145;=Hc&#65533;I0&#65533;&#1026;&#65533;&#65533;&#65533;/~A&#65533;;&#65533;&#65533;&#65533;	&#65533;O-<2&#65533;D0&#65533;&#65533;&#65533;h&#65533;:&#65533;&#325;&#65533;&#65533;&#65533;&#65533;&#65533;&#65533;I&#65533;{@&#65533;v&#1724;&#65533;&#65533;6&#65533;&#65533;&#65533;	&#65533;&#1388;&#65533;&#65533;&#65533;(&#65533;-$`&#65533;&#65533;a&#65533;h&#65533;+&#65533;&#65533;&#65533;ms&#65533; &#65533;&#65533;u&#65533;fh&#65533;vqXD&#65533;bQ&#65533;&#65533;&#65533;&#65533;t&#65533;
&#65533;&#1413;&#65533;&#65533;&#65533;&#65533;&#65533;+&#65533;.&#550;6&#65533;p&#65533;@
d&#65533;	&#65533;BW&#65533;L|b&#65533;&#65533;?&#65533;&#65533;&#65533;&#65533;&#65533;%&#65533;&#418;L&#65533;P9&#65533;S9&#65533;0q1&#65533;!&#65533;&#65533;/&#65533;x&#65533;&#1222;\&#65533;6&#65533;J&#65533;INPXc&#65533;)3-K&#65533;&#65533;Y'LHV&#65533;.2 o*&#65533;&#65533;&#65533;&#65533;&#605;%(&#65533;&#65533;&#65533;&#65533;3n&#65533;9&#65533;&#65533;U&#65533;
&#65533;&#65533;&#65533;&#65533;9&#65533;&#65533;lG&#65533;=&#65533;&#65533;&#65533;&#65533;&#65533;YBe8&#65533;Z&#65533;&#65533;8h4&#65533;&#65533;&#65533;&#65533;&#65533;=&#65533;&#65533;&#65533;X&#65533;&#65533;3/&#633007;j&#65533;fh&#65533;&#65533;&#65533;&#65533;T&#65533;&#65533;>13R&#65533;Z&#65533;&#65533;&#1761;&#65533;&#65533;&#65533;&#65533;Y+&#65533;&#65533;F&#65533;2&#65533;;8j&#65533;&#65533;&#65533;&#65533;&#1769;&#65533;8&#65533;XH&#65533;p&#65533;&#65533;&#65533;&#65533;Q&#65533;dp&#65533;f@mI&#65533;DMi&#65533;&#65533;b&#779;&#65533;$(9P&#65533;&#65533;0&#65533;q=&#65533;&#65533;&#65533;
F&#65533;&#65533;P&#65533;1&#65533;q&#65533;&#65533;&#28402;&#65533;&#65533;=0&#65533;8&#65533;?&#65533;A&#65533;&#65533;Q&#65533;&#65533;&#65533;a&#65533;&#65533;c8wJ&#65533;&#65533;i&#65533;?&#65533;&#65533;&#65533;&#65533;&#65533;0&#65533;&#65533;&#65533;*&#65533;>13&#65533;&#65533;?&#65533;)&#65533;~zD&#65533;&#65533;&#65533;~29!&#1688;?a.&#65533;
&#65533;&#65533;b`&#65533;pw&#65533;&#65533;	&#65533; y+&#65533;&#65533;&#65533;8&#65533;H&#65533;&#65533;&#1112;`&#65533;&#65533; $&#65533;&#65533;&#65533;8&#65533;&#65533;&#65533;&#65533;&#65533;$@&#65533;j &#65533;&#65533;&#65533;&#65533;&#65533;B&#65533;x&#65533;&#65533;(;5x&#65533;&#65533;&#65533;.&#65533;&#65533;&#65533;&#65533;&#1416;&#65533;7x&#65533;&#305;t&#65533;&#65533;.&#65533;&#65533;&#65533; &#65533;<&#65533;Eh&#65533;&#65533;3o&#65533;70&#65533;X&#65533;&#65533;&#65533;@Y)&#65533;Gp&#65533;8&#65533;Aj&#65533;7(mMj&#65533;`;&#65533;5&#65533;3&#65533;<R@&#65533;&#65533;p+H&#65533;&#65533;&#65533;&#65533;&#65533;}&#65533;&#65533;#(&#65533;&#65533;&#65533;Q&#65533;R&#65533;
 b&#65533;&#65533;
&#65533;`&#65533;&#65533;?&#65533;&#65533;&#65533;q&#65533;&#65533;:&#65533;:&#65533;&#65533;C&#65533;&#65533;~&#65533;e&#65533;C&#65533;&#65533;f04;&#65533;&#65533;&#18351;&#65533;&#65533;@C:&#65533;&#65533;&#65533;_&#521;&#65533;'Y&#65533;(&#65533;,&#65533;&#65533;p
&#65533;&&#65533;&#65533;+#&#65533;A9&&#65533;&#65533;&#49376;&#65533;9&#65533;X&#65533;&#65533;&#65533;h&#65533;_&#65533;&#65533;R*:&#65533;S&#65533;p&#65533;\&#65533;&#65533;&#65533;&#65533;&#65533;&#65533;&#65533;&#65533;7&#65533;&#65533;_&#65533;	&#65533;&#65533;&#694;$|&#65533;D&#65533;&#65533;&#65533;&#65533;&#571;&#65533;&#65533;&#65533;&#65533;&#776;&#65533;f&#65533;FU&#1237;&#65533;@&#65533;`&#65533;&#65533;Xc;&#561;&#65533;&#1497;&#65533;P&#65533;]&#65533;\!&#65533;`9MJX&#65533;7H&#65533;p&#65533;&#65533;{i&#65533;?:&#65533;G&#65533;0&#65533;H&#65533;&#65533;&#65533;&#65533;>&#65533;&#65533;&#65533;&#65533;&#65533;9&#65533;X&#1027;)&#65533;&#65533;&#14948;qs&#65533;&#65533;`^ &#65533;&#65533;&#65533;P&#65533;H&#65533;\&#65533;&#65533;&#65533;7&#65533;&#65533;K&#65533;4&#65533;_8&#65533;&#65533;&#65533;(&#65533;ZhI&#65533;&#65533;y&#65533;x&#1176;&#65533;&#65533;&#65533;[&#65533;&#65533;&#65533;I&#65533;&#65533;&#65533;e&#65533;&#65533;&#65533;&#65533;&#65533;;|x&#65533;&#65533;d&#65533;@&#65533;&#65533;&#65533;&#65533;SZ,(&#65533;&#65533;&#65533;&#65533;&#65533;&#65533;O&#65533;L8?&#65533;'2&#65533;&#378; &#65533;&#65533;KX&#65533;&#65533;4=&#65533;&#65533;&#65533;&#65533;&#46759;8&#976;&#65533;&#65533; &#65533;94&#65533;&#65533;O&#65533;s=7,&#65533;&#65533;B&#65533;&#65533;&#65533;:	&#65533;&#65533;Qi&#65533;&#65533;&#65533;0L1&#65533;I&#65533;c&#65533;&#65533;f&#65533;&#65533;@&#65533;2b&#65533;p&#65533;'&#65533;&#65533;&#65533;\1)mA&#65533;&#65533;&#65533;<&#65533;&#65533;&#65533;XH&#65533;])ST&#65533;fX&#65533;&#65533;&#65533;E&#65533;&#65533;e&#65533;GKP*&#65533;Id&#65533;&#65533;&#65533;&#1537;&#65533;	&#65533;&H&#65533;T&#65533;G&#65533;Xx%&#65533;&#65533;^&#65533;!&#65533;&#65533;&#65533;)qS&#65533;{&#65533;&#65533;&#33374;&#65533;	&#65533;&#65533;NMe&#65533;,%&#65533;I&#65533;g&#65533;&#65533;&#65533;&#65533;PC=&#65533;&#65533;
&#65533; &#65533;&#65533;&#65533;&#65533;&#65533;&#65533;CE&#65533;&#65533;&#65533;i2w&#65533;&#967;P&#65533;&#65533;&#65533;P&#65533;35&#65533;s&#65533;:&#65533;&#65533;&#65533;&#65533;8!&#65533;,&#65533;9&#65533;&#65533;h'&#65533;{&#65533;&#65533;V#&#65533;28&#359;&#65533; &#65533;&#65533;"&#65533;&#65533;&#65533;'|2Qt?&#65533;4E"&#65533;CD&#65533;)&#65533;4WD&#65533;&#65533;&#65533;&#65533;2&#65533;&#65533;&#65533;2#p&#65533;&#65533;pA!x&#65533;&#65533; N&#65533;&#65533;&#65533;L&#705;R&#65533;+&#65533;J&#65533;&#65533;k&#780;[y,b&#65533;&#65533;{&#65533;&#65533;	&#65533;|&#65533;&#65533;`&#65533;&#65533;E&#65533;&#65533;&#65533;&#65533;$jP&#65533;&#65533;ip1&#65533;&#65533;@*"&#65533;&#1601;&#1785;&#65533;@&#65533;&#65533;&#65533;i&#65533;F&#65533;<&#65533;P&#65533;&#65533;@&#65533;`&#65533;&#65533;&#65533;uc^&#65533;&#65533;&#65533;&#65533;1&#65533;&#65533;k&#65533;P&#65533;K&#65533;L&#65533;_&#65533;&#65533;&#65533;R&#65533;hrr3&#162;O&#65533;&#65533;&#65533;"&#65533;w&#65533;I&#65533;[&#65533;&#65533;`&#65533;&#1371;hX&#65533;&#65533;&#689;&#65533;&#1392;&#65533;&#65533;&#37059;9&#65533;uu&#65533;C:.;&#65533;&#65533;&#65533;&#65533;&#65533;&#65533;O&#65533;&#65533;&#65533;&#65533;&#65533;{'&#65533;8O &#65533;&#65533;&#65533;&#65533;&#65533;:&#65533;&#65533;&P&#65533;P&#65533;&#65533;HQY&#65533;&#65533;,&#1217;&#65533;l&#65533;5b&#65533;&#65533;&#65533;&#65533;&#65533;hES"OZ&#65533;&#65533;Z&#65533;JC(+&#65533;4 !PN&#65533;Y&#65533;H&#65533;-`&#65533;	&#65533;&#65533;&#65533;&#65533;&#65533;&#65533;QF`M&#65533;&#65533;L&#1861;&#65533;h&#65533;&#65533; &#65533;&#65533;&#65533;)&#65533;8&#65533;-&#65533;&#65533;Xh&#65533;_&#65533;`d)&#65533;i&#65533;&#65533;&#65533;&#65533;&#65533;&#65533;&#1649;&#65533;(&#65533;&#65533;&#65533;&#65533;H&#65533;&#65533;EH	T$<&#899;|&#65533;i&#65533;X&#65533;&#65533;a@&#65533;sq&#65533;&#1075;H&#65533;&#65533;&#1451;&#65533;&#65533;&#65533;
&#65533;T=z&#15094;-&#601;&#38538;&#65533;&#65533;&#65533;&#65533;&#65533;&#65533;C&#65533;&#65533;i&#65533;
&#65533;&#65533;&#65533;Z&#65533;D&#65533;&#65533;&#65533;x&#65533;~B&#65533;&#65533;&#1024;IfHA&#65533;&#65533;Tz[2&#65533;&#65533;S&#65533;&#65533;2&#65533;&#65533;&#65533;&#65533;&#1536;&#65533;I&#65533;&#159;&#65533;O&#65533;\&#65533;&#65533;&#65533;-y&#65533;
&#65533;&#65533;&#65533;&#65533;'`&#1575;	b&#622;&#1089;>p&#724;&#65533;2&#65533;&#65533;&#65533;&#65533;8&#65533;&#65533;\&#65533;&#65533;&#1087;b&#65533; D&#65533;@%|&#65533;%&#1044;&#65533;4H&#65533;L&#65533;&#1538;P&#65533;Li&#284;Ex&#65533;P&#65533;1&#65533;&#65533;	1i&#65533;&#65533;jp&#65533;&#1032;5&#65533;M&#65533;&#65533;Hc&#1717;&#65533;X05(&#65533;@&#65533;&#65533;&#65533;0&#65533;&#65533;&#65533;&#65533;&#65533;;0&#65533;A&#65533;&#65533;&#65533;&#65533;&#65533;_&#65533;5&#65533;&#65533;1&#65533;j&#65533;&#65533;&#65533;&#65533;&#65533;Y&#65533;&#65533;$p&#65533;&#722378;&#65533;M&#65533;&#65533;v&#65533;+&#65533;&#65533;&#546;&#65533;2&#65533;&#65533;&#65533;=hjZ&#65533;&#65533;&#65533;&#65533;&#65533;&#65533;	C&#65533;&#65533;ZX&#65533;V&#65533;&#65533;)I&#65533;-&#65533;&#626;&#65533;&#65533;<&#65533;&#65533;]&#65533;&#215;&#65533;T&#65533;	4AD&#65533;&#65533;;&#65533;%&#65533;&#65533;&#65533;&#65533;&#1779;0&#65533;&#65533;]V(&#576;&#65533;&#65533;&#65533;&#65533;&#65533; f&#65533;&#65533;3,&#65533;&#65533;&&#65533;xBn&#65533;X&#65533;CX&#65533;t&#65533;'x&#65533;&#65533;LqF&#65533;-&#65533;OSz7&#65533;J&#65533;Zd&#65533;&#65533;&#65533;W.&#65533;K$V&#65533;>&#65533;&#65533;&#65533;&#65533;GH&#65533;7
0^&#65533;&#65533;&#65533;;4U&#65533;&#65533;P&#828;&#65533;-&#65533;&#65533;&#65533;M&#65533;&#65533;&#65533;x&#65533;	`&#65533;&#65533;2#&#65533;&#65533;&#65533;&#65533;&#65533;A&#65533;r:&#65533;=&#65533;&#65533;kQZC+h&#1968;&#65533;.&#65533;&#65533;E&#65533;a&#65533;>8/&#65533;&#65533;L&#65533;dNn$&#65533;I&#65533;&&#65533;&#1572;0e&#65533;*R&#65533;!%&#65533;&#65533;&#65533;Y &#65533;}&#65533;Yn5&#65533;e&#65533;&#65533;_P%&#65533;TaV8&#581;&#65533;&#65533;&#65533;&#65533;L&#65533;&#65533;Tv.&#65533;pf&#65533;&#65533;&#65533;&#1499;W&#65533;O&#65533;FD;\&#65533;
&#65533;&#65533;	JD&#65533;&#65533;ta&#65533;&#65533;`&#65533;&#65533;tfzb&#65533;[.&Xgq&#65533;&#65533;&#65533;:	k` -&#65533;&#65533;&#65533;&#1970;&#65533;r=&#65533;&#1937;&#65533;h&#65533;_&#65533;L&#65533;&#65533;&#65533;I/F&#65533;&#65533;&#65533;&#65533;&#480;&#65533;&#65533;P&#65533;2MA&#65533;;&#65533;H&#65533;&#65533;&#65533;I&#65533;9&#65533;&#65533;&#65533;p&#65533;)q&#65533;\1&#65533;&#65533;&#65533;&#65533; &#65533;f&#65533;&#65533;7x&#65533;k&#65533;D&#65533;d&#65533;(g&#65533;&#65533;:0j&#65533;&#65533;h@&#65533;&#65533;5N&#65533;CB@-&#65533;JfR$&#65533;L!RP&#65533;]&#65533;&#65533;&#65533;&#65533;&&#65533;&#65533;&#65533;&#65533;B&0e&#65533;&#65533;&#65533;&#65533;&#65533;+&#65533;UU&#65533;&#65533;e&#65533;&#65533;?&#65533;&#65533;&#65533;&#65533;&#65533;&#65533;&#65533;z&#65533;&#65533;&#65533;&#65533;b&#65533;&#65533;P&#65533;&#65533;I&#65533;	&#65533;a&#65533;K>^&#65533;k&#65533;	&#65533;&#65533;&#65533;&#65533;&#65533;&#65533;1;,&#65533;% <&#65533;&#208;&#65533;&#65533;q&#65533;w&#65533;&#65533;@&#65533;zVL$?y&#43894;X&#65533;&#65533;
&#65533;l~k&#65533;`&#65533;3&#65533;(VqEF&#65533;_N&#65533;CQ+^.&#65533;z&#65533;>H&#65533;&#65533;&#65533;D6qi&#65533;&#65533;8/Q&#65533;&#65533;P&#65533;d&#65533;]&#65533;c&#65533;&#65533;&#65533;&#65533;R}|&#501;&#65533;h;&#65533;(]&#65533;&#65533;&#65533;&#65533;&#65533;&#65533;Z&#65533;&#65533;&#65533;H&#65533;f&#65533;*xaQ&#65533;p&#65533;&#65533;&#65533;M&#65533;&#65533;3N&#65533;&_&#65533;T&#65533;@&#65533;P&#65533;&#65533;P/&#65533;6&#65533;) 9&#65533;o&#65533;&#65533;&#65533;&#65533;&#65533;.4C&#960;&#65533;fO&#65533;&#65533;?&#65533;2&#65533;R3p[&#65533;&#65533;&#65533;\b&#65533;&#65533;g2&#65533;&#65533;&#65533;&#65533;&|Ma&#65533;&#65533;j&#1025;&#65533;PP;&#65533;&&#65533;&#65533;&#65533;"a&#65533;C&#65533;&#65533;&#65533;&#346;&#65533;@92k&#65533;i5l&#65533;&#65533;&#65533;)q&#65533;K&#65533;3&#65533;&#65533;&#65533;_&#65533;&#65533;&#281;&#65533;&#65533;&#65533;	2&#65533;fa&#65533;&#65533;&#881;Ct&#65533;Tr&#65533;&#1206;C&#65533;&#65533;&#65533;&#65533;&#65533;&#65533;&#65533;x&#65533;$&#65533;>&#65533;&#65533;&#65533;&#65533;&#65533;&#65533;&#65533;&&#65533;&#65533;1&#65533;)&#65533;MM&#65533;(&#65533;1&#65533;m&#65533;&#65533;&#65533;@&#65533;&#65533;cp$&#65533;&#65533;-^&#65533;M#>&#65533;&#65533;z&#65533;&#65533;&#65533;&#65533;&#65533;&#65533;8&#65533;&#65533;&#65533;6>O/&#65533;$&#65533;C&#65533;F&#65533;&#65533;6&&#65533;&#65533;&#65533;"*dHH&#65533;&#65533;&#65533;&#65533;&#65533;
b&#65533;&#65533;&#65533;&#65533;j6%e&#65533;&#65533;&#65533;&#65533;&#65533;C.&#65533;a&#65533;&#65533;&#65533;&#65533;p&#65533;TE&#65533;&#65533;,U&#65533;&#65533;&#65533;&#512;&#65533;r3g&#65533;&#65533;&#65533;&#65533;_&#65533;n?&#65533;&#65533;c&#65533;3&#65533;U&#65533;p&#65533;>&#1586;)S&#65533;&#65533;k&#65533;&#65533;&#65533;&#65533;&#65533;f&#65533;[&#65533;&#65533;&#65533;hqF&#65533;&#65533;&#65533;&#65533;r.mM&#65533;@&#65533;&#65533;n&#65533;
&#65533;/&#65533;&#65533;`&#65533;&#65533;&#65533;3&#65533;Ct=fK&#65533;&#65533;&#65533;tV&#65533;)&#65533;{&#65533;&#65533;P&#65533;w@>&#65533;&#1760;Xt&#1321;c!&#65533;&#1773;&#65533;&#764;8&#65533;&#65533;>&#65533;&#65533;&#65533;h&#65533;&#65533;(G&#65533;&#65533;#&#65533;&#65533;aI8&#65533;&#65533;a&#65533;&#65533;&#65533;COBM&#1601;pL@&#65533;&#65533;&#65533;(f&#65533;@BF&#65533;&#65533;&#65533;&#65533;&#65533;&#65533;&&#65533;&#65533;K=f@h&#65533;U&#65533;9W{&#65533;&#65533;&#65533;-&#65533;R&#65533;&#65533;#&#65533;&#65533;&#65533;P	~&#65533;&#65533;&#65533;G2&#65533;&#65533;&#65533;&#65533;_(<p&#65533;&#65533;'&#65533;&#65533;.v		&#65533;&#65533;&#65533;&#65533;80&#513;&#222;=x
2`b,X&#65533;`&#65533;8&#65533;,b&#65533;*T&#65533;"&#65533;&#65533;+&#65533;&#65533;hA&#65533;&#65533;.&#65533;	&#65533;&#65533;&#65533;f.&#65533;&#65533;&#65533;&#65533;NbLLj&#136;&#65533;$[<&#65533;p){0@&#65533;&#65533;&#65533;A&#618;@T&#65533;(h0W&#65533;&#65533;$ib&#65533;&#65533;&#65533;&#65533;u&#65533;P0`&#65533;&#65533;&#65533;&#65533;(&#65533;@#Fo&#65533;&#266;&#65533;&#65533;&#65533;Fj-&#65533;&#65533;fJ,!&#65533;&#65533;&#65533;P&#65533;&#866;.[0k&#65533;&#65533;&#65533;:.O&#65533;\`&#65533;&#65533;&#65533;yiL&#1139;@&#65533;&#65533;&#65533;&#65533;6&#65533;#&#65533;&#65533;1]m&#1699;&&#5009;;F&#65533;j;~&#65533;@&#65533;&#65533;m&#65533;-&#65533;Jh(&#65533;l&#65533;&#65533;1JY&#65533;k&#65533;&#65533;&&#1435;t&#65533;&#65533;`&#65533;&#65533;&#65533;7ZB&#65533;a&#65533;&#65533;&#65533;1&#65533;&#65533;jp&#65533;&#65533;&#65533;"&#65533;&#65533;&#65533;&#65533;&#65533;&#65533;&#65533;&#65533;&#65533;&#65533;&#65533;&#65533;&#65533;d&#65533;&#65533;l&#65533;&#65533;H!l &#65533;	e`BK\&#1874;&#65533;j0&#65533;FAKA$&#65533;	3@&#65533;A|F&#65533;&#65533;T{&#65533;&#65533;U$&#65533;&#65533;:3&#257;&#65533;'aDQG&#65533;x&#65533;H$-&#65533;&#300;R&#65533;dq"&#65533;&#65533;1#O&#65533;&#65533;$&#65533;,&#65533;&#65533;&#65533;&#65533;&#65533;D&#65533;&#65533;&#65533;A&#65533;1&#65533;T&#65533;&#65533;@T&#65533;:&#257;&#65533;B@&#65533;@W.&#65533;&#65533;C"nQ&#65533;'ZyN&#65533;&#65533;#&#65533;t&#65533;&#65533;}!&#65533;&#65533;^&#65533;"&#65533;b&#65533;|&#65533;]u	F.]&#65533;&#65533;Z&#65533;Yz@5&#1128;^&#65533;&#65533;X&#65533;4&#65533;v@&#65533;&#65533;&#65533;(L&#65533;L"	$&#65533;["&#65533;2;T&#65533;&#65533;n	&#65533;&#65533;&#65533;&#65533;&#65533;$&#65533;2q&#65533;:&#65533;2KQ]	&#65533;&#65533;@6&#65533;pCw'$&#65533;r&#65533;&#65533;x3x#&#65533;xP.-A&#65533;&#65533;A&#65533;p&#65533;&#65533;|%u&#65533;	&#65533;&#1503;~&#65533;&#65533;&#65533;rQH)&#65533;H P&#65533;P&#65533;\1@&#65533;ZVH&#65533;'&#65533;&#65533;'
&#65533;E&#65533;&#65533;8c&#65533;&#65533;X&#65533;&#65533;C&#65533;&#65533;K&#65533;&#65533;&#65533;	qt#.(m&#65533;&#1217;y&#65533;&#65533;
UUU@&#65533;KO&#65533;S&#65533;8&#65533;BLH[x&#65533;&#65533;&#65533;I&#65533;&#1492;T&#65533;.&#65533;&#65533;&#714;nR&#65533;@&#65533;X%&#65533;DwRVG&#65533;&#65533;a&#65533;&#65533;ij0A`|&#65533;&#1505;&#65533;&#38231;x&#65533;eW&#65533;o&#65533;&#65533;&#65533;&#984;&#65533;EEf-uaf&#65533;G5L&#1671;&#65533;&#65533;
&#65533;&#65533;&65TC+
&#65533;&#65533;&#65533;k;&#65533;&#65533;r&#65533;&#65533;&#65533;V&#65533;u&#65533;E&#65533;&#65533;U&#65533;[HL&#65533;&#65533;&#65533;5&#65533;p&#65533;?X&#1757;&#65533;j;&#65533;&#65533;l&#65533;&#65533;xG|AM&#65533;|&#65533;&#65533;W_&#65533;#m&#65533;,&#65533;H&#65533;&#65533;&#65533;: &#65533;,E&#65533;&#65533;&#767;6&#65533;TA->a&#65533;3&#65533;&#65533;&#65533;w0&#65533;HD&#65533;&#65533;D&#65533;A-k T (&#65533;&#65533;u&#65533; -&#65533;QGp&#65533;)A&#65533;1&#65533;&#65533;&#65533;&#65533;(@)&#65533;&#593;&#65533;&#65533;&ek!0x2&#65533;+iD$H&#65533;Hv&#65533;&#65533;&#65533;E$*x8&#65533;B&#65533;&#65533;`Eg7H&#65533;he&#65533;\&#65533;%l&#65533;LZ&#65533;dtaj&#65533;&#65533;&#65533;&#65533;&#65533;&#65533;&#65533;.J&#65533;&#65533;&#65533;b&#65533;7H&#65533;&#65533;&#65533;T&#65533;(&#65533;p&#65533;0yYA&#65533;,&#65533;&#65533;&#65533;&#65533;%&#65533;(&#65533;j&#65533;P&#65533; C1&#65533;o8w,<&#65533;t&#65533;&#65533;&#65533;&#65533;&#65533;h &#65533;&#65533;+&#65533;&#65533;V'&#65533;%,AZ&#65533;;FpC&#65533;&#65533;;&#65533;&#65533;x&#65533;&#65533;;&#65533;\)&#65533;TR&#65533;&#65533;2A(b&#65533;To'&#65533;.&#65533;AXc&#65533;X&#65533;j&#65533;&#65533;&#65533;&#65533;\B
`p&#65533;&#65533;fcp&#65533;&#65533;&#65533;x&#65533;H+H6veP!&#596;&#65533;X&#65533;K&#65533;#&#65533;@&#65533;C&#65533;I$&#65533;#3
!&#65533;pd&#65533;~$%*&#65533;K&#65533;&#65533;&#1072;%3&#65533;&#65533;!JI)&#65533;&#65533;eY&#65533;&#65533;3&#65533;&#65533;xx&#65533;>&#65533;&#596;B&#65533;t&#1177;8&#65533;1&#65533;>&#65533;0:&#65533;&#65533;Z&#65533;B&#65533;<"&#65533;Xb>&#65533;&#65533;7(&#65533;&#65533;&#65533;]&#65533;&#65533;&#65533;;P&#65533;)&#65533;?&#65533;`n&#65533;)0&#65533;&#65533;&#65533;	&#65533;&#65533;*T&#65533;H&#65533;r(&#945;>`\&#65533;&#65533;Qu5&#65533;$&#65533;W&#65533;&#65533;&p&#65533;&#65533;(a	&#65533;&#65533;U
9&#65533;&#65533;&#65533; &#65533;'&#65533;&#65533;&#65533;&#173;oy&#65533;&#65533;,W0&#65533;&#65533;.&#65533;&#65533;8&#65533;n&#65533; e&#65533;&#1988;1&#65533;&#65533;@R&#65533;&#65533;&#65533;7CR&#65533;&#65533;-P&#65533;&#65533;n&#65533;&#65533;iP&#65533;|&#65533;@dp&#65533;d&#65533;&#65533;&#65533;3&#65533;av&#65533;&#65533;@&#65533;&#919;?Q	&#65533;&#65533;&#65533;&#65533;&#65533;yA0# &#65533;1&#65533;Q&#65533;&#65533;v&#65533;&#65533;&#2028;&#65533;G&#27252;&#65533;=eT'&#65533;&#65533;&#65533;&#65533;_D&#65533;F&#65533;T".Uex&#41546;C0&#65533;&#65533;&#65533;&#65533;S&#65533;"
&#65533;@&#65533;&#65533;&#65533;&#65533;&#65533;&#65533;%u&#65533;e&#65533;r&#65533;&#65533;`F5&#65533;1D&#65533;(D50&0&#65533;y&#65533;&#65533;&#65533;&#65533;&#65533;&#65533;&#65533;mGL&#65533;&#1426;JM&#65533;T D&#65533;&#65533;X&#65533;bZ&#65533;&#65533;<&#65533;&#65533;&#65533;J&#65533;&#65533;&#65533;F&#65533;&#65533;&#65533;&#65533;@/v&#65533;f&#65533;e&#65533;&#65533;
&#65533;B&#65533;&#65533;&#65533;&#65533;]&#65533;5J0&#65533;%<&#65533;V)&#65533;*V[R&#65533;$A&#65533;wa&#65533;#&#65533;&#65533;&#65533;u&#65533;&#65533;&#65533;&#65533;&#65533;&#65533;TA&#65533;h&#65533;Xk&#65533;&#65533;_&#1900;&#65533;&#65533;&#65533;&#65533;&#65533;&#65533;&#65533;&#65533;&#65533;&#65533;&#65533;&#65533;&#65533;x&#65533;~)&#65533;(&#65533;&#65533;[&#65533;o
&#65533;&#65533;.y&#65533;&#65533;$&#65533;f@W{P+ zY&#65533;z&#65533;&#65533;&#65533;&#65533;&#65533;1&#65533;"Z&#65533;YI`&#65533;s&#65533;&#65533;*&#65533;&#65533;&#65533;&#65533;E&#65533;9p&#65533;FI&#65533;J&#65533;&#65533;&#65533;B&#351;'t|&#65533;&#65533;Q&#65533;]VP&#65533;G&#65533;El&#65533;A&#65533;&#65533;0&#688;&#65533;-&#65533;&#65533;&#65533;K&#65533;&*&#65533;Szi&#65533;J&#65533;K&#65533;&#65533;&#65533;2A&#65533;EY&#65533;<&#65533;&#65533;XU-T'5
&#65533;9j0C&#65533;QjDC
p&#65533;&#65533;p,&#65533;$&#142;&#65533;F5&#65533;&#65533;&#65533;&#65533;CF5&&#65533;"$`	&#65533;@A
j`How3k9&#65533;&#65533;&#65533;Fd&#65533;&#65533;<&#65533;&#65533;&#65533;d&#65533;&#65533;&#65533;&#65533;&#65533;&#65533;[&#1455;p&#65533;he.	PE!&#65533;.A	S&#65533;0&#65533;P&#65533;l&#65533;*r+&#65533;}&#810;&#65533;&#65533;&#65533;&#802;&#65533;@
&#65533;.#&#65533;&#65533;&#65533;L&#65533;&#65533;&#65533;&#65533;&#65533;&#65533;7qt&#65533;&#65533;&#65533;LK&#65533;&#65533;@T&#65533;&#65533;&#65533;&#65533;,hC&#201;&#163;/&#65533;H,T&#65533;t'&#65533;&#65533;&#65533;o&#65533;t&#65533;]p&#65533;,&#65533;&#65533;&#65533;B&#65533;&#65533;Ze&#65533;R5&#1150;xj~&#65533;&#65533;F&#65533;_C&#65533;&#65533;&#65533;"I&#65533;&#65533;'&#65533;>&#65533;
&#65533;&#65533;RM&#65533;;&#65533;P&#65533;T&#65533;&#65533;6&#65533;~&#65533;&P&#65533;DC~&#65533;&#65533;!&#65533;&#65533;d&#65533;&#1095;&#65533;(&#65533;&#65533;`Q&#65533;&#65533;N&#65533;&#65533;&#65533;&#65533;\U&#65533;`F&#65533;&#65533;&#65533;&#1817;g&#65533;&#65533;&#65533;&#65533;&#65533;&#65533;
&#65533;.&#65533;&#65533;$#&#65533;E&#65533;L0&#65533;<CK4&#65533;!Hy&#65533;&#65533;# Q&#65533;`qm &#65533;&#65533;%&#65533;0&#65533;	`/&#65533;}I&#65533;&#65533;Z&#65533;TPM&#65533;&#65533;&#65533;K&#65533;&#65533;&#65533;
&#65533;&#65533;P&#65533;1&#65533;&#1308;&#65533;&#65533;&#65533;T&#65533;&#65533;&#65533;`&#65533;1&#65533;5&#65533;W&#65533;&#65533;&#65533;&#65533;&#65533;&#65533;&#65533;Q	&#65533;&#65533;G&#65533;]&#65533;&#65533;&#65533;B&#65533;&#65533;R&#65533;&#65533;>&#65533;y@&#65533;&#65533;x&#65533;&#65533;TE&#65533;&#65533;r&#65533;&#65533;&#65533;#8.]&#65533;}Y&#65533;epWe&#65533;]Ru&#65533;_@J%J`&#65533;a&#65533;	&#65533;a(Hd\&#65533;&#1885;&#65533;&#65533;&#65533;@&#65533;PAK&#65533;A&#65533;&#65533;E&#65533;&#65533;@&#65533;&#65533;&#65533;&#65533;D&#257;!8&#65533;
&#65533;&#65533;&#65533;)&#65533;!&#65533;&#65533;%i &#65533;4&#65533;&#65533;&#65533;T&#65533;^90L&#65533;&#65533;&#65533;4 &#65533;<H&#65533;`K&#65533;&#65533;q&#65533;&#65533;&#65533;Nyx&#65533;&#65533;t&#757;GR&#65533;A&#65533;K&#65533;`&#65533;e&#65533;GeU&#65533;&#65533;&#1107;Fd@'&#65533;&#65533;&#65533;C&#65533;]&#65533;E",&#65533;@&#65533;0@j(&#65533;(&#65533;0t&#65533;&#65533;&#65533;PEe&#65533;D|Dp&#65533;&#1798;&#65533;t!&#421;&#65533;&#65533;&#65533;&#65533;T@K&#65533;&#65533;6&#65533;m&#578;PD	&#65533;&#65533;F&#65533;K7Q	<	&#65533;Q&#65533;&#65533;&#65533;&#65533;	&#65533;;&#65533;8]&#65533;&#65533;L&#65533;=&#65533;&#65533;,&#65533;S&#65533;V&#65533;`&#65533;,&#65533;#`&#65533;&#65533;&#65533; &#65533;&#65533;e&#65533;&#65533;[T
&#65533;&#65533;
&#65533;E&#65533;J&#65533;a,&#65533;E%&#65533;"4@3T&#65533;&#65533;&#65533;&#65533;@&#18280;<&#65533;&#65533;&#65533;&#65533;&#65533;H&#65533;-Y@"&#65533;&#65533;kt]t&#65533;&#65533; C/<@"&#65533;&#65533;&#65533;tW"t&#65533;PX8C	&#49191;&#65533;&#65533;4L`(@P&#65533;&#65533;&#65533;&#65533;&#65533;"&#65533;#&#65533;0\W&#65533;a&#65533;@Xqz&#65533;&#65533;&#65533;&#65533; &#65533;&#8121;&#65533;&#65533;&#65533;H_&#65533;&#65533;":%,8&#65533;&#65533;&#65533;&#65533;!l&#65533;K&#65533;&#65533;&#65533;L&#65533;`&#65533;&#65533;	P&#65533;&#65533;H| T&#65533;$&#65533;&#65533;M&#65533;|M2<&#65533;&#65533;&#65533;A&#65533;8&#1481;&#65533;&#65533;&#65533;#k&#65533;JT&#65533;&#65533;&#65533;BTb&#65533;&#65533;&#65533;8&#65533;&#65533;5&#65533;3&#65533;&#65533;&#65533;m&#65533;m&#65533;&#65533;J&#65533;&#65533;&#65533;&#65533;	=]&#65533;&#65533;&#65533;Yfl&#65533;&#65533;ddA`&#65533;X&#65533;Z::&#65533;&#65533;&#65533;[,VC&#65533; &#65533;4&#65533;y[&#65533;&#65533;&#65533;y&#65533;&#65533;1&#65533;X&#65533;&#65533;"h&#65533;H&#65533;&#65533;&#65533;&#65533;[&#65533;&#65533;n&#65533;4&#65533;&#65533;L&#65533;&#65533;5&#65533;&#65533;M@"&#65533;&#65533;&#65533;p&#65533;&#65533;&#65533;<@&#65533;-&#65533;&#65533;&#65533;E/&#65533;A&#65533;&#1117;&#65533;&#65533;44
&#4644;H&#65533;@&#65533;%GM&#65533;&#65533;&#65533;&#65533;}G@7&#65533;Yy&#65533;&#65533;&#65533;D&#65533;&#65533;&#65533;aQH	1&#65533;DL&#65533;&#65533;m&#65533;&#65533;&#65533;&#65533;&#65533;&#65533;C&#65533;&#65533;&#65533;&#65533;&#65533;&#65533;&#65533;q&#65533;;	@&#65533;&#65533;II O&#65533;[&#65533;P&#65533;CK4&#65533;&#65533;&#65533;&#65533;&#1061;s&#65533;&#65533;y_&#65533;&#65533;&#65533;&#65533;&#65533;Bl&#65533;&#65533;&#65533;&#65533;Df&#65533;&#65533;\O&#65533;&#65533;&#65533;&#65533;&#65533;&#65533;&#65533;RfSd&x&#65533;&#65533;S`&#65533;gz&#65533;&#65533;Vt&#65533;k&#65533; :&#65533;f:V&#65533;&#65533;&#65533;b&#65533;&#65533;Kh&#65533;&#65533;H&#65533;&#65533;x&#65533;&#65533;&#65533;|&#65533;`&#65533;&#65533;Y&#65533;e8&#65533;o&#65533;&#65533;&#65533;&#65533;#,&#65533;jX&#65533;@M&#65533;FZ$&#65533;\N	P&#65533;P9&#65533;-&#65533;&#65533;&#1596;&#65533;|&#65533;tj
&#65533;&#1608;y^&#65533;}0&#65533;&#65533;br<&#65533;&#65533;'&#65533;T |&#65533;G&#65533;&#65533;U&#65533;x&#65533;&#65533;Z&#65533;[U0&#65533;&#65533;&#65533;]&#65533;P8O&#65533;	k=",&#65533;&#65533;&#65533;&#65533;&#707;&#65533;D&#65533;&#65533;PY'&#65533;(CP&#65533;&#65533; &#65533;-&#65533;&#65533;&#65533;E'&#65533;&#317;(A"&#65533;"5PC5&#65533;@&#416;&#65533;f&#65533;&#65533;80&#65533;&#65533;&#65533;&#1653;b&#65533;&#65533;&#65533;9c2&#65533;&#65533;&#65533;&#65533;/LcB&#65533;)V#6Z&#65533;Rh&#380;&#65533;!4`$&#65533;mV&#65533;Jd&#65533;&#65533;&#65533;`&#65533; &#1628;&[&#65533;&#1893;&#65533;&#65533;L&#65533;}.&#65533;&#65533;y&#65533;&#65533;y&#65533;F-&#65533;&#65533;Y&#65533;i/&#65533;`dZL&#233;&#65533;&#65533;$
XZ&#65533;&#65533;&#65533;&#65533;N	U"l&#65533;&#65533;k&#1485;\0&#65533;&#65533;@&#65533;x&#65533;N&#65533;A`&#65533;[q&#65533;&#1806;&#65533;&#65533;&#65533;x&#65533;Gvj&#65533;&#65533;K&#65533;OB&#65533;&#65533;Q&#65533;	&#65533;X&#65533;&&#65533;&#416;&#65533;&#65533;&#65533;&#554;hl&#65533;&#65533;^B&#65533;&#65533;@&#65533;=&#65533;j$&#65533;&#65533;&#65533;8@-D&#65533;@&#65533;!&#65533;&#65533;&#65533;&#65533;cM&#65533;$&#65533;&#65533;&#65533;LA<&#65533;&#65533;JC&#65533;\L&#65533;&#65533;&#65533;xG4&#65533;5&#65533;JO&#65533;&#65533;&#65533;&&#65533;&#65533;B&#65533;&#65533;&#65533;j&#65533;8&#65533;&#773;&#65533;&#65533;&#65533;L&#65533;K&#65533;T@&#65533;&#65533;&#65533;S8E1p&#65533;8,&#65533;8&#65533;@h&#65533;&#65533;&#65533;4iN&#65533;#4[&#65533;&#65533;&#65533;Q&#65533;&#65533;A&#65533;	&#65533;_|@9&#65533;F&#65533;&#65533;a&#1318;Hz&#65533;m2&#65533;4@&#65533;&#65533;&#65533;&#65533;&#65533;44(P&#65533;k\&#65533;#&#65533;k&#65533;&#65533;&#65533;&#65533;J&#65533;A*&#65533;&#65533;&#65533;	&#65533;[h&#65533;&#65533;&#65533;
tx&#65533;@P1&#65533;&#65533;&#65533;@t&#65533;4&#65533;4&#65533;,&#65533;]j&#65533;&#65533;&#65533;&#65533;&#340;U&#65533;&#65533;[%&#65533;	&#65533;!&#1171;&#65533;eD'-&#65533;&#65533;t&#1169;U&#65533;P&#65533;0&#65533;&#65533;/3`&#65533;&&#65533;*&#65533;&#65533;&#65533;8C&#65533;e)H&#65533;0	&#65533;m&#65533;M&#65533;&#65533;W&#65533;&#1837;&#65533;5&#65533;&#65533;$\Yk&#65533;&#65533;U&#65533;U&#1015;&#65533;m&#65533;&#65533;Y&#65533;a&#65533;;&#1640;&#65533;M&#65533;&#65533;&#65533;
Iq&#851;&#65533;9&#65533;&#65533;}	&#65533;&#65533;&#65533;x&#65533;&#65533;-W9&#65533;&#65533;&#65533;TA&#1643;[&#65533;&#65533;e&#65533;&#65533;&#65533;&#65533;&#65533;iZFx&#65533;&#65533;&#65533;k U	4&#65533;&#65533;|iQ]X&#1304;&#65533;&#65533;	&#65533;&#65533;Y8&#65533;@&#65533;|!
&#65533;&#65533;Z&#65533; &#65533;#`&#65533;P&#65533;AO&#65533;&#65533;&#65533;X@p$&#1670;r<@,<&#65533;4&#65533; &#65533;&#65533;&#65533;#4CK&#65533;WyU&#65533;U ~U&#65533;&#65533;&#65533;X&#65533;)&#65533;}&#65533;GRrI&#65533;9&#65533;&#65533;&#65533;&#65533;p&#65533;&#65533;&#65533;B/&#65533;&#65533;E&#65533;&#65533;&#65533;&#65533;a&#65533;1d1&#65533;&#65533;/@&#65533;&#65533;Xh&}p&#65533;22&#65533;E&#65533;-b&#65533;&#65533;$&#65533;1&#65533;&#65533;m&#65533;S&#65533;~j0V&#65533;&#65533;&#65533;U&#65533;n3;&#65533;&#223;E@O&#65533;&#65533;h&#65533;\&#65533;x&#65533;&#65533;&#65533;Y;&#65533;&#65533;m&#65533;+&#65533;&#65533;K&#65533;*181&#65533;a`&#65533;&#65533;&#65533;&#65533;&#65533; W&#65533;S&#38214;&#65533;Z&#65533;&#65533;K&#65533;cdTm&#65533;&#65533;Gyi&#1812;qg,@&#65533;&#65533;X oR%XJi&#65533;&#65533;[&#65533;[&#65533;
&#65533;&#65533;B"2.2&#65533;v&#65533;[&#65533;.&#65533;m[&#65533;&#65533;E&#65533;&#65533;&#65533;&#65533;&#65533;&#65533;&#65533;&#65533;-&#65533;W&#65533;Ly&#65533;&#65533;&#65533;&#65533;&#65533;|*A&#65533;&#65533;&#65533;&#65533;&#65533;&#65533;$&#65533;&#65533;&#65533;j&#65533;&#65533;z&#65533;S>&#65533;&#65533;(00 &#65533;&#65533;5&#65533;cK&#65533;&#65533;&#65533;UV&#65533;&#65533;&#65533;&#65533;&#65533;3&#65533;"H&#65533;-&#65533;&#257;"!&#241;&#65533;$5XA&#65533;P&#65533;H&#65533;&#65533;0C&#65533;^&#65533;n3])&#65533;&#65533;U&#65533;&#65533;xD&#65533;&#65533;uS$&#1183;;&#65533;&#65533;8&#65533;&#65533;&#1168;I#I&#65533;V&#65533;
&#65533;&#65533;&#65533;xA&#65533;&#65533;	&#65533;,&#65533;&#65533;4&#65533;]Cu1;V
&#65533;"&#224;0B&#65533;&#65533;Ea$
&#65533;&#65533;&#65533;M&#65533;&#65533;A3P&#65533;d&#34664;&#65533;@&#65533;&#65533;J3&#4213;J&#65533;&#286;G&#65533;&#65533;&#65533;lT0&#65533;&#65533;Arc&#65533;"&#65533;&#65533;&#65533;iu&#65533;&#820;&#65533;0&#65533;<&#65533;4&#65533;&#65533;&{2|&#65533;q&#65533;&#1182;&#65533;&#65533;&#65533;x#-[&#65533;g&&#65533;R"6&#65533;&#65533;-b#>&#65533;GhwD/&#65533;h&#65533;&#65533;&#65533;G&#65533;&#65533;&#65533;&#65533;Q&#65533;H&#65533;I&#65533;&#65533;GIDD&#65533;&#65533;J"L&#365;&#65533;&#65533;<&#65533;&#65533;l&#65533;/t|&#65533;6&#65533;08&#65533;&#65533;>b&#65533;&&#65533;:&#65533;&#65533;9u`&#65533;&#65533;-&#65533;I&#65533;&#65533;I5&#65533;&#65533;&#65533;sQ&#65533;z4&#65533;K&#65533;	X&#65533;ec&#65533;#&#65533;&#65533;wy&#65533;bu&#65533;&#65533;&#65533;fy&#65533;l[3&#65533;&#65533;^&#65533;i+yF&#65533;&#65533;F]&#65533;4&#234;&#65533;&#65533;&#65533;&#65533;X&#65533;Q&#65533;Zl&#65533;&#65533;&#1502;o&#65533;NU&#65533;!&#65533;E2"&#65533;&#65533;!
&#65533;wu&#65533;&#65533;^LCv{&#65533;&#65533;~&#65533;&#65533;>]P&#65533;&#65533;7Z%D&#65533;WR&#65533;j&#65533;/9wxT&#65533;(}&#1493;<&#65533;t9&#65533;&#65533;/x&#65533;&#65533;=e&#587;&#65533;&#65533;&#65533;Q&#65533;&#65533; &#65533;&#65533;@&#65533;&#65533;&#65533;n&#65533;@&#65533;~&#65533;6;H$^KI)}3&#65533;&#65533;&#65533;&#65533;&#65533;&#65533;&#65533;&#65533;&#65533;
&#65533;&#65533;&#65533;&#65533;&#65533;qe&#65533;&#65533;;YR&#65533;K41Y&#65533;I&#65533;&#65533;&#65533;U&#65533;o!QX&#65533;`&#65533;
&#65533;&#65533;@n&#65533;b&#65533;&#65533;#&#65533;&#65533;&#65533;UHf&#65533;&#65533;xAL&#65533;|&#65533;.&#65533;\!&#65533;0j,&#65533;&#65533;&#65533;hI&#65533;&#65533;&#65533;2&#65533;D&#65533;&#662;&#65533;&#65533;&#65533;&#65533;N&#65533;a/&#65533;&#1215;jZP&#65533;&#65533;4&#65533;|&#65533;&#65533;O&#65533;&#65533;&#65533;s&#65533;&#65533;&#65533;n&#65533;h2&#65533;v#&#65533;&#65533;&#65533;&#65533;&#65533;'&#65533;%[&#65533;&#65533;"Z&#65533;J,&#65533;&#65533;&#65533;&#65533;&#65533;*0`hUs*&#65533;&#65533;3&#65533;l&#598;X&#65533;&#65533;"&#65533;L&#65533;&#65533;&#65533;Kp&#65533;&#65533;&#65533;&#65533;#&#65533;&#65533;&#65533;&#65533;&#65533;K0&#65533;H&#65533;58j&#65533;&#65533;U9&#65533;&#65533;9&#65533;&#65533;&#65533;&#65533;G&#1288;&#65533;&#65533;s&#65533;#&#65533;&#65533;~&#65533;&#65533;
;&#65533;&#65533;&#65533;&#65533;x]J&R`VDPFX&#65533;&#65533;aENq&#65533;h&#65533;&#65533;)&#65533;&#65533;&#65533;9&#65533;vf&#65533;&#65533;d&#65533;Z&#65533;&#65533;&#65533;&#65533;&#65533;&#65533;&#65533;&#65533;&#65533;&#65533;&#65533;&#65533;&#65533;j&#65533;&#65533;wa
Pe G&#1322;&#65533;B&#413;&#65533;FK&#65533;
o&#65533;-&#65533;&#65533;&#65533;Y&#65533;&#65533;&#65533;JHF&#65533;s(&#65533;&#65533;tp`&#65533;&#65533;&#65533;&#65533;@&#65533;&#65533;&#65533;&#65533;&#65533;/&#65533;&#65533;&#65533;Y&#65533;g&#65533;Qj:&#65533;%&#528;&#65533;&#65533;YV'&#65533;&#2026;&#65533;-&#65533;V&#65533;J5`+:&#65533;u&#65533;&#65533;\|&#65533;!^&#1444;&#65533;/&#65533;)}(&#65533;{&#65533;&#65533;0&#65533;&#65533;&#65533;JC4 &#65533;4&#65533;@iY&#65533;&#65533;&#65533;&#65533;&#1091;*&#65533;&#65533;]?}&#65533;&#65533;&#65533;#.&#1611;&#65533;x&#65533;*&#65533;&#65533;&#65533;p}&#65533;&#65533;	i
=&#65533;&#65533;a&#65533;d&#65533;&#65533;&#65533;!D&#65533;%&#65533;&#65533;&#65533;&#65533;@&#65533;0(4&#65533;&#65533;&#65533;QD&#65533;,0&#65533;`&#65533;"&#65533;-H4M&#65533;&#65533;7o&#65533;|X&#264;Q&#65533;XR&#65533;Z&#65533;H&#65533;)&#65533;f.&#65533;V &#65533;h&#65533;&#65533;&#65533;B&#65533;;Q&#65533;0&#65533;&#65533;&#65533;&#296;&#65533;&&#65533;&#65533;M&#65533;&#65533;&#65533;&#65533;$&#65533;&#65533;u&#65533;2P"M&#65533;1<&#1072;#F"&#65533;(%J&#65533;&#1115;/&#65533;`B&#65533;^&#65533;zg&#65533;&#65533;&#65533;&#65533;&#65533;"&#65533;&#65533;&#65533;&#65533;[&#65533; P|+&#65533;&#65533;"&#65533;&#65533;&#65533;
2T&#65533;Ua,&#1094;H&#65533;2&#65533;.&#1386;3&#65533;"&k5&#65533;300x&#65533;&#65533;Dn&#65533;&#65533;~vA&#65533;[&#65533;#&#65533;&#413;;D&#65533;[&#65533;p(&#65533;&#65533;&#65533;L&#65533;H&#65533;v&#65533;&#65533;&#65533;sx&#65533;&#65533;&#65533;,Yz&#65533;&#65533;/}&#65533;&#1400;dp-1&#65533;&#65533;3&#65533;&#65533;|?&#65533;	&#65533;&#65533;u&#65533;@&#65533;9&#65533;&#408;+&#65533;88A&#65533;k&#65533;@&#65533;@&#65533;>&#65533;h,/&#65533;&#65533;Bv&#65533;4&#34948;b&#34886;4&#65533;A"&#65533;`&#65533;"0&#65533;#&#65533;&#65533;&#65533;E&#65533;H&#65533;&#65533;&#65533;Tji&#65533;TZi&&#65533;&#65533;A!&#65533;Gd&#65533; &#65533;f&#65533;9@&#65533;&#65533;`&#65533;&#1128;;,&#65533;&#65533;H&#65533;G&#65533;y &#65533;;&#65533;B%&#65533;&#65533;E&#65533;&#65533;&#65533;E&#65533;Z*&#65533;&#65533;"K&#65533;j+&#65533;8&#65533;B&#65533;&#65533;7&#65533;!&#65533;&#65533;&#65533;K/&#65533;&#65533;&#65533;/&#65533;&#65533;0&#65533;k&#65533;6&#65533;l&#65533;&#65533;&#65533;2&#65533;2&#65533;E4JG3&#65533;bP[-&#65533;&#1516;A&#65533;3&#65533;&#65533;&#65533;6RU&#65533;&#65533;&#5131;L2&#65533;C&#65533;@D &#65533;&#65533;&#65533;&#65533;&#65533;&#65533;&#65533;d&#986;&#65533;6<&#65533;&#65533;M&#65533;L5&#65533;&#65533;&#65533;&#65533;&#65533;>&#65533;&#65533;&#65533;o?&#65533;&#65533;&#65533;OVA&#65533;&#65533; B&#65533;&#65533;&#65533;<&#645;P\ &#65533;8p/0T&#65533;&#65533;.&hf&#65533;.y&#65533;&#65533;&#65533;r&#546;&#65533; J&#65533;
&#65533;&#65533; &#141;&#65533;: &#65533;&@&#65533;F&#65533;\Z&#65533;)&#65533;&#9031;?&#65533;&#65533;&#65533;&#65533;@&&#65533;&#65533;&#1152;&#65533;&#65533;z2*&#65533;m&#65533;#&#65533;R&#65533;8`0Ib&#65533;8&#65533;&#65533;&#65533;Z*&#65533;^4H&#65533;5>p&#65533;&#65533;&#65533;Kx&#65533;-&#65533;vPc&#65533;&#65533;&#65533;j>!&#65533;`j&#65533;&#65533;`P&#65533;8&#65533;%&#65533;C&#65533;&#65533;N&#65533;k5m&#65533;i)&#65533;45&#65533;p!Mk&#65533;&#65533;&#65533;&#65533;|&#65533;&#1946;#u&#65533;&#65533;v&#65533;-&#65533;U&#65533;&#60410;&#65533;&#65533;&#65533;&#65533;&#65533;&#65533;&#65533;W&#65533;&#65533;67&#65533;&#65533;X&#65533;&#65533;&#65533;&#65533;&#1083;6&#65533;`&#65533;;&#65533;&#65533;O4H5&#65533;?&#65533;&#65533;V&#65533;?&#382;U&#65533;90p&#65533;&#65533;&#65533;&#65533;1&#65533;`&#65533;="q2&#65533;by&#65533;&#65533;&#65533;f4(&#65533;&#65533;O&#65533;W"&#65533;&#65533;@g&#65533;c&#65533;&#65533;5bA&#65533;&#65533;&#65533;/&#65533;)H&#65533;^2c&#65533;&#65533;@&#65533;H4@&#65533;&#65533;&#65533;&#65533;&#65533;)&#65533;&#65533;lH &#65533;wXZ&#65533;%&#65533;&#65533;!&#65533;dq&#65533;F&#65533;CgKi&#65533;&#65533;&#65533;&#65533;0Bq(&#65533;H!&#65533;XN&#65533;&#65533;@"&#65533;4	<Mj&#65533;&#65533;_6&#65533;Bi8&#65533;jdB&#65533;&#65533;gd&#65533;&#65533;&#65533;&#65533;&#65533;f"U6&#65533;&#65533;&#65533;l&#65533;&#65533;&#65533;&#65533; ,&#65533;&#65533;&#65533;N&#65533;$&#65533;R&#65533;V&#65533;&#65533;O&#65533;&#65533;-&#65533;.8b&#65533;&#65533;0&#65533;&#65533;&#65533;J\&#65533;y&#65533;&#65533;
(V1&#65533;&#65533;&#65533;&#65533;G5`#jD&#65533;&#65533;&#65533;&#65533;>&#65533;&#65533;4c&#65533;&#65533;d+3&#65533;B@&#65533;&#65533;&#65533;&#65533;p&#65533;NvyW&#65533;&#65533;Q&#65533;&#65533;8d&#65533;z-lFJ&#65533;E&#65533;&#65533;&#65533;2DdE%"X&#65533;&#65533;&#65533;&#65533;-yCHT2&#65533;&#65533;&#65533;&#65533;&#65533;@&#65533;&#65533;@&#65533;&#65533;&#65533;&#65533;&#65533;&#65533;&#65533;4p&%&#65533;,&#65533;&#65533;RT&#65533;&#65533;fE	&#65533;&#65533;&#65533;&#65533;&#65533;,A!JA&#65533;G&#65533;0&#65533;-<%&#65533;&#65533;&#65533;&#65533;&#65533;&#65533;K &#331;&#65533;@&#65533;$&#65533;&#65533;6K&#65533;=&#65533;&#340;&#65533;&#65533;&#65533;&#1536;~&#65533;&#1012;p>d&#65533;.&#65533;&#65533;&#873;&#65533;&#65533;&#65533;!`a&#65533;B1 7&#65533;Q&#65533;&#65533;80&#65533;&#65533;W&#65533;&#65533;t&#65533;&#65533;5A&#65533;&#65533;U&#65533;s&#65533;&#65533;'7&#65533;&#65533;&#65533;z&#65533;c&#65533;&#65533;l&#1756;x&#65533;)&#65533;x&#65533;&#65533;&#65533;&#65533;&#65533;&#65533;(&#65533;ku&#65533;&#65533;D&#65533;<&#65533;&#65533;j
9&#65533;L&#65533;'4&#65533;w&#65533;&#65533;&#65533;N&#392;	&#65533;%&#65533;&#65533;d&#65533;/9&#65533;&#1224;&#65533; 
&#65533;#x&#65533;D2&#65533;DL%B&#65533;LD$3&#65533;&#65533;8&#65533;O&#65533;&#65533;&#65533;1	&#65533;G&#65533;Se&#65533;&#65533;&#65533;<&#65533;&#65533;&#65533;&#65533;,@&#65533;YL!+.B&#65533;Rv&#65533;&#65533;<b?5&#65533;&#65533;&#65533;J3N]x]&#65533;&#65533;&#65533;&#65533;&#65533;&#65533;'&#704;&#65533;d&#65533;6&#65533;&#65533;&#65533;d&#313;&#65533;&#65533;&#65533;&#1366;&#910;&#65533;&#65533;S&#65533;&#65533;&#65533;N&#1260;,Gp&#65533;&#65533;-p&#65533;&#65533;"`&#65533;i&#65533;&#65533;7&#65533;&#65533;@+Eh&#65533;&#65533;U\&#1990;m5&#65533;*Vx&#65533;CQ&#65533;"S&#65533;&#65533;k&#65533;&#65533;&#65533;&#65533;'&#65533;!&#65533;NfT&#65533;&#65533;k&#65533;&#65533;0&#65533;Vp&#65533;x&#65533;&#65533;&#65533;&#65533;B8&#65533;!&#801;&#65533;PW&#65533;&#1157;L&#65533;&#65533;&#65533;&#65533;&#65533;&#65533;&#65533;*&#65533;D&#65533;:C&#65533;&#65533;&#65533;Q&#65533;&#65533;K&#65533;&#65533;$|+E&#65533;i&#65533;@&#65533;&#65533;k=&#65533;QB&#65533;&#65533;1P&#65533;&#65533;&#65533;jX=&#65533;&#65533;	\&#65533;&#65533;&#65533;&#65533;Et	&#65533;W3&#65533;&#65533;&#65533;	&#65533;&#65533;`*&#65533;[h&#65533;`&#65533;!&#65533;);5"&#65533;&#65533;&#65533;&#620;7NEe&#65533;&#65533;+&#65533;?&#65533;]&#1308;1S&#65533;M="8&#65533;&#65533;&#65533;Eh&#65533;`F&#65533;&#65533;&#65533;&#65533;&#65533;|&#65533;[&#65533;;[&#65533;&#65533;&&#65533;&#65533;<&#65533;!O&#65533;XnYm&#65533;&#65533;&#65533;&#1465;&#65533;&#65533;Y&#65533;&#65533;&#65533;i-C&#65533;&#65533;&#65533;&#65533;k&#65533;&#65533;U&#65533;&#65533;&#65533;&#34302;&#65533;&#1693;|&#65533;&#65533;;&#65533;&#65533;!^&#65533;x/&#362;&#65533;&#65533;3&#65533;&#65533;	I&#65533;#&#1049;GJ&#65533;=;&#65533;&?&#65533;&#65533;&#65533;&#65533;`&#65533;|
!QC6&#65533;>5&#65533;+CF&#65533;&#65533;]&#1420;
&#1648;Rr&#65533;&#65533;&#65533;&#65533;;&#65533;&#65533;&#65533;4&#65533;_[&#65533;&#65533;&#65533;&#65533;d&#65533; &#65533;2&#65533;&#65533;&#65533;$F&#65533;&#65533;&#65533;fr&#65533;d&#65533;J&#1628;&#65533;&#65533;&#65533;_&#65533;&#65533;&#1324;&#65533; &#65533;&#65533;;&#65533;$#&#65533;@&#65533;Ut&#65533;&#65533;&#65533;f5&#65533;&#65533;@&#65533;&#65533;&#65533;&#65533;&#65533;&#65533;&#65533;&#65533;GwF&#65533;&#65533;C&#65533;y&#65533;s&#65533;&#65533;&#65533;\f}&#65533;2?&#65533;A&#65533;&#65533;3DX	W&#65533;"$.&#227;&#65533;&#65533;&#65533;1@2&#65533;&#65533;|&#65533;:Z&#65533;&#65533;fl!&#65533;&#65533;&#65533;R&#8723;1u_&#65533;&#65533;&#65533;m&#65533;&#65533;D%&#65533;&#1745;@z&#65533;&#65533;&#65533;I&#65533;!R&#65533;C&#65533;&#65533;W&#65533;I&#65533;&#65533;PC&#65533;&#65533;]&#174;a&#65533;k&#65533;&#65533;&#2033;n&#65533;c&#65533;&#65533;W,&#1038;mRL&#65533;+[D	&#65533;&#65533;5 {O&#65533;e&#65533;5&#65533;zk(&#65533;&#65533;B,&#65533;&#65533;&#65533;P~wf6Cev&#65533;&#65533;&#65533;2,&#65533;&#65533; &#65533;1&#65533;V_&#65533;-&#65533;+ Z&#1142;&#1151;e&#65533;&#65533;&#65533;v&#65533;&#65533;&#65533;A&#65533;E&#65533;&#1271;&#65533;:@&#65533;p.>&#65533;&#65533;c&#65533;&#65533;'M&#65533;&#65533;&#65533;4Zw&#65533;&#65533;&#65533;x~&#65533;&#65533;&#65533;&#65533;o&#65533;&#65533;T.;<&#65533;/&#65533;&#65533;&#65533;&#65533;m}&#65533;&#65533;&#65533;bq&#65533;{1&#65533;&#1352;&#65533;&#65533;/UDy.&#65533;zGR&#65533;&#65533;7&#548;{&#65533;p,h&#65533;&#65533;&#65533;&#65533;}X&#65533;D&#65533;E&#65533;&#65533;&#65533;>,&#65533;&#65533;v&#65533;*&#65533;N&#65533;D >!&#65533;&#65533;,&#65533;!&#65533;J&#65533;J&#65533;h&#65533;&#65533;@H&#65533;h &#65533;&#65533;&#176;O06(;&#65533;&#65533;&#300;0&#65533;&#65533;kN.&#65533;(&#65533;3&#65533;(`&#65533;R&#65533;4&#65533;&#65533;&#65533;&#65533;&#65533;5 &#65533;&#579;h&#65533;&#65533;2&#65533;6L&#65533;V&#417;nV&#65533;&#65533;jo&#65533;d07&#65533;&#65533;9n&#65533;oH&#65533;B@ 4E&#65533;	&#65533;p&#65533;&#1035;2j&#65533;4&#65533;#&#65533;6*&#65533;&#65533;&#65533;&#65533;&#65533;&#1076;k&#141;&#65533;L7&#65533;&#65533;&#65533;R&#65533;&#1186;H/jC&#65533;,#&#65533;@&#65533;2&#65533;C&#65533;g&#65533;<&#65533;&#65533;&#65533;$P".&#1952;&#65533;&#214;&#65533;&#65533;&#65533;*(&#65533;
&#65533;"&#65533;&#65533;g&#65533;&#65533;~c&#65533;&#65533;%@ <&#65533;&#65533;&#936;&#65533;&#65533;&#65533;"&#65533;-&#1552;&#65533;&#65533;@&#65533;@&#65533;@&#65533;&#65533;\&#65533;&#65533;@e&#65533;$&#65533;&#65533;&#65533;&#65533;`>`&#65533;8&#65533;&#65533;J&#65533;&#65533;>&#65533;&#65533;&#65533;0 &#685;&#65533;6018`&#65533;8&#65533;7<&#65533;&#65533;:&#65533;3&#65533;&#65533;q&#65533;&#65533;&#65533;&#65533;2hN&#65533; n@ &#65533;0	&#65533;L&#65533;&#65533;0\XO&#65533;dP&#65533;&#65533;|&#65533;1xh&#65533;&#65533;#&#65533;&#65533;&#65533;v&#65533;&#65533;c&#65533;&#65533;!S&#65533;&#65533;3Jm^=&#65533;&#35036;E&#65533;&#65533;&#65533;t /?&#65533;&#65533;~&#65533;&#65533;&#65533;&#65533;+@8@&#65533;$&#65533;U&#65533;&#65533;&#65533;0&#65533;&#65533;T&#65533;&#65533;~j^:$&#65533;\&#65533;%&#65533;&&#65533;&#65533;KPy"&#65533;u&&#65533;m&#65533;&#65533;$.&#65533;&&#65533;&#65533;&#65533;#*&#65533;b JF&#65533;&#65533;B&#65533;.B!B&#65533;&#65533;D`&#65533;`XL)&#65533; i&#65533;&#65533;2 &#65533;!&#65533;`&#65533;a
&#1070;&#65533;Be&#65533;E &#65533;&#65533;&#65533;&#65533;&#65533;&#219;&#65533;&#65533;&#65533;Uf&#65533;30#/&#65533;,m&#65533;&S*@bn&#65533;&#65533;A!j#;&#65533;&#65533;&#65533;<&#65533;
C&#65533;@Po&#65533;1&#65533;&#65533;&#65533;&#65533;^O@&#65533;&#65533;&#65533;|+2`|O5&#803;&#65533;&#65533;&#65533;&#65533;&#65533;rf&#65533;=&#65533;&#65533;&#65533;&#65533;s4&#65533;2d&#65533;&#65533;H&#65533;&#65533;&#65533;`&#65533;&#65533;&#65533;&#65533;&#65533;h&#65533;CAb*7&#65533;O&#65533; &#65533;z&#65533;&#65533;E&#65533;&#65533;&#65533;&#65533;&#65533;&#65533;!_&#65533;
&#65533;d&#65533;&#65533;("]d]&#65533;&#65533;&#64162;.&#65533;V&#65533;.&#65533;&#65533;!&#65533;s&#33026;&#65533;p&#65533;)P&#65533;4&#65533;j!&#65533;@d&#65533; 	&#65533;&#65533;&#65533;&#65533;&#1184;&#65533;a&#65533;P&#65533;&#65533;P@&&#65533;&#65533;fA&#65533;&#65533;`&#65533;3&#65533;_&#65533;%&#65533;&#305;&#65533;Ik#&#65533;&#65533;CV&#65533;&#65533;"&#65533;3&#65533;&#65533;&#65533;<&#65533;&#942430;&#65533;lxgFtf&#41968;c&#65533;&#65533;&#65533;W&#65533;Q&#824;	&#65533;&#65533;&#65533;&#65533;F&#65533;&#65533;&#65533;6&#65533;&#65533;&#65533;&#65533;TcA&#65533;&#65533;M&#65533;`*h&#65533;<&#65533;A&#65533;&#65533;<$&#65533;&#65533;a&#65533;Rc&#65533;&#65533;ZC&#65533;>.SF&#65533;?&#65533;&#65533;G&#65533;&#65533;&#65533;&#65533;PAx&#65533;&#65533;<&#1213;&#65533;j&#65533; 2$xf&#65533;&#65533;&#65533;K&#65533;&#65533;rD$&#65533;2&#65533;&#65533;&#65533;&#65533;"&#65533; :&#65533;Oz2q&#65533;dLvn{!c!!b&#65533;&#65533;&#65533;&#65533;&#65533;&#1300;N-&#65533;+&#65533;&#65533;%&#65533;&#65533;@,&#65533;@,Pb&#65533;&#65533;q~"h&#65533;&#65533;k&#65533;&#65533;BOJr0&#65533;LBQ&#65533;&#22266;q&#65533;PH&#65533;(/J+@W?&#65533;4Bg"&#65533;l&#65533;DI/f&#65533;&#65533;T&#65533;jc&#65533;&#65533;&#65533;
a&#65533;&#65533;xKF&#65533;&#65533;&#65533;&#65533;k&#65533;0&#65533;&#65533;F%&#65533;d&#65533;&#65533;&#65533;H&#65533;&#65533;&#65533;&#65533;IS2&#65533;&#65533;&#65533;&#65533;5&#65533;&#65533;5Q&#65533;=&#65533;&#204;&#1168;&#65533;&#65533;&#65533;> ec&#65533;GQ"9B&#65533;6c\$&#65533;T@w&#1413;&#65533;h~&#65533;C&#65533;&#65533;C%4@>Q$&#65533;&#1258;!&#65533;0:'q&#65533;&#65533;&#65533;&#65533;\&#65533;|^&#65533;&#65533;g&#65533;("&#65533;'&#65533;&#65533;}&#65533;&#65533;Q&#65533;&#65533;&#65533;:&#1518;&#65533;&#65533;`&#65533;&#65533;h4`x&#65533;&#65533;R&#65533;'&#65533;"&#65533;&#65533;JRT&#65533;B_&#65533;&#65533;&#65533;&#65533;
L0UQ&#600;#1c.K&#65533;oE&#65533;T&#34596;,J&#65533;#&#65533;&#65533;&#65533;&#65533;&#65533;&#65533;&#65533;A!&#65533;u6&#65533;&#65533;5;&#65533;P&#65533;,;&#65533;mk&#65533;1g&#65533;&#818;&#65533;&#65533;&#65533;9&#65533;1&#65533;VAD&#65533;\&#65533;&#65533;&#65533;&#65533;AHC,&#65533;&#65533;0jr2&#65533;5<&#65533;5&#65533;&]7G&#65533;^&#65533;&#65533;&#65533;&#65533;c&#65533;&#65533;^qWV&#65533;&#65533;&#65533;&#65533;*C@]&#65533;&#65533;Fw&#65533;v&#65533;>5&#65533;&#65533;&#65533;^:&#65533;^v&#65533;&#65533;J &#65533;HmE2"#&#65533;&#65533;:&#65533;eq1a&#65533;H&#65533;*&#65533;8f_&#65533;NJ&#65533;&#65533;.Q&#65533;S&#65533;v&#65533;&#65533;V&f&#65533;,&#65533;&#65533;8f&#65533;d&#65533;M&#65533;&&#65533;&#65533;(&#65533;`&#65533;&#65533;J&#65533;&#65533;&#65533;&#65533;&#65533;1R&#65533;n&#65533;Q&#65533;2&#65533;&#65533;ktDc?&#65533;&#65533;&#65533;&#65533;&#321;Ds&#65533;&#65533;lg&#65533;&#534;&#65533;&#65533;&#65533;x0G1cj&#65533;&#65533;&#65533;&#65533;&#65533;h&#65533;1f&#65533;G&#65533;&#65533;&#65533;~AA&#65533;9f&#65533;k&#65533;c(g2&#65533;&&#65533;p?&#65533;m&#789;rz&#65533;]&#65533;5A
5&#1232;5&#65533;OW&#65533;&#65533;Z&#65533;&#65533;&#65533;&#65533;L&#65533;&#65533;0&#65533;CG-&#65533;&#1537;-x02&#65533;&#65533;&#65533;&#65533;&#65533;&#65533;wv&#65533;&#65533;&#1684;a&#65533;
%@D&#65533;&#65533;g$1+&#65533;&#65533;*Qy&#65533;&#466;&#65533;s'?&#65533;@v&&#65533;rz&#65533;&#206;&#65533;D\&#65533;&#65533;g&#65533;8w?&#65533;&#65533;&#65533;)&#65533;&#65533;(Q '&#65533;B^&#65533;B&#65533;a&#65533;7&#65533;&#65533;&#65533;&#65533;T&#65533;&#65533;&#1010;$kn&#65533;Ea2&#65533;Z&#65533;QC;R&#1320;W &#65533;k&#65533;&#65533;k&#65533;&#65533;&#65533;l!&#65533;i&#65533;l&#65533;0&#65533;/m&#65533;@dFG&#65533;&#65533;&#65533;o&#65533;C &#65533;&#65533;:W&#65533;&#65533;h;&#65533;o&#65533;&#65533;&#65533;H&#65533;A&#65533;&#65533;<&#65533;a(&#65533;rJZ&#65533;&#65533;&#65533;&#65533;P<&#65533;&#65533;-`Z&#65533;&#65533;&#65533;&#65533;I&#65533;
@&#65533;M&#65533;&#65533;&#65533;b&#65533;u#:#&#65533;f/&#65533;W,&#65533;H&#65533;2&#65533;D&#65533;E%s&#65533;a&#65533;%&#65533;&#65533;&#65533;&#65533;$6	%J &#65533;&#65533;&#65533;yh&#65533;&#65533;&#65533;#&#65533;&#65533;:&#65533;`)&#65533;*&c&#65533;&#65533;b`&#65533;&#65533;<F&#65533;&#65533;x&#65533;X*&#65533;&#65533;P&#65533;&#65533;e&#65533;"P&#1366;&#65533;&#65533;&#65533;&#65533;e,hVF&#65533;&#65533;&#65533;c&&#65533;&#65533;&#65533;&#65533;Z kos&#65533;F&#65533;&#65533;6&#137;T<&#65533;&#65533;DKW&#65533;q4`&#65533;A&#65533;W&#65533;@X&#65533;`&#257;&#65533;`&#65533;&#65533;&#65533;&#65533;&#65533;@ 4&#65533;j&#65533;6&#65533;&#2006;&#65533;&#65533;ne&#65533;\&#65533;&#65533;6&#65533;&#65533;<O&#65533;89w&#65533;K&#65533;&#65533;C&#65533;(&#65533;H&#65533;p&#65533;w&#65533;&#65533;Jm&#65533;5&#65533;c&#65533;&#65533;&#65533;&#65533;D&#65533;&#65533;&#65533;Z &#65533;&#65533;B&#65533;&#65533;f&#65533;&#65533;&#65533;&#65533;D&#65533;1&#65533;C&#65533;&#281;	&#65533;K&#65533;PR^n$&#65533;&#1039;&#65533;fO&#65533;&#65533;&#65533;&#65533;g|$$@M_L&#65533;&#65533;3:&#65533;&#65533;v&#65533;&#65533;&#65533;&#65533;*&#65533;`b&#65533;&#65533;&#65533;+&#65533;&#65533;R&#65533;U&#65533;b&#65533;&#499;e&#65533;LT&#65533;Qw&#65533;l&#65533;&#65533;S!&#65533;2<&#65533;`b&#65533;3&#65533;&#65533;H&#65533;&#65533;qA&#65533;&#65533;@&#65533;&#65533;#:&#65533;&#65533;}!&#65533;GE?&#65533;&#65533;Vm&#65533;&#65533;EC &#65533;&#65533;eD&#65533;{D"&#65533;z6&#65533;&#65533;&#65533;&#65533;B&#65533;&#65533;{&#65533;^&#1641;N;h&#65533;&#65533;&#65533;7&#65533;i&#65533;c&#65533;	&#65533;j4y&#65533;b60&#65533;1dY&#65533;d!&#65533;&#65533;x&#65533;&#65533;Z&#65533;y&#65533;&#65533;,&#65533;Y&#16588;&#65533;&#762;&#65533;&#65533;
2@&#65533;&#65533;&#65533;(&#65533;&#683;&#65533;&#65533;&#65533;&#65533;&#65533;2&#65533;&#65533;QN&#65533; &#65533;aRw&#65533;k&#65533;F|&#65533;^&#65533;&#65533;&#65533;x"&#65533;$&#65533;9&#65533;&#65533;&#65533;Y`&#65533;&#65533;&#65533;&#65533;&#65533;YP&#65533;&#65533;"W&#65533;&#65533;&#65533;I&#65533;e&#65533;"&#65533;u<N&#65533;&#65533;&#65533;k{&#65533;&#65533;&#65533;&#65533;&#65533;y&#65533;A&#65533;@n&&#65533;PZ&#65533;?&#65533;&#65533;Z`&#65533;a&#65533;&#65533;&#1514;&#1751;3*W&#65533;B&#65533;&#65533;W&#65533;,&#65533;B&#65533;@&#65533;@!n`&#65533;v&#65533;&#65533;;&#65533;&#65533;{6&#65533;[&#65533;&#65533;&#65533;1h&#65533;&#65533;&#65533;&#65533;%8
&#65533;p&#65533;"&#65533;&#65533;ud&#65533;[&#65533;<\p&#65533;&#65533;&#65533;q&#65533;|p]W#S&#65533;(4&#65533;U&#65533;&#65533;&#65533;*&#65533;&#65533;&#1099;&#65533;&#65533;8wn&#65533;E\2D&#65533;9W*&#65533;Tzm&#65533;?&#65533;a&#65533;&#65533;%&#65533;F&#65533;&#65533;^&#65533;&#65533;&#65533;*&#65533;&#65533;"(&#65533;&#65533;&#65533;/Fr&#65533;&#65533;Bep&#65533;&#65533;&#65533;)&#65533;&#65533;R&#65533;@n&#65533;:c;&#65533;&#65533;j&#1705;S&#65533;%&#65533;z&#637;"N&#65533;&#65533;-&#65533;|&#65533;&#65533;ja,&#65533;&#671;w&#65533;&#65533;&#65533;a&#65533;&#65533;&#65533;&#65533;&#65533;&#65533;&#169;.1&#65533;26&#65533;&#65533;0&#65533;R*&#65533;&#65533;`.&#65533;&#42811;&#65533; &#65533;&#321;&#65533;&#65533;!&#65533;g4Y&#65533;&#65533;&#65533;:&#65533;"&#65533;&#65533;yE1&#65533;&#65533;&#65533;&#65533;X*&#65533;z&#65533;&#65533;&#65533;&#65533;[&#65533;&#65533;(2&#65533;&#65533;=&#65533;&#65533;&#65533;X&#65533;&#65533;&#65533;/&#65533;4z&#65533;=&#65533;&#65533;=T&#65533;&#65533;&#65533;&#65533;N&#65533;&#65533;&#65533;&#65533;;&#65533;&#65533;&#65533;&#65533;&#65533;]=\r&#65533;&#65533; &#65533;&#65533;PB&#65533;CIb1.&#65533;&#999;A&&#65533;F&#1952; Q#&#65533;&#65533;v&#65533;&#65533;&#65533;y&#65533;&#65533;N &#65533;&#65533;&#65533;&#613;9N&#65533;MN&#65533;&#65533;&#65533;!&#65533;&#65533;&#65533;q"&#65533;&#65533;Lb&#65533;Q&#65533;&#65533;&#65533;c&#65533;&#65533;x&#65533;&#65533;&#65533;&#65533;&#65533;&#685;&#65533;`~&#65533;-&#65533;!&#65533;0TBc&#65533;&#65533;&#1655;&#65533;XY?F&#65533;&#65533;l&#65533;3B`k&#65533;&#65533;&#65533;!^&#65533;&#65533;z&#65533;&#65533;F&#65533;0o&#65533;&#65533;&#65533;[&#65533;&#65533;|6&#65533;v&#65533;5&#65533;p&#65533;M&#65533;HO&#65533;</&#65533;`&#65533;7=f
&#65533;a&#65533;1&#65533;;x&#65533;4p&#65533;Z&#65533;YS&#65533;&#1255;&#65533;&#65533;&&#65533;&#65533;?\H&#65533;*8&#65533;&#65533;^&#65533;&#65533;@!&#65533;^&#65533;&#65533;&#65533;#U%C&#65533;&#65533;k&#65533;&#1272;~&#65533;`&#65533;&#65533;&#65533;J`&#1935;&#65533;=&#65533;E&#65533;&#65533; &#65533;&#65533;&#65533;DZ&#65533;G&#65533;
(T&#65533;E&#65533;G1&#65533;I&#65533;&#65533;Z5&#65533;'Z&#65533;6m&#65533;j&#65533;&#65533;&#65533;$&#65533;&#65533;"&#65533;G&#65533;v|(&#65533;pL&#65533;&#65533;\&#65533;,Q-Fi-&#65533;&#65533;&#65533;&#65533;B&#65533;&#65533;&#65533;Z&#65533;tC&#65533;&Ll&#65533;`b&#65533;&#65533;
2&#65533;&#65533;&#65533;,&#65533;&#65533;&#65533;&#65533;r&#65533;&#706;&#65533;&#65533;Z&#65533;El&#65533;&#65533;&#1816;;7&#65533;]&#65533;3&#65533;&#896;&#65533;w3&#65533;&#65533;&#65533;0aB&#65533;b&#641;Cb&#399;&#65533;"&#65533;_&#65533;&#65533;&#65533;{&#65533;&#386;&#65533;&#65533;.F&#132;&#65533;&#300;&#65533;&#65533;&#65533;&#65533;&#65533;X&#65533;am&#65533;1\&#65533;p&#65533;&#65533;&#65533;!b&#65533;&#65533;N&#65533;&#65533;&#65533;&#65533;&#65533;T&#65533;&#65533;&#65533;&#65533;e&#65533;"&#496;g*&#65533;&#65533;&#65533;eZ&#65533;&#65533;&#65533;W3&#65533;&#65533;&#65533;&#65533;Q&#65533;&#572;y5&#65533;&#65533;h&#65533;K&#65533;4,P&#65533;0&#65533;&#65533;P&#65533;I&#65533;@>&#65533;&#65533;B=&#65533;P&#65533;L&#65533;&#65533;&#1212; &#65533;&#65533;H&#65533;&#65533;44&#65533;&#65533;xt&#65533;&#65533;M	&#65533;&#65533;&#65533;C&#65533;(&#65533;&#65533;&#65533;&#65533;&#65533;&#65533;M/&#65533;S"1&#65533;&#65533;O-QG1&#65533;&#65533;-?&#65533;x&#65533;DFe&#1361;HV0&#65533;VKf&#65533;W!&#65533;pH.f&#65533;u/g&#65533;&#65533;&#65533;b&#65533;\&#65533;&#65533;3s1s_}&#65533;&#65533;xP&#65533;&#65533;&#65533;Xc&#65533;a&#65533;&#65533;&#65533;f&#65533;{`g&#65533;-&#65533;&#65533;'&#65533;&#65533;@s&#65533;EEL1&#65533;Y&#65533;&#65533;&#65533;&#65533;&#65533;2&#65533;!&#65533;9@Ln&#65533;&#65533;&#65533;,&#65533;}&#65533;i4&#517;*&#65533;&#65533;IZs@&#65533;&#65533;r\T&#65533;&#65533;[&#65533;&#65533;&#65533;&#65533;#&#65533;#&#65533;,&#65533;&#65533;o&#65533;&#65533;&#65533;&#65533;&#65533;&#65533;&#65533;@&#65533;&#65533;&#65533;&#65533;l&#65533;A IP&#65533; &#65533;&#65533;&#65533;B1p&#65533;D)DMBY&#65533;&#65533;4"&#65533;a&#65533;&#65533;K}&#65533;H&#65533;J&#65533;&#65533;&&#65533;&#65533;&#65533;&#65533;&#65533;&#65533;&#65533;%&#65533;@&#65533;&#65533;0&#65533;&#65533;&#65533;O&#1332;&#1294;&#65533;&#65533;&#65533;&#65533;&#65533;&#65533;&#65533;&#65533;)&#65533;&#65533;Se`qW&#65533;*I&#65533;^PY&#65533;&#65533;Y.&#65533;&#65533;!fX:@\7&#65533;Bf&#65533;f&#65533;&#65533;L&#65533;n&#65533;&#65533;a&#65533;1&#65533;&#65533;c8&#1432;cur&#65533;&#65533;d&#65533;5&#65533;&#65533;ufe&#65533;&#65533;@z&#65533;&#65533;,&#65533;Z&#65533;&#1763;j8&#65533;&#65533;X&#65533; S5o&#65533;i&#65533;1&#65533;&#65533;&#65533;@/&#65533;&#65533;m&#65533;q&#65533;&#65533; VQ&#65533;P&#65533;V&#65533;H]&#65533;&#65533;&#65533;{&#65533;}&#65533;{&#65533;&#65533;&#65533;{&#65533;7&#65533;T#&#65533;~&#65533;6 &#65533;&#65533;X&#65533; &#65533;&#11672;w&#1025;&#65533;&#65533;&#65533;|.(&#304;&#65533;&#65533;&#65533;&#65533;&#65533;&#65533;.b)ot1&#65533;J&#65533;H;%&#65533;&#65533;/D/A&#65533;S5&#65533;&#65533;&#1848;5&#65533;$E&#65533;&#65533;H1&#65533;B&#65533;B)&#65533;3D:s&#65533;&#65533;&#65533;&#65533;&#65533;&#65533;D^lliY&#65533;YG,&#65533;&#65533;8h&#65533;&#65533;&#65533;5f&#65533;&#65533;(1_&#65533;&#65533;VZ7p@&#65533;o&#65533;&#65533;-v3&#65533;;&#65533;&#65533;3&#65533;m:T&#384;Wd &#65533;&#737;Ne&#65533;&#65533;&#65533;&#65533;.X&#65533;&#65533; &#65533;6&#65533;&#65533;&#65533;l&#65533;+\&#65533;l ,[&#65533;&#65533;&#65533;@T&#65533;&#65533;&#65533;#P Vb)A&#65533;&#65533;3&#65533;|`o&#65533;&#65533;&#1776;&#1699;&#65533;E&#65533;.W&#65533;&#65533;4-g&#65533;@&#1170;U&#65533;&#65533;,&#65533;"&#65533;]P&#1025;&#65533;nY&#65533;c`&#65533;8X&#65533;$4*&#65533;j&#65533;T`&#65533;"&#65533;&&#65533;&#65533;&#65533;&#65533;ZL&#65533;&#65533;4&#65533;%&#65533;&#65533;d&#1024;&#65533;v&#65533;E&#65533;&#65533;aBR&#65533;$f$<&#65533;*H2&#65533;V&#65533;R&#65533;&#65533;c&#65533;$&#65533;&#65533;%+!&#65533;&#65533;0&#65533;&#65533;&#65533;e8t	&#65533;&#65533;f0?&#65533;&#65533;,6&#65533;YbtVB<P&#65533;&#65533;Q&#65533;0&#65533;&#65533;&#65533;&#65533;&#65533;K &#65533;&#65533;&#65533;U&*^y &#65533;A&#65533;&#65533;&#65533;@&#65533;&#65533;Tm:&#65533;+&#65533;&#65533;ec&#65533;&#65533;~Q&#65533;Q&#65533;*&#65533;N&#65533;&#65533;&#65533;&#65533;3$&#65533;x&#65533;&#65533;+_&#65533;&#65533;po&#65533;&#368;&#65533;`k&#65533;<-&#65533;Yq&#65533;b1&#65533;#$"&#65533;$&#65533;&#65533;&#65533;&#65533;&#65533;~&#65533;&#65533;&#65533;Y&#65533;y&#65533;&#65533;G4&#65533;&#65533;]zh&#65533;&#65533;
&#65533;O&#65533;D(C&#65533;&#1232;F7&#65533;(@1&#1538;&#65533;&#65533;6&#65533;1&#65533;)&#65533;&#65533;J&#65533;&#65533;&#65533;(	IK&#65533;&#65533;V&#65533;&#65533;&#65533;H"0d&#65533;&#65533;&#65533;&#65533;&#65533;dQ&#65533;y&#65533;8By&#65533;&#65533;0&#65533;&#65533;&#65533;?&#65533;&#65533;~@&#65533;&#152;&#65533;&#65533;b&#65533;LU(&#65533;X)-&#65533;9&#65533;	<&#65533;&#65533;&#65533;&#65533;-&#65533;I6&#65533;4x&#65533;\A4&#65533;z&#65533;&#65533;&#65533;8&#65533;j&#65533;>&#65533;&#65533;&#65533;C&#65533;&#65533;3&#65533;[&#65533;XA&#65533;E9&#65533;,&#65533;&#52061;&#65533;m&#65533;&#65533;&#65533;,!Z_X&#65533;X@&#65533;e&#65533;	&#65533;&#65533;~&#65533;C&#65533;&#65533;Z&#65533;Ay&#65533;E&#65533;5&#65533;&#65533;p@&#65533;K&#65533;#j&#65533;&#65533;&#65533;&#65533;&#65533;(&#65533;p&#1842;OjX&#65533;&#65533;5&#65533;%&#65533;i8&#65533;C3IPF&#65533;&#65533;&#65533;H&#65533;#Ri&#65533;T&#65533;&#65533;0&#65533;H/U&#65533;&#65533;7&#591;&#65533;T,&#65533;&#1027;,&#65533;"3l&#65533;&#65533;&#352;&#65533;2&#65533;2&#65533;e~vY&#65533;&#65533;^&#60871;&#65533;&#65533;	2B&#65533;&#65533;*&#65533;&#65533;YFG&#65533;&#65533;&#65533;W&#65533;]&#65533;l)&#65533;M0e&#65533;D&#65533;j&#65533;&#65533;Em`&#65533;C&#533;&#65533;.&#65533;&#65533;&#65533;&#65533;&#65533;&#65533;&#65533;`&#65533;&#65533;R&#65533;b&#1779;C&#65533;&#65533;3X&#65533;&#65533;!&#65533;&#1705;&#65533;f$&#65533;&#1098;&#65533;=I&#65533;p&#65533;:&#65533;&#65533;&#65533;P&#65533;&#65533;#&#648;B\&#65533;:&#65533;$&#65533;&#65533;&#65533;&#65533;-4#+&#65533;CD&#65533;&#65533;$&#65533;&#65533;"&#65533;4:T&#65533;&#65533;&#65533;kA3&#65533;&#65533;L@&#65533;c^&#202;&#65533;3&#65533;J,&#65533;&#65533;#]&#65533;*\&#65533;Jz1H&#65533;&#65533;X&#65533;$&#65533;&#65533;_&#65533;W-&#65533;&#65533;1&#65533;K&#65533;7A]&#65533;wR&#65533;&#1172;&#65533;&#65533;&#65533;&#65533;w&#65533;&#65533;&#65533;&#65533;&#65533;&#65533;V&#65533;H&#65533;&#65533;&#65533;h cU}&#65533;&#65533;&#65533;B&#65533;<[3&#808;b(@q&#65533;\!b.&#65533;&#65533;&#65533;&#65533;&#65533;&#65533;&#65533;.&#65533;&#65533;=&#65533;&#65533;[;{+&#65533;&#290;p&#65533;RO&#65533;&#65533;P"^6t&#65533;&#65533;Ij&#65533;-&#65533;&#65533;\\&#65533;&#65533;x&#65533;&#65533;A&#65533;&#65533;5R&#65533;&#957;&#65533;&#65533;;&#65533;XJW&#65533;&#65533;&#65533;&#65533;K@
&#65533;&#65533;6B&#65533;A4&#1952;&#65533;Xl&#65533;&#1424;&#65533;&#65533;&#65533;&#65533;8<&#65533;+h&#65533;,&#65533;:&#65533;&#65533;SJ&#65533;"Y%&#65533;)V&#65533;&#65533;&#65533;H&#65533;,ZB&#65533;r&#65533; \&#65533;8DP^k&#65533;4&#65533;&#65533;	&#65533;,mZ&#65533;H&#65533;sJ&#65533;&#65533;&#65533;0b&#1113;P*#&#65533;Yn&#65533;&#65533;v&#65533;1(&#65533;&#65533;i&#65533;&#65533;!&#65533;&#65533;e&#65533;k&#65533;l&#65533;(&#65533;`&#65533;8&#65533;&#65533;&#65533;&#65533;0&#65533;&#65533;&#65533;&#65533;&#65533;nq&#65533;&#65533;&#65533;N\&#65533;&#669;&#65533;	"&#65533;&#65533;&#65533;g&#65533;N=&#65533;!|3&#65533;&#65533;|/&#65533;u`7&#65533;*&#65533;&#65533;&#65533;&#65533;&#65533;?&#65533;L&#65533;1P&#65533;&#560;&#65533;-0e&#65533;&#65533;&#65533;S&#65533;&#65533; &#65533;E&#65533;9F@)&#65533;&#65533;&#65533;&#65533;&#65533;q-^&#65533;l@&#65533;h&#65533;&#65533;4$&#65533;Kwb&#65533;=&#65533;"&#65533;&#65533;&#65533;&#65533;&#65533;&#65533;.$I>&#65533;8C&#65533;C1Zp&#65533;&#65533;&#65533;&#65533;&#65533;jzZL[&#65533;8&#65533;&#65533;!`&#65533;Q&#1527;&#1321;&#65533;R0@&#65533;&#65533;!&#65533;&#65533;oz&#65533;]&#65533;&#65533;4b1v&#65533; &#65533;&#65533;Og&#65533;.&#65533;w
x6~&#65533;W&#65533;R&#65533;&#65533;w&#65533;En1+}G8&#65533;&#65533;&#65533;&#65533;&#65533;&#65533;&#65533;7<&#65533;.<&#65533;m&#65533; &#65533;OA A&nP&#1392;?z&#65533;&#65533;&#65533;&#65533;!&#1280;z&#65533;&#65533;,8(n'&#65533;;&#65533;R"%&#65533;OLd&#65533;&#65533;&#65533;o&#65533;&#65533;&#65533;wQ
@f040h&#65533;C q&#65533;j&#65533;&#65533;`0?&#65533;:&#65533;&#65533;&#1221;-&#65533;HQQ&#65533;S2u1&#65533;&#65533;: s&#1431;Ub}&#65533;&z@&#65533;&#65533;6q&#65533;P&#65533;Ad&#65533;>@&#65533;&#65533;rM &#65533;D@&#65533;q&#65533;r&#65533;a:Q&#65533;&#65533;qP&#65533;&#65533;DS4Y7(`&#65533;@b&#65533;4&#65533;&#65533;&#65533;Qx&#65533;!|&#65533;0&#65533;6n!&@&#65533;&#65533;jn&#65533;E8&#65533;H&#65533;&#65533;b&#65533;&#65533;&#65533;,=D&#65533;&#65533;&#65533;&#65533;*vX&#65533;m&#65533;&#65533;&#65533;0C&#65533;9&#65533;&#65533;l+&#65533;B&#65533;&#65533;&#65533;T;&#65533;&#65533;[&#65533;&#65533;&#65533;&#65533;q	qoT&#65533;z&#65533;-&+&#65533;5o&#448;Y&#65533;>fpC&#65533;#&#65533;!&#65533;
&#65533;&#65533;|qf0$@jfF&#65533;&#65533;&#65533;]2&#65533;|.&#65533;^&#65533;V@&#65533;&#65533;&#65533;&#65533;%4&#65533;'P&#65533;LpGP-&#65533;`&#65533;&#65533;Bv&#65533;RhV	&#65533;&#65533;&#65533;q&#65533;&#65533;A&#65533;&#65533;k@&#65533;5&#65533;) &#65533;R&#65533;&#65533;&#65533;j&#65533;&#65533;&#65533;&#65533;X(&#65533;x&#65533;g!&#65533;>&#65533;&@)&#65533;aj&#65533;&#65533;NI*&#65533;UB&#65533;Cp$Dc"V8P&#65533;&#65533;l[&#65533;w1&#65533;&#65533;&#65533;C~&#1217;&#65533;N&#65533;F&#65533;PbTF&#65533;&#65533;&#65533;&#65533;pC&#65533;&#65533;[@-&#65533;r %&#65533;&#65533;	&#65533; 2/&#65533;dXD&#65533;r
&#65533;*Q&#65533;&#65533;&#65533;	E&#65533;X&#65533;Vz&#65533;S&#65533;&#65533;&#65533;P&#65533;&#65533;P?48Pq&#65533;&#65533;&#65533;:&#65533;<&#65533;iqg[&#65533;&#65533;NYS3&#65533;e&#65533;$n&#65533;@B%eqd&#65533;@0v&#65533;g ,&#65533;&#65533;&#65533;(&#65533;B&#65533;e&#65533;@&#65533;&#65533;>&#65533;&#65533;&#65533;&#65533;))&#65533;Bb!&#65533;@&#1705;&#65533;;I&#65533;K&#65533;Q&#65533;dK&#65533;&#65533;I&#65533;3&#65533;5&#65533;e&#65533;&#65533;`O&#65533;&#65533;q@&#65533;(y%VQ&#65533;@&#65533;+&#65533;.Dd0&#65533;n&#65533;xw(&#65533;&#65533;&#65533;w&#360;bN&#65533;7*&#65533;&#65533;:o&#65533;P&#65533;&#65533;&#65533;&#65533;&#65533;@n&#65533;&#65533;&#65533;&#65533;%qZ	A?&#65533;o&#65533;y&#65533;&#65533;&#65533;&#65533;&#514;&#1296;&#65533;s +&#65533;9)&#65533;&#65533;Q"bq&#65533;&#241;&#65533;&#65533;&#65533;&#65533;e&#65533;X&#498;UT8Ux&#65533; g0*	A&#65533;eJA+ &#65533;C$&#65533;&#65533;&#1075;&#65533;p&#65533;&#65533;I$&#65533;b&#65533;&#6363;&#65533;sho&#65533;&P&#65533;&#65533;&#65533;#`&#65533;&#65533;&#65533;8&#65533;{&#65533;&#65533;aZF&#65533;)&#65533;z Z&)&#65533;&#65533;&#65533;&#65533;&#65533;&#65533;&#65533;!f%&#65533;&#65533;&#65533;~&#65533;&#65533;qp3&#65533;Qw&#65533;&#65533;&#65533;&#65533;&#65533;v&#65533;l&#65533;J&#65533;&#65533;&#65533;CP&#65533;F&#65533;&#65533;!&#65533;y?6&#65533;&#65533;&#65533;&#65533; C&#65533;m~&#65533;7g&#65533;&#65533;E&#65533;&#65533;&#65533;w&#65533;&#65533;&#65533;Y&#65533;&#65533;f&#65533;f&#65533;VR&#65533;ud&#65533;2&#65533;p*J&#65533;y&#65533;&#65533;I&#65533;n&#65533;&#65533;&#65533;&#65533;&#65533;	&#65533;"-&#65533;#7:{z&#1050;9&#65533;:&#65533;1'&#65533;&#65533;&#65533;yq&#65533;&#65533;$&#65533;e&#65533;v&#65533;J&#65533;&#1717;|L&#65533;Rp&#65533;&#65533; &#65533;9&#1481;&#65533;&#65533;f&#65533;1i&#65533;xx&#65533;&#65533;&#65533;slq&#65533;&#65533;)&#65533;&#65533;&#65533;f&#65533;b^6&#65533;k@&#65533;&#65533;2y&#65533;$&#65533;&#65533;&#65533;4&#65533;)&#65533;&#65533;^@&#616;g!&#65533;:&#65533;IQrHv&#65533;&#65533;&#65533;n1<&#65533;&#65533;(;&#65533;&#65533;&#65533;aT&#65533;W&#65533;&#65533;0&#65533;&#65533;&#65533;p$U&#65533;&#65533;M@7vgw&#65533;&#65533;&#65533;&#65533;&#65533;+&#26710;jC&#65533;&#65533;@&#65533;&#65533;#&#65533;&#65533;N&#65533;P /&#65533;&#65533;&#65533;!&#65533;}&#65533;2&#65533;8$QY&#65533;&#65533;O&#65533;S&#65533;&#65533;&#65533;&#65533;&#65533;C/&#65533;&#65533;F&#65533;&#65533;Z2&#65533;Bn'!&#65533;&#65533;z&#65533;&#65533;&#65533;&#65533;q&#65533;:T&#65533;% &#65533;&#65533;&#65533;o&#65533;&#65533;&#65533;&#65533;&#65533;&#65533;`[&#65533;&#65533;Pz&#65533;&#999;$&#65533;)&#65533;@&#65533;V&#65533;^Qp&#65533;&#65533;q&#65533;Z"&#65533;c&#1722;&#681;R&#65533;h&#65533;&#65533;&#44047;b&#65533;[&#65533;&#65533;&#65533;e&#1961;e8&#65533;&#65533;2Ki&#65533;&#65533;&#65533;&#65533;0&#65533;&#65533;&#65533;&#65533;a&#65533;K&#65533;&#65533;uEY&#65533;Fy&#65533;&&#65533;(fg&#65533;&#65533;4Y)&iB1&#65533;&#65533;&#65533;a3&#65533;*`&#65533;2&#65533;`&#65533;'&#65533;&#65533;.&#65533;&#65533;w&#65533;&#65533;&#65533;Y;`&#65533;O{&#65533;&#65533;1&#65533;&#65533;N&#65533;m&#65533;Ec&#65533;&#65533;&#65533;&#65533;Q .D4P20.d	&#65533;c&#65533;A	&#65533;
qZ&#65533;/&#65533;&#65533;p&#1762;)@&#65533;	&#65533;&#65533;'B&#65533;
&#65533;-&#1376;;&#65533;X&#1077;&#560;&#65533;&#65533;#&#65533;S&#65533;+Pq&#65533;&#65533;&#65533;&#65533;f`&#65533;I&#65533;4i`H&#65533;i&#65533;1W&#65533;&#65533;^&#65533;K4&#65533;b@&#65533;&#65533;g&#65533;&#65533;^&#65533;+a&#65533;&#65533;(&#305;H&#65533;|*&#65533;6&#65533;(&#65533;&#65533;>q&#65533;&#65533;b&#65533;@@)T@&#65533;wE'V&#65533;H&#65533;&#65533;4&#65533;&#65533;s{&#65533;'a&#65533;D&#65533;`s%&#65533;&#65533;[Rs* C`F`F&#65533;8F&#65533;&#65533;
&#65533;+&#65533;&#65533;&#65533;E&#65533;j+&#65533;&#65533;N&#65533;P&#65533;A,&#65533;&#65533;2&#65533;
&#65533;hd&#65533;ja&#170;&#65533;	 &#65533;&#65533;&#65533;D&#65533;&e@&#65533;p&#65533;t[&#65533;&#65533;!&#65533;\a!&#65533;&#65533; &#65533;&#65533;Ot&#65533; f&#560;S&#65533;P&#65533;&#65533;z4f5&#65533;&#65533;oP*VV
&#65533;&#65533;&#65533;&#65533;Jv&#65533;&#65533;&#65533;{&#65533;&#65533;&#65533;V^&#65533;l&#65533;G&#65533;&#65533;&#65533;&#65533;d1&#65533;b&#65533;&#65533;&#65533;H'&#65533;1n&#65533;W&#65533;6&#65533;&#53853;&#65533;&#65533;)&#65533;I6&#65533;&#65533;&#65533; tq&#1029;&#65533;&#65533;&#65533;&#65533;K@&#65533;&#65533;AV&#463;:(B&#65533;H&#65533;&#1643;}F2q&#65533;&#65533;&#65533;
&#65533;k&#65533;&#65533;<I&#65533;&#65533;&#65533;&#65533;FP&#65533;s&#65533;&#65533;&#65533;&#65533;&#65533;?&#65533;wXT&#65533;7h&#65533;f&#65533;&#65533;:&#65533;&#65533;p&#65533;&#65533;&#1333;&#65533;:hd%&#65533;&#65533;o&#506;lL&#65533;&#65533;&#65533;&#65533;9&#65533;&#65533;&#65533;&#65533;&#642;&#65533;E%&#65533;&#65533;&#65533;Z&#65533;&#65533;&#65533;&#65533;&#65533;&#65533;}	!&#65533;&#65533;m&#65533;5&#65533;&#65533;&#65533;v7&#65533;&#1317;,A&#65533;hD&#65533;uz&#65533;o&#65533;r&#65533;&#65533;&#65533;&#65533;r&#65533;e&#65533;&#65533;0&#65533;G0&#65533;[e1&#65533;[L@&#65533;s&#65533;&#65533;49&#65533;n&#65533;&#65533;{&#65533;&#65533;6& |&#65533;&#65533;&#65533;&#65533;&#65533;&#65533;&#65533;&#65533;&#65533;?u<&#65533;V( &#65533;&#193;I&#65533;&#65533;&#65533;&#65533;"a&#65533;&#526;&#65533;&#65533;&#65533;&#65533;s=&#1229;L&#65533;&#65533;&#65533;3&#65533;M&#65533;&#65533;n&#65533;}&#65533;&#65533;&#65533;&#65533;<]&#65533;&#65533;&#65533;z&#65533;|X&#65533;7&#335;+ &#65533;&#65533;s&#65533;&#65533;&#4822;&#65533;e]&#65533;&#65533;z&#65533;npZ&#65533;&#65533;&#65533;&#65533;	c&#65533;&#65533;&#65533;&#812;`&#65533;&#65533;d-&#65533;@&#65533;<&#65533;
&#65533;&#65533;&#65533;&#65533;&#65533;l!r&#65533;[5&#305;Pq@<&#65533;s&#65533;\F&#65533;fd&#65533;&#65533;e;&#65533;&#65533;&#65533;:&#65533;&#65533;x&#65533;X&#65533;OW!&#65533;i*&#65533;&#65533;=&#65533;&#65533;=&#65533;&#65533;=&#65533;l&#65533;&#65533;&#65533;ks&#65533;&#1520;&#65533;Y&#65533;&#171;&#65533;z&#65533;&#65533;j&#65533;)B'|&#65533;H:@>n&#65533;Qu&#65533;&#65533;&#1508;&#65533;\j&#65533;)k&#65533;&#65533;G@$3&#65533;c&#65533;&#65533;`&#65533;)&#216;&#65533;&#65533;M#P*x&#65533;&#65533;&#1537;AC0"V&#65533;=]&#65533;&#65533;&#65533;&#65533;&#65533;&#595;&#65533;&#65533;&#65533;&#697;"&#65533;&#65533;p&#65533;v&#65533;&#65533;&#65533;&&#65533;f&#65533;&#65533;Q;'&#65533;&#65533;+X&#65533;&#65533;V7,XR&tk "&#65533;&#65533;e]!&#65533;M!bF&#65533;&#65533;&#65533;~Z&#65533;z&#65533;re&#65533;&#65533;&#65533;&#65533;&#1708;&#65533;&#65533;&#65533;&#65533;&#65533;&#65533;J&#65533;Ny&#922;&#65533;t
t&#65533;&#65533;H2&#65533;&#65533;RM"h!+c&#65533;&#65533;n&#65533;%&#65533;G&#65533;-U,&#65533;&#475;Z6&#65533;8&#65533;&#65533;i&#65533;&#65533;6I&#65533;39&#65533;&#65533;&#65533;&#65533;B&#65533;&#65533;Z&#65533;5Y?&#65533;J- &#65533;&#65533;&#65533;&#65533;tL V&#65533;.&#65533;&#65533;&#65533;A&#65533;
P&#65533;N
A&#65533;&#65533;&#65533;b&#65533;&#65533;&#65533;&#461;-@=&#65533;@K&#65533;&#65533;i&#65533;M&#65533;7&#65533;&#65533;m&#65533;&#65533;&#65533;&#65533;&#65533;Q1&#65533;pCj&#65533;&#847;{~&#65533;a&#65533;qjp0&#65533;&#65533;v
R)&#65533;B0&#65533;M&#65533;SA&#65533;&#65533;&#65533;&#65533;[^-&#65533;Q-&#65533;&#65533;&#65533;&#65533;i&#65533;&#65533;&#65533;a!&#65533;2o@&#65533;.&#65533;EpZ&#65533;&#65533;q&#65533;q&#65533;&#65533;&#65533;E&#65533;Uh&#65533;&#65533;QaA&#65533;>&#1719;&#65533;Q&#65533;&#65533;&#65533;|=&#65533;&#65533;&#65533;&#65533;z&#65533;&#65533;'s&#65533;	&#65533;m&#65533;&#65533;e!g&#65533;&#65533;[\&#65533;wh-&#65533;&#65533;&#65533;)^<&#65533;&#65533;>&#65533;z&#65533;&#65533;#&#875;#@PHi&#65533;&#65533;&#65533;&#65533;@&#65533;&#65533;&#65533;&#65533;hKbU&#65533;b&#65533;0&#65533;x
&#65533;&#65533;&#65533;|&#65533;&#65533;&#65533;&#65533;@&#65533;c&#65533;&#65533;&#65533;M&#65533;&#65533;&#65533;&#65533;&#65533;&#65533;&#1801;&#65533;&#65533;&#65533;uPb&#65533;&#65533;&#65533;%
&#65533;
z8V &#65533;&#65533;&#65533;&#65533;M&#975;&#65533;&#65533;W:&#65533;&#65533;&#65533;*&#65533;&#65533;&#65533;/&#65533;&#1312;n(&#65533;&#65533; &#65533;e)&#65533;&#65533;&#65533;L&#65533;.&#65533;^&#65533;g&#810;e&#65533;&#65533;!&#65533;d&#65533;&#65533;&#65533;>&#65533;E)&#65533;&#65533;&#65533;Fq&#65533;&#65533;A&#65533;X&#410;.&#65533;&#65533;&#65533;I>&#65533;$Y&#65533;1Wq&#65533; &#1658;&#65533;&#65533;!&#65533;O&#65533;&#65533;s&#65533;/2&#65533;h&#65533;,k&#65533;&#65533;&#65533;@&#65533;&#65533;&#65533;e}&#65533;E&#65533;&#65533; %[D&#65533;&#65533;&#65533;&#65533;d9&#65533;%&#65533;&#65533;	 0&#65533;!@`&#65533;&#65533;B&#65533;g	'&#65533;&#65533;&#65533;&#65533;&#65533;R*&#65533;&#65533;5&#65533;&#65533;&#65533;\5KA&#65533;j>&#65533;&#65533;&#65533;&#65533;X&#65533;e&#862;E&#65533;6mJ~q@8&#65533;&#65533;&#65533;%Q&#65533;&#65533;
0&#65533;u&#65533;&#65533;;0Fl&#65533;&#65533;8`&#65533;&#65533;
)hVK&#65533;&#65533;&#65533;&#65533;t&#65533;h'&#65533;bU&#65533;k&#65533;@&#65533;&#1316;&#65533;k&#355;&#65533;,|&#65533;&#65533;)RtP&#65533;E&#65533;&#1164;&#65533;&#65533;f\&#65533;i&#1368;?&#65533;&#65533;\&#1675;&#65533;]&#65533;f&#65533;Z&#65533;E+b}&#65533;eH&#65533;&#65533;bo&#65533;(&#65533;&#65533;:&#65533;&#65533;Z&#1380;=&#65533;&#65533; &#65533;w&#65533;+&#65533;&#65533;!_,VF&#65533;46&#65533; &#65533;20&#65533;
`9XL8A!&#65533;z&#65533;/&#65533;p&#65533;r&#65533;&#65533;	)&&#65533;ZX&#65533;k &#65533;?&#65533;8*f&#65533;&#65533;Zh&#65533;$ &#65533;&#65533;&#65533;Z)E&#65533;&#65533;&#65533;0B&#65533;&#65533;r
j&#65533;NrH	&#65533;&#65533;&#65533;&#65533;2&#65533;`&#65533;&#65533;(&#65533;&#65533;&#65533;&#65533;b&#65533;&#65533;r&#65533;&#65533;&#65533;K/&#1354;` "h&#65533;&#65533;&#65533;@s&#65533;=&#65533;&#65533;S&#65533;&#65533;&#65533;J&#65533;&#65533;8{2=K&#65533;&#65533;&#65533;eZm&#65533;8Zx`&#65533;$&#65533;a&#65533;&#65533;&#65533;y*&#65533;:&#65533;j&#65533;&#65533;&#65533;*d&#65533;!&#65533;&#65533;&#65533;&#65533;P&#65533;h#iZ&#65533;&Xln:iH&#65533;&#445;j&#65533;&#65533;&#65533;&#65533;&#238;:&#65533;Y&#65533;&#65533;h&#65533;&#65533;&#65533;&#65533; 5&#65533;y&#65533;&#65533;&#65533;&#65533;&#65533;E&#65533;0d&#65533;&#65533;&#65533;;&#65533;&#65533;&#65533;&#1676;&#65533;&#65533;&#65533;@@38&#65533;&#65533;1&#65533; &#65533;Qh!1&#65533;8C&#65533;&#65533;=d]&#14711;!&#65533;,&#65533;"&#65533;Z&#65533;&#65533;?&#65533;>*&#65533;&#65533;&#65533;\t&#65533;&#65533;r&#768;*Y&#65533;X&#65533; &#65533;r'&#65533;pJ&#65533;&#65533;"/&&#65533;&#65533;9&#65533;&#65533;E&#65533;&#65533;&&#65533;&#65533;J)&#65533;,&#65533;&#65533;&#65533;&#65533;&#65533;e&#65533;&#65533;, `&#65533;&#65533;&#65533;T&#65533;.# 8&#65533;j&#65533;&#65533;1&#65533;&#65533;L&#65533;&#65533;&#65533;(`&#65533;1&#65533;&#65533;4&#65533;&#65533;j&#65533;&#65533;e&#65533;&#65533;_&#65533;&#65533;&#65533;7&#65533;q/G&#65533;)&#65533;&#65533;&#65533;,&#65533;5K&#65533;6 &#65533;R`&#65533;&#65533;QI&#65533;&#65533;TSU-T&#65533;h&#65533;&#65533;":&#65533;!&#65533;
&#65533;nu&#888;K&#65533;&#65533;h@<&#65533;7b&#65533;&#1409;7&#65533;&#65533;
d&#65533;i&#65533;&#65533;j&#65533;Y&#308;
&#65533;/&#65533;`&#65533;&#65533;=L&#65533;&#65533;P&#65533;&#65533;W0&#65533;&#65533;N8#^/&#65533;X&#65533;v&#65533;&#65533;C1&#1669;&#65533;^&#65533;&#518;&#65533;j&#65533;&#65533;&#65533;rX@&#65533;&#338;P&#65533;1%&#65533;L &#400;&#65533;Ei&#65533;=&#65533;&#65533;`&#65533;&#65533;sBR)!&#65533;&#65533;&#65533;PZJ&#65533;0De&#65533;&#65533;,&#65533;dC&#65533;&#65533;O&#65533;&#65533;&#65533;&#65533;&#65533;c@&#65533;&#65533;&#65533;&#65533;D&#65533;&&#65533;!/&#65533;@&#65533;&#65533;&#65533;&#65533;0F[&#65533;&#65533;$c&#65533;&#400;&#65533;<&#65533;&#65533;&#65533;	t&#65533;&#65533;&#65533;&#65533;%'a&#65533;&#1029;.LR&#65533;&#65533;&#65533;v&#65533;&#65533;` T&#65533;2X7R}*5,&#65533;D&#65533;&#65533;A9&#889;&#65533;&#2022;&#65533;&#65533;g:&#65533; &#65533;&#65533;&#65533;9&#65533;B+x&#65533;"&#65533;#&#65533;Zh&#65533;3&#393;&#65533;&#65533;3&#65533;Pih j&#65533;V&#65533;V&#65533;D3|J&#65533;!D&#65533;4E-j&#65533;&#65533;&#65533;&#65533;5&#65533;&#65533;vC&#65533;&#558;&#65533;&#65533;B&#65533; &#65533;uD&#65533;f&#65533;
1h&#65533;&#65533;HoM{&#65533;J&#65533;&#65533;&#65533;&#65533;JA"&#65533;&#65533;&#65533;|F&#65533;&#65533;R&#65533;$&#65533;)/&#65533;&#65533;?lQ&#65533;D.&#65533;&#1160;p&#65533;&#65533;&#65533;&#982;_&#65533;d&&#65533;&#65533;a /&0&#65533;GPi@L&#65533;j`D	&#65533;&&#65533;&#65533;Nx&#65533;&#65533;@ il&&#65533;p&#417;:&#65533;D&#65533;&#65533;&#65533;&#65533;44&#1036; &#65533;28
&#65533;&&#65533;&#65533;&#65533;,PF&#65533;&#65533;&#65533;&#65533;`&#65533;#&#65533;&#65533;d&#65533;&#257;&#65533;&#65533;&#65533;&#65533;&#65533;&#65533;&#65533;&#65533;&#65533;z&#65533;&#65533;u^&#65533;&#65533;K-1&#65533;&#65533;&#65533;&#65533;`&#65533;&#65533;&#65533;?k&#65533;iLC&#65533;&#65533;}V ,&#65533;&#65533;&#65533;z &#65533;&#65533;t:4)A&#65533;+Wa&#65533;&#65533;&#65533;B&#155;&#65533;&#65533;&#65533;&#65533;u&#65533;B&#65533;i&#65533;8&#65533;"&#65533;`B&#65533;&#65533;&#65533;&#65533;z(Q&#65533;/"@.&#65533;&#65533;&K_&#360;&#65533;&#65533;
&#65533;GL&#65533;&#65533;M&#65533;&#1362;|&#65533;&&#65533;&#65533;Lf&#65533;&#65533;&#65533;$&#65533;e\&#65533;D&#65533;I&#65533;` m&#65533;&#65533;&#65533;W&#65533;$/&#65533;&#65533;&#65533;&#65533;&#65533;$&#65533;&#65533;<Z3#&#65533;&#65533;HS2&#65533;hEs&#65533;t&#1243;&#65533;&#65533;&#65533;&#65533;&#65533;&#65533;fL#R&#65533;&#65533;&#65533;&#1372;H&#65533;&#65533;&#65533;&#65533;<&#65533;iO}&#65533;s&#65533;&#65533;&#65533;&#65533;4&#65533;&#542;<@U&#1208;&#65533;&#65533;&#65533;&#65533;&#65533;(&#65533;V/&#65533;&#65533;&#65533;&#65533;3&#65533;Z&#65533;@&#65533;E&#65533;&#65533;&#65533;&#65533;f&#65533;&#65533;&#65533;i&#65533;&#65533;&#65533;&#65533;(&#65533;&#65533;#&#65533;&#65533;&#65533;&#291;&#65533;&#65533;&#65533;G&#65533;P&#65533;L7^&#65533;&#65533;b2&#65533;&#65533;tM&#65533;&#65533;]"&#65533;@&#65533;&#65533;T&#65533;D4H&#65533;D
Vu&#65533;I&#65533;&#65533;'I&#65533;*&#65533;z&#65533;p!J&#65533;(&#65533;&#617;&#65533;rm)+&#65533;F&#65533;2&#65533;&#65533;Ua&#65533;
.&#65533;!W&#65533;&#65533;&#65533;&#65533;0^&#65533;&#65533;8`=S&#65533;0&#65533;.<&#65533;0!&#65533;&#65533;&#65533;%&#65533;&#65533;2&#65533;&#65533;&#65533;`S&#65533;&#65533;&#65533;7&#65533;&#65533;&#65533;&#65533;6C&#65533;&#65533;&#65533;&#65533;&#65533;2&#65533;-&#65533;Z&#65533;&#65533;&#65533;)&#65533;r&#65533;&#1601;&#65533;&#65533;&#65533;&#65533;&#65533;&#65533;&#49548;Xa;D&#65533;&#65533;&#65533;!&#65533;&#65533;P&#65533;&#912;"0&#65533;b&#65533;7Dq<]@&#65533;4&#65533;g&#65533;&#65533;L+Zzhb,H&#65533;R\K&#65533;;&#65533;L &#65533;&#65533;&#65533;0D/`&#65533;&&#65533;k&#65533;rW&#65533;o&#65533;!A*&#65533;&#65533;6`&#65533;xdL&#65533;&#65533;Q&#65533;$>$@cB&#65533;&#65533;&#65533;$OzIU&#65533;&#65533;&#65533;@&#65533;&#65533;&#65533;&#65533;&#65533;@x,&#65533;*&#65533;UdS)&#65533;(&#1157;&#65533;&#65533;t&#65533;d&#65533;&#65533;&#65533;&#65533;&#65533;&#65533;&#332;|Q^l&#776;&#65533;2&#65533;&#65533;j~2&#65533;#mhx&#65533;cv&#65533;&#65533;&#65533;4&#65533;/&#65533; &#65533;&#65533;&#65533;&#65533;&#65533;&#65533;&#65533;&#65533;&#65533;&#65533;&#65533;&&#65533;&#65533;&#65533;k0&#65533;1&#65533;&#65533;6&#65533;&#65533;&#65533;&#65533;&#65533;H\s&#65533;gf&#65533;&#65533;&#65533;&#65533;&#65533;Mp&#65533;I&#65533;c&#65533;8[&#65533;&#65533;&#65533;h3>P-3&#65533;&#65533;&#39722;&#65533;X&#65533;AK&#65533;W&#65533;~|5R&#65533;&#1152;&#65533;D&#65533;&#65533;N'&#65533;&#65533;&#65533;&#65533;p)X*&#65533;&#65533;U!&#65533;BP!2&#65533;&#65533;&#65533;NgC0^&#65533;&#65533;z&#65533;8
&#65533;v&#65533;&#65533;\l,&#65533;&#65533;&#1537;g]v^SS&#65533;&#65533;I`&#65533;&#65533;&#65533;n~j&#65533;,G&#65533;a\P&#65533;&#65533;&#65533;r&#65533;&#65533;&#65533;&#65533;l&#65533;	z)@&#65533;&#65533;&#307;p&#65533;&#65533;&#65533;jh&#65533;&#65533;&#65533;&#65533;&#65533;7h&#65533;&#65533;L&#65533;}&#65533;&#65533;&#65533;,	&#65533;&#416;&#65533;&#65533;&#65533;|&#65533; )xA&#65533;&#65533;<"&#65533;A5&#65533;&#65533;&#65533;R&#65533;&#65533;&#65533;l1&#65533;&#65533;{CR||*&#65533;&#65533;M-&#65533;&#65533;&#65533;&#65533;b&#65533;&#1128;&#65533;O&#65533;&#65533;j&#65533;F&#65533;?\&#65533;&#65533;(9&#65533;!<&#65533;1&#65533;&#65533;Q&#65533;&#65533;&#289;&#65533;W!&#65533;u&#65533;&#65533;D34&#65533;Z&#65533;&#65533;(p&#65533;&#65533;&#65533;&#65533;v&#65533;La!&#65533;&#65533;&#65533;&#65533;E&#65533;&#65533;&#65533;){&#65533;&#65533;t	&#65533;&#65533;B&#65533;`&#65533;&#65533;&#65533;&#65533;!A&#65533;&#65533;#& &#65533;&#65533;K&#65533; I&#65533;;\&#65533;I&#65533;&#65533;&#65533;;&#65533;x&#65533;&#65533;&#65533;&#65533;Q&#65533;Y&#65533;&#65533;&#65533;&1&#65533;&#65533;&#65533;&#65533;&#65533;&#65533;&#65533;&#65533;J&#65533;&#65533;jj86&#65533;R&#65533;s,sc&#515;&#65533;(&#65533;
&#65533;x&#65533;G&#36645;&#65533;==&#65533;8&#65533;&#786;&#65533;&#3931;1&#65533;&#65533;Hd&#65533;.z&#65533;&#65533;&#65533;[&#65533;&#65533;/&#65533;&#65533;&#65533;&#65533;c`&#65533;8&#7399;c&#65533;&#65533;x&#65533;(RC &#65533;&#1520;&#65533;W&#65533;&#65533;(&#65533;h&#65533;&#65533;&#65533;"&#65533;&#65533;&#65533;&#65533;(B&#65533;&#65533;&#65533;&#65533;&#65533;f@&#65533;&#65533;,&#65533;&#65533;&#65533;&#65533;&#65533;&#65533;&2)&#65533;p&#65533;&#65533;&#65533;3&#65533;&#65533;&#65533;#8J&#65533;&#65533;&#65533;&#65533; &#65533;0&#65533;&#65533;&#65533;&#65533;;Oc&#65533;&#65533;j&#65533;&#65533;)Tc&#65533;T&#65533;&#65533;&#65533;z5&0&#65533;&#65533;&#65533;&#65533;E&#65533;Y&#65533;X&#65533;&#65533;^&#65533;*&#65533;C&#65533;Z&#65533;i&#1634;&#65533;&#65533;
&#65533;&#65533;&#65533;0&#65533;&#65533;5&#65533;&#65533;0&#65533;&#65533;1i@&#65533; &#65533;&#1690;&#65533;q37&#65533;&#65533;&#65533;&#65533;&#65533;3'*&#65533;&#65533;h&#65533;6q&#65533;&#632;&#65533;&#65533;&#65533;B*&#65533;&#65533;&#65533;&#65533;0&#65533;&#65533;?,&#65533;c.B(&#65533;&#65533;=4,+&#65533;X&#65533;80&#65533;8&#65533;&#65533;&#65533;P3&#65533;&#65533;*&#65533;Y99@&#795;?lj&#65533;&#65533;h&#65533;P#'&#65533;&#65533;&#65533;&#65533;&#65533;&#65533;&#65533;'&#65533;&#65533;&#65533;R&#65533;X&#65533;&9&#65533;L&#65533;&#65533;L|( k&#65533;&#65533;&#65533;&#65533;2&#65533;&#65533;)r&#65533;&#65533;&#65533;&#65533;&#65533;&#65533;&#65533;,@&#65533;&#65533;&#65533;&#65533;*S&#65533;&#65533;`&#65533;&#65533;&#65533;&#65533;
&#65533;@!&#65533;5Y&#48493;|@&#65533;&#65533;*&#65533;O&#1188;_&#34330;&#65533;
x&#65533;&#65533;&#65533;&#65533;
&#1537;(&#65533;R&#65533;&#65533;&#65533;&#65533;&#443;<&#65533;_&#65533;86&#65533;&#65533;&#65533;7&#65533;&#65533;&#65533;&#65533;&#65533;&#65533;	gx&#65533;i&#65533;&#65533;&#65533;8>d8&#65533;&#65533; &#65533;x&#65533;c&#65533;&#65533;&#65533;&#65533;	&#65533;{
&#65533;{d&#65533;&#874;&#65533;&#65533;&#65533;&#146;&#65533;`&#65533; ipg&#65533;&#65533;&#65533;r&#65533;c&#65533;&#65533;&#65533;e&#65533;&#65533;&#65533;!&#65533;,&#65533;XX&#65533;.0&#65533;&#65533;&#527;&#65533;&#65533;K9@&#65533;&#65533;&#65533;iAC&#65533;&#173;&#65533;:DA&#65533;&#65533;V)&#65533;&#65533;&#65533;&#65533;h&#65533;.&#65533;&#65533;9&#65533;$&#65533;&#65533;J&#65533;&#65533;&#65533;&#1643;&#65533;iX&#65533;&#65533;x&#65533;&#65533;&#65533;Y&#65533;&#65533;Z&#677;<&#65533;=p&#65533;
qJ&#65533;&#65533;&#65533;&#65533;&#65533;&#65533;X&#65533;&#65533;q&#65533;&#65533;$&#65533;X&#65533;EE;b&#65533;	&#65533;8&#65533;&#65533;#A&#65533;Y&#1027;j(&#65533;j&#65533;&#65533;E(&#65533;&#65533;&#65533;_20&#65533;cC&#65533;&#65533;	&#65533;&#65533;C&#65533;&#65533;&#65533;8&#65533;&#65533;&#65533;&#65533;i&#65533;g&#65533;&#65533;>X&#65533;x&#1299;&#65533;|&#65533;&#65533;&#1004;'&#65533;&#65533;&#65533;c&#65533;&#65533;&#479;a&#65533;0&#65533;Z0&#65533;&#65533;&#65533;h&#65533;7&#65533;`j&#65533;8&#65533;4&#65533;&#65533;&#65533;M&#65533;&#65533;?D&#65533;)&#65533;D&#65533;&#65533;&#65533;&#65533;q&#65533;&#65533;Z&#65533;,&#65533;&#65533;"&#65533;&#955;!&#65533;&#65533;&#1164;&#65533;0r&#65533;N=&#65533;&#65533;'B&#65533;&#65533;|&#65533;&#62746;A&#65533;?b0/r&#65533;&#65533;8&#65533;&#65533;X&#65533;&#65533;&#65533;&#65533;!&#65533;&#65533;&#65533;&#65533;&#65533;&#65533;4&#65533;8P@&#65533;&#65533;&#65533;>&#65533;&#65533;&#65533;&#65533;&#65533;>&#65533;&#1311;:

aYXs&#65533;&#65533;&#65533;&#65533;");&#65533;&#65533;&#65533;&#65533;j	D&#65533;9&#65533;M&#65533;U.	Q&#65533;&#65533;@&#65533;&#65533;l.q&#65533;&#65533;qDG&#65533;&#65533;>&#65533;&#65533;4X&#65533;E&#65533;g@&#65533;&#65533;Q'&#65533;c&#65533;&#65533;&#65533;|&#65533;7&#65533;&#65533;&#65533;&#65533;8&#65533;c!ix&#65533;G&#65533;&#65533;)i&#4749;&#65533;
M"1&#65533;&#65533;&#65533;,
&#65533;:T&#65533;&#65533;&#65533;0B0&#65533;&#65533;|&#65533;&#65533;(&#65533;@&#65533;@?&#65533;3&#65533;0c&#65533;&&#65533;82U&#65533;&#65533;h&#65533;T&#1644;&#65533;&#65533;&#65533;h1&#65533;F&#65533;&#65533;&#65533;R &#65533;t&#65533;&#856;4&#65533;&#65533;7z)&#65533;B&#65533;&#65533;&#65533;8$&#65533; )A&#65533;&#65533;&#65533;	&#65533;/@&#65533;&#65533;35&#65533;&#65533;&#65533;C8&#65533;&#65533;\&#351;z5&#65533;Z&#65533;-&#65533;T&#65533;SM&#65533;UU%&#65533;ZC0&#65533;&#65533;&#65533;&#65533;&#65533;X&#65533;&#65533; &#65533;&#65533;0&#65533;&#65533;G&#1537;^&#65533;P&#65533;$&#65533;&#65533;&#65533;0&#65533;F&#65533;T&#65533;&#26812;,
,AC&#65533;hP&#65533;&#65533;&#65533;F&#65533;$Tk&#1363;h&#65533;&#65533;&#65533;PO&#65533;&#65533;&#65533;`&#65533;&#65533;&#65533;&#164;<&#723;&#65533;&#65533;&#65533;&#65533;&#65533;&#65533;"&#65533;J&#65533;&#65533;*&#65533;5>}&#65533;M&#65533;-&#65533;&#65533;&#1024;)&#65533;&#65533;@&#65533;&#65533;8&#65533;&#65533;8&#65533; j&#65533;&#65533;HW9&#65533;&#65533;eN&#1802;&#65533;&#65533;&#65533;>&#728;&#65533;1z"&#65533;&#65533;N&#65533;&#65533;?&#65533;&#65533; (-T&#65533;?&#65533;&#341458;&#65533;&#65533;	&#65533;&#65533;&#65533;&#65533;3B4kp&#65533;cP&#65533;1&#65533;&#65533;)&#65533;&#65533;X&#65533;&#65533; &#65533;I&#65533;&#65533;b5T&#65533;J&#65533;4&#65533;&#65533;&#65533;&#65533;`
&#65533;&#65533;JuU&#65533;P&#65533;&#65533;&#65533;0&#65533;)	&#65533;&#65533;*&#65533;&#65533;&#65533;&#1091;&#12869;&#65533;&#65533;&#65533;.&#1032;&#65533;&#65533;&#1723;<6!]&#65533;%&#65533;V&#65533;K&#65533;f8&#65533;[&#65533;5+&#65533;4&#65533;
&#65533;&#65533;&#65533;L&#65533;&#65533;h&#65533;1&#65533;H&#65533;j&#65533;&#65533;&#1747;J&#65533;&#65533;&#65533;"&#65533;&#65533;&#65533;&#65533;om&#65533;3&#65533;&#65533;X&#65533;X&#65533;7&#65533;&#65533;&#65533;&#65533;j&#65533;&#65533;&#576;&#65533;71&#65533;!+&#1569;&#65533;eWbY5"&#65533;D&#65533;$6X&#65533;&#1365;&#65533;&#65533;=d&#65533;&#65533;&#65533;&#65533;\}&#65533;&#65533;&#65533;S&#65533;&#65533;&#65533;&#65533;]&#65533;&#65533;l#0&#65533;&#65533;PY&#65533;&#247;g&#65533;l&#65533;&#65533;&#1155;E&#65533;&#65533;*&#65533;&#65533;&#65533;&#65533;&#65533;T&#65533;"$&#65533;&#1593;)&#65533;,&#1185;5&#65533;&#65533;]&#65533;&#65533;s5
I&#676;&#65533;&#2019;HU&#65533;K%Q&#65533;&#65533;&#65533;&#65533;&#65533;&#65533;&#65533;&#889;i&#65533;3`H&#65533;(&#65533;&#65533;&#65533;&#65533;&#65533;-&#65533;fp&#65533;&#65533;&#65533;`H&#65533;&#65533;$&#65533;&#793;I&#65533;&#65533;&#65533;fx<&#65533;&#65533;4&#65533;&#65533;&#65533;bX&#65533;-&#65533;p,mB&#65533;&#65533;&#65533;[`&#65533;Vh&#65533;&#65533;&#65533;&#1536;Z&#65533;&#65533;(&#65533;X&#65533;&#65533;&#65533;,&#65533;&#65533;,&#65533;&#65533;
&#65533;7zb+h.&#65533;t&#65533;&#65533;|&#65533;`!Y@&#65533;?&#65533;&#65533;D@&#65533;%&#1231;&#65533;P&#65533;&#65533;$I&#65533;B&#65533;&#65533;>[&#65533;&&#65533;.&#945;&#65533;_&#65533;&#65533;&#65533;X&#65533;&#65533;gh#7*/D&#65533;&#65533;x&#65533;=&#65533;^&#65533;	3&#65533;&#65533;m&#65533;&#65533;&#65533;&#65533;*
&#65533;c<&#65533;&#65533;"}&#65533;&#65533;&#65533;&#65533;&#996;&#1808;BU&#65533;&#65533;&#65533;&#65533;&#65533;&#65533;&#65533;$&#65533;&#65533;
&#65533;(&#65533;R&#19830;&#713;&#65533;&#65533;&#65533;}f&#65533;C&#65533;Q5&#65533;&#65533;;!&#65533;bP&#65533;#e&#65533;&#65533;&#65533;&#65533;&#65533;6&#65533;8&#65533;EQ&#65533;N&#65533;&#65533;&#65533;g&#65533;&#65533;&#65533;
&#65533;B&#1640;iC'D&#65533;&#65533;8&#65533;;&#65533;&#65533;&#65533;>0&#65533;&#65533;L}&#65533;&#65533;^&#65533;&#65533;&#65533;F&#65533;&#65533;$#&#65533;&#65533;i&#65533;&#65533;&#65533;&#65533;&#65533;c&#65533;s&#65533;&#65533;&#760;&#65533;ix&#65533;&#65533;@&#65533;$&#65533;&#65533;?,&#65533;&#65533;&#65533;C&#65533;j3&#65533;&#65533;&#65533;)&#65533;&#65533;&#65533;S&#65533;x&#65533;&#65533;94&#65533;&#65533;&#65533;&#1032;r1&#65533;&#65533; T1&#65533;!&#65533;&#65533;&#65533;9&#65533;&#65533;3&#65533;Qv7w&#65533;&#65533;&#65533;&#65533;1&#65533;/`&#65533;(&#1676;&#65533;"=&#65533;RuiS-&#1711;&#65533;&#65533;&#65533;W}&#65533;D0%1&#65533;_&#65533;&#65533;6&#65533;`8&#65533;r&#65533;R5`&#65533;70&#65533;.&#65533;5&#65533;&#65533;j&#65533;Q~&#65533;&#65533;&#65533;&#65533;&#65533;&#65533;&#65533;&#523;l&#65533; &#65533;MQ&#65533;,&#65533;&#65533;e&#65533;e&#65533;i&#65533;&#618;&#65533;&#65533;z&#65533;H&#65533;x&#65533;&#65533;&#65533;&#65533;|j&#1026;&#65533;&#615;&#65533;&#65533;1&#65533;"&#65533;&#65533;&#65533;&#65533;&#65533;&#65533;&P&#65533;&#65533;fQ)q<G&#188;&#65533;&#65533;IX&#65533;@&#65533;2&#1552;I%&#65533;&#65533;&#65533;l&#966;-&#1070;&#65533;&#65533;)&#65533;&#65533;4.`&#65533;(&#65533;@!&#65533;&#65533;&#65533;D&#65533;A&#65533;LO 0.&#65533;&#65533;9`x&#65533;&#65533;-&#65533;&#65533;&#65533;:&#65533;&#65533;w&#65533;h"&#1805;&#65533;&#65533;&#65533;2W&#65533;	,&#65533;A&#65533;TB&#65533;T&#65533;ZF>&#65533;`&#65533;Tm;&#65533;^&#65533;T&#65533;&#65533;o4C&#65533;&#65533;&#65533;&#65533;&#65533;&#65533;)%&#65533;
0XR&#65533;h&#65533;+X&#65533;{o&#65533;&#65533;(&#65533;!<&#65533;&#65533;&#65533;&#65533;&#65533;$)&#65533;&#65533;! V&#65533;R&#65533;&#65533;N&#65533;&#65533;&#65533;Re	&#65533;?&#65533;-&#1128;&#65533;o&#65533;&#65533;)H&#65533;rf&#65533;&#65533;^y&#65533;B1&#65533;pp}y&#65533;&#65533;&#65533;|&#65533;&#65533;P2=&#65533;&#65533;,&#65533;k7M&#65533;y"&#65533;pa&#325;&#65533;&#65533;,&#65533;$&#65533;h&#65533;X@wN&#65533;&#65533;&#65533;&#65533;&#65533;,&#65533; &#65533;&#65533;X&#65533;k&#65533;g|&#65533;g&#65533;&#65533;&#65533;[4&#313;&#65533;Xh&#65533;:&#65533;I&#65533;B-&#65533;pEX&#65533;Y&#65533;s&#65533;9&#65533;&#65533;&#65533;.sj&#65533;8&#65533;8i&#65533;0p'#f&#65533;&#65533;hY
$&#65533;\&#1699;XsWU&#65533;&#149866;_&#65533;&#65533;&#65533; t\p	&#65533;&#65533;&#65533;&#65533;&#65533;V"~&#65533;a&#65533;bh&#65533;&#65533;&#65533;n&#65533;&#65533;7KoL&#65533;&#65533;&#65533;LQt&#65533;&#65533;(&#65533;2&#65533;k
9&#65533;&#65533;Hj&#65533;&#65533;&#65533;0F&#65533;&#65533;&#65533;D&#1549;&#65533;*&#65533;&#65533;Oy&#65533;&#65533;]&#65533;&#65533;&#65533;&#65533;Qa	8	&#65533;&#65533;7&#65533;&#65533;n&#65533;z&#65533;&#65533;c&#65533;&#65533;6&#65533;P&#65533;rs&#65533;&#65533;&#65533;fl&#65533;3&#1024;H&#65533;D&#65533;&#65533;&#65533;&#65533;2&#65533;&#65533;&#65533;+&#65533;k&#65533;|/&#65533;q&#65533;&#65533;&#65533;&#65533;8&#65533;&#65533;5w&#65533;&#65533;4BMh&#1574;&#65533;&#65533;r&#65533;C&#65533;\&#1344;H&#65533;&#65533;H&#65533;HXdX&#65533;(&#65533;8}&#65533;&#65533;&#65533;&#65533;&#65533;`&#65533;&#404;&#65533;8&#65533;&#65533;&#65533;7&#65533;H&#65533;&#65533;'
&#65533;&#65533;&#65533;&#65533;&#65533;&#65533;d}f&#65533; &#65533;&#65533;&#65533;+&#453;&#65533;Q&#65533;	iyV&#65533;%&#65533;Oy&#65533;&#65533;&#65533;&#65533;Z=&#65533;p&#65533;G&#65533;&#65533;(#&#65533;Z&#65533;&#65533;&#65533;Q&#65533;&#65533;&#65533;&#65533;C)&#65533;&#65533;&#1856;$2=x&#65533;&#65533;&#65533;Y&#65533;&#65533;Pp&#65533;&#65533;o&#65533;&#65533;3&#65533;&#65533;c&#65533;E	&#65533;&#65533;)&#65533;&#65533;&#65533;/$&#65533;&#65533;`P&#139;&#65533;
#Dh&#65533;&#65533;E&#65533;8-&#65533;&#65533;P,&#1544;qj&#65533;y&#65533;Q&#65533;%&#65533;&#65533;&#65533;!&#65533;d9XTbG&#65533;&#65533;&#65533;&#360;&#65533;@Mj:wR{&#65533;&#65533;&#65533;&#65533;&#65533;A5h&#65533;&#65533;Y&#65533;@.&#65533;ef&#65533;!RfhP&#65533;a&#425;&#65533;&2&#65533;&#65533;0 Xb+T&#65533;&#65533;,ktHh&#65533;&#65533;4&#65533;&#65533;&#65533;@&#65533;G	XAFbM&#65533;D&#65533;P(
SC%&#65533;&#65533;&#529;&#65533;&#65533;&#65533;2&#65533;x7&#65533;&#65533;aaC @t&#65533;j&#1136;&#65533;@~&#65533;n&#65533;+5&#65533;_!*&#65533;f-.Kk&#65533;&#65533;:&#65533;&#12325;,Y&#65533;n2\&#65533;5Cf>dP&#65533;P&#65533;Z&#65533;>&#1191;S&#65533;n&#65533;:&#65533;&#65533;&#65533;[&#65533;@&#65533;&#65533;&#65533;/&#65533;&#65533;0(&#65533;B&#65533;w&#65533;RT&#65533;?_&#65533;|%4t&#65533;&#65533;&#4211;Z&#65533;l&#65533;`&#65533;D&#65533;&#65533;1$&#65533;&#128;&#65533;_,+&#290;2{&#65533;(&#65533;/pBE,&#65533;P&#65533;&#65533;PP&#65533;Ip&#65533;&#65533;&#65533;&#464;4$Q4$3&#133;mt&#65533;&#65533;o&#65533;&#65533;&#65533;<&UB/"&#65533;I&#3227;f02M&#65533;&#65533;B"6&#65533;@&#852;&#65533;<b%O&#65533;Tc&#65533;4V%&#65533;4&#65533;&#65533;&#65533;&#65533;&#65533;&#65533;
f&#65533;A&#65533;k&#65533;&#65533;0Y&#65533;X&#793;Y
&#65533;r1&D&#65533;@-f&#65533;&#411;(@^	<2&#65533;V&#65533;&#65533;EX&#65533;b&#65533;YZ&#65533;cc&#65533;&#65533;d&#65533;&#65533;&#65533;p&#65533;e&#65533;&&#65533;A&#65533;p&#65533;f/&#65533;&#65533;ql&#65533;Y&#65533;C@ [j@&#65533;zX&#65533;&#65533;&#65533;6&#65533;q&#65533;&#65533;&#65533;@r&#65533;Y&#1809;&#65533;&#65533;U&#65533;#&#65533;I;-&#65533;&#65533;1@w&#65533;1&#65533;Ky&#65533;&#65533;&#65533;y&#65533;! &#65533;&#65533;&#65533;&#65533;]&#65533;&#65533;@&#65533;&&#65533;&#65533;&#65533;-&#65533;E&#65533;&#65533;	>&#65533; &#65533;a&#65533;&#65533;/&#65533; &#65533;&#65533;&#65533;&#65533;@BBx&#65533;&#65533;g&#65533;&#65533;`&#65533;&#65533; &#65533;&#65533;&#65533;&#65533;&#65533;`&#65533;&#65533;g	)&#65533;	&#65533;I4&#65533;t2t &#65533;Q&#65533;(&#65533;&#1113;E&#65533;(&#65533;&#65533;| M&#65533;&#65533;&#65533;L6=r&#65533;&#65533;Yz)PQ4&#65533;#o,&#65533;TO&#65533;&#65533;&#65533;T&#65533;&#65533;W&&#65533;U&#65533;t&#65533;',&#65533;&#65533;&#65533;&#65533;t&#65533;&#65533;&#65533;qj
&#65533;&#65533;&#65533;2&#65533;&#65533;&#65533;ZH&#65533;FQi&#65533;Q@cPG&#65533;e&#65533;`&#65533;&#65533;&#65533;&#65533;&#65533;*2+&#65533;X&#65533;fC&#65533;p!&#65533;&#65533;&#168;&#65533;f&#65533;:&#65533;`&#65533;G&#65533;e&#65533;&#65533;v&#65533;J&#65533;&#65533;&&#65533;mz&#65533;t&#65533;J&#65533;e&#65533;L&#65533;&#65533;&#65533;~]&#65533;{&#65533;&#65533;&#65533;",&#65533;&#65533;&#65533;&#65533;&#1977;&#65533;1&#65533;c&#65533;&#1479;Da&#65533;/E&#65533;P
&#65533;&#65533;&#65533;&#65533;&#65533;B1PD&#65533;yp&#65533;t5&#65533;*T&#65533;&#65533;t&#65533;&#65533;&#65533;&#65533;&#65533;&#65533;&#65533;q&#65533;&#65533;&#65533;&#65533;&#65533;&#65533;m&#65533;pL&#65533;4&#65533;&#65533;G&#1041;0&#65533;eC&#65533;&#65533;IX&#65533;$&#65533;&#65533;T&#65533;x`	b`&#65533;&#65533;&#65533;&&#65533;&#65533;&#65533;&#65533;T&#65533;%b*Q&#65533;&#65533;#&#65533;-&#65533;Q{SY&#65533;i&#65533;&#65533;&#65533;&#65533;&#65533;&#65533;&#65533;&#65533;&#65533;&#65533;M&#65533;&#65533;&#65533;&#937;:pdh&#65533;k&#65533;[&#1802;&#65533;&#65533;g8&#65533;kd&#65533;
X&#65533;|&#65533;B&#65533;,&#65533;R&#65533;T&#65533;&#6817;&#65533;b&#65533;!?&#65533;Y&#65533;&#65533;*&#65533;>&#65533;g4:@@@`XN0&#65533;;&#65533;`&#65533;f7&#65533;V1&#65533;D&#65533;&#65533;&#65533;&#65533;c&#65533;
&#65533;v&#65533;au"&#65533;&#65533;&#65533;&#65533;\&#1256;&#65533;&#65533;&#65533;&#65533;&#65533;a&#65533;&#65533;&#65533;2&#65533;&#65533;&#65533;y&#65533;`?&#65533;&#65533;F&#65533;!&#65533;&#65533;&#65533;*&#65533;.&#132;i<&#65533;&#65533;&#65533;E4u&#65533;&#1536;6AA.&#65533;!&#65533;4$F&#65533;&#65533;H
p&#65533;6H&#65533;D&#65533;HG>&#65533;V&#65533;$)&#65533;&#65533;J&#65533;&#65533;&#65533;l&#65533;&#65533;&#65533;a&#65533;&#65533;&ZB&#65533;4&#65533;!&#65533;&#65533;	m(E&#65533;3>&#65533;&#65533;&#65533;&#65533;&#65533;)4pX&#65533;f&#65533;&#65533;x,d&#65533;&#65533;&#65533;zQXD`x&#65533;&#65533;x#$T:L@_4&#65533;&#65533;0Q&#65533;&#65533;&#65533;&#65533;X!&#584;d8%&#65533;&#65533;&#65533;2kC&#65533;AK&#65533;&#65533;i8&#65533;h&#65533;{&#65533;oh`&#65533;&#65533;A<&#65533;&#65533;jQ&#65533;L%&#65533;&#65533;m&#65533;&#65533;&#65533;&#65533;&#65533;&#65533;&#553;&#65533;&#65533;xu&#65533;^&#65533;F&#65533;&#65533;&#65533;t&#65533;&#65533;&#65533;u&#65533;&#65533;&#65533;&#65533;wl&#65533;&#65533;&#65533;$ &#65533;&#65533;&#65533;&#65533;hb&#65533;&#65533;4&#65533;&#65533;QO:&#65533;&#65533;Xm&#65533;!&#65533;&#65533;&#65533;/8&#65533;&#65533; &#65533;
&#65533;s&#65533;+&#65533;E>#&#65533;&#65533;@a'&#65533;XB.v&#65533;&#65533;&#65533;/&#65533;&#65533;&#276;&#65533;&#65533;c&#65533;&#65533;_Rh&#65533;&#65533;&#65533;8
<&#65533;z&#65533;&#65533;&#65533;&#65533;&#65533;oN&#65533;@f&#65533;+P&#65533;&#65533;@&#65533;RvFdl&#36940;!}&#65533;BI&#65533;&#65533;&#65533;fX&#65533;Bp&#65533;&#65533;&#1545;,x&#65533;Z&#65533;A&#65533;LG&#65533;K14p&#65533;ff&#65533;(B&#65533;&#65533;(&#65533;F&#65533;{B&#65533;(&#65533;&#65533;&#65533; &#65533;&#65533;T&#65533;I&#65533;&#65533;&#65533;h&#65533;V
@&#65533;&#65533;(`&#65533;H&#65533;&#65533;&#65533;&#65533;!&#65533;j&#65533;j&#65533;9&#65533;&#65533;&#65533;&#65533;qyN`!g%&#562;&#65533;&#65533;X&#65533;&#65533;&#65533;&#65533;A&#65533;tB&#65533;&#65533;&#65533;E&#65533;&#65533;C&#1597;&#65533;&#65533;;&#65533;MVE#&#65533;&#65533;&#65533;&#65533;&#65533;9&#65533;&#65533;&#65533;&#65533;Lg&#65533;&#65533;2X&#65533;<&#1085;@&#65533;&#65533;&#65533;b&#1088;v.&#65533;x&#65533;kV&#65533;&#65533;&#65533;p&#65533;&#65533;&#65533;w&#65533;_&#65533;?&#65533;&#556;0&#65533;88&#65533;hh&#65533;&#65533;&#65533;&#12310;&#65533;&#65533;&#65533;&#65533;0,p&#65533;
@&#65533;&#65533;65&#65533;&#65533;$@:&#65533; &#65533;40&#65533;&#65533;&#65533;'9&#65533;&#12495;&#65533;,&#65533;0&#65533;V&#65533;&#1773;&#65533;O&#65533;Dp7p&#65533;&#65533;5&#65533;5,&#65533;k>&#1031;p&#65533;&#65533;C&#65533;W&#65533;"&#65533;&#65533;`ya/&#65533;&#65533;P&#65533;z&#65533;{&#65533;&#356;4S&#65533;&#65533;&#65533;&#65533;M&#296;i"&#65533;&#65533;&#65533;&#65533; &#65533;\&#65533;&#65533;`&#65533;c.&#65533;&#65533;r~e`&#65533;nY&#65533;&#65533;&#65533;&#65533;&#65533;&#65533;eC5&#1297;A&#65533;&#65533;&#65533;&#65533;g#(&#65533;yT`&#65533;jz&#65533;&#65533;&#65533;t&#65533;&#65533;.Bq&#65533;&#65533;/<0d0&#65533;&#65533;&#65533;&#65533;&#65533;&#65533;7&#65533;F&#65533;c&#65533;&#65533;T&#65533;&#65533;&#65533;&#65533;>TK&#65533;9&#65533;&#65533;&#65533;PZ &#65533;_&#65533;&#65533;&#65533;&#65533;PF[&#65533;2y&#65533;LD&#65533;&#65533;&#65533;3&#65533;eS&#65533;&#65533;T(&#65533;&#1922;pfT&2i&#65533;P&#65533;i4c=&#65533;H}J&#65533;&#65533;j&#65533;&#65533;&#65533;5&#65533;y&#740;&#65533;S&#50325;&#65533;&#65533;tO&#65533;T&#65533;&#65533;A&#65533;SS3$&#65533;S(&#65533;e&#65533;A&#65533;&#160;&#65533;u&#65533;P&#65533;NG&#65533;i&#65533;.X&#1168;&#65533;&#65533;&#65533;&#65533;&#65533;awN&#65533;6&#65533;&#65533;< &#65533;&#65533;XAX&#65533;"&#1140;J&#65533;&#65533;s&#65533;&#65533;%;"&#65533;&F&#65533;&#65533;&#65533;&#65533;&#65533;&#65533;&#65533;`6&#65533;Y ;&#65533;J#%&#65533;&#65533;&#65533;@fPE&#65533;MQ&#65533;&#65533;&#65533; &#65533;&#65533;&#65533;"?&#65533;$&#65533;v&#65533;"x&#65533;|&#65533;&#1031;hH&#1771;,&#65533;-&#65533;&#65533;"Z&#65533;DQ&#65533;&#65533;&#65533;_&#65533;H,(&#65533;d&#65533;1]&#65533;D#&#65533;37&#65533;&#65533;S&#65533;"1&#65533;L&#65533;p&&#65533; f&#65533;&#1769;&#65533;C&#65533;L9&#65533;&#65533;&#65533;M&#65533;h&#65533;Sf&#65533;`&#65533;&#1183;~5&#1246;&#65533;m&#65533;&#65533;r&#65533;&#65533;&#65533;&#1728;&#65533;&#65533;&#65533;&#65533;S&#65533;}@0&#65533;&#65533;u&#65533;&#65533;ut]&#65533;e&#65533;&#65533;&#65533;&#65533;|Z<8&#65533;&#65533;4&#65533;&#65533;$&#65533;&#65533;&#65533;D&#65533;&#65533;&#65533;m&#65533;Q&#65533;&#65533;&#65533;!&#65533;m&#65533;oK&#65533;&#65533;&#65533;&#65533;5&#65533;&#65533;&#65533;!&#65533;&#65533;N@&#65533;&#65533;&#65533;&#65533;&#502;5&#65533;&#65533;P&#65533;@&#65533;M&#65533;&#65533;)&#65533;0N&#65533;&#65533;E&#65533;t&#65533;&#65533;&#1858;t&#65533;U_&#65533;&#65533;m9&#65533;
\&#65533;D&#65533;]i(&#65533;^&#65533;&#65533;&#65533;h&#65533;&#65533;a-&#65533;4&#65533;^
HL&#65533;&#65533;|M|&#65533;&#65533;E/&#65533;J&#65533;Ph.&#65533;Z/h5h@-$@a
&#65533;&#65533;I&#65533;t0&#65533;c@&#65533;^&#65533;D	<&#65533;[&#65533;AI<"e&#65533;!!&#65533;&#65533;"|&#65533;|&#65533;	&#65533;Z&#1121;E&#65533;&#65533;&#65533;&#65533;t@&#65533;3&#65533;_o&#65533;F	HFdDI4dC&#65533;&#65533;LWFJuq&#65533;vq.`v&#65533;&#65533;&#65533;ItW9&#65533;&#65533;&#65533;|j&#65533;G&#1674;&#65533;=&#65533;\&#65533;TM&#65533;&#65533;&#754;&#65533;&#65533;&#65533;&#65533;&#65533;9&#65533;&#65533; 6:&#65533;&#65533;GF&#65533;tT
&#65533;+U"&#65533;&#65533;A&#65533;&#65533;&#65533;};&#65533;&#65533;&#65533;&#65533;0L0H	8&#65533;UL&#65533;]&#65533;UBi&#65533;&#65533;@&#65533;,&#65533;&#65533;@BL&#65533;BEa-\&#65533;&#65533;&#65533;&#65533;4L@MTC&#65533;I\}&#65533;!2IJ01&#65533;f&#65533;s(&#65533;&#65533;Q@&#65533;1&#65533;!&#65533;@&#65533;&#65533;&#65533;e&#65533;MT&#212;=&#65533;&#65533;&#65533;,P&#65533;&#65533;&#65533;dJ&#65533;c&#49629;&#65533;SY&#65533;m&#65533;&#65533;-d&#65533;$L&#65533;o&#65533;*j5<&#65533;&#65533;3XTC&#354;U&#930;&#65533;&#65533;-&&#2585;.DM,&#65533;&#65533;\&#65533;,&#65533;&#394;&#65533;	(&#65533;X&#65533;\&#65533;!&#1029;,H&#65533;&#65533;&#65533;&#65533;]
&#65533;D&#65533;&#65533;5$@6& !7&#65533;&#65533;&#65533;Au0&#1142;@U&#65533;&#65533;V&#65533;[&#65533;&#65533;X&#65533;y&#65533;t&#65533;|&#65533;&#65533;&#65533;&#65533;Rm&#65533;&#65533;&#264;&#65533;l&#65533;&#65533;$&#65533;&#1618;@d&#65533;&#65533;0&#65533;&#65533;&#1103;J5H&#65533;&#65533;`,&#65533;&#65533;|&#65533;3&#65533;&#65533;&#65533;O&#65533;0&#65533;t&#65533;&#65533;-&#65533;&#65533;AH&#65533; &#65533;H&#65533;$s&#128;&#65533;\&#65533;4&#65533;c&#65533;D&#65533;N &#65533;&#65533;9Ab&#65533;&#65533;&#65533;&#65533;&#65533;Vs&#65533;D@Az&#65533;3&#65533;e\&#65533;A3L[DN &#65533;&#65533;&#65533;0&#65533;2`&#65533;Uj&#65533;`&#65533;V
&#65533;u&#65533;Y|&#65533;	&#65533;&#65533;&#65533;PLC5&#65533;&#65533;DM-LNx`&#65533;&#65533;F&#65533;&#1041;m&#65533;&#65533;n&#65533;&#65533;,	&#65533;0&#65533;&#65533;P&#65533;`10.\&#65533;`&#65533;&#65533;&#65533;X&#65533;&#65533;a28n[5&#65533;W&#65533;&#65533;&#65533;&#65533;@&#65533;&#65533;K&#65533;&#65533;&#65533;`f&#65533;&#65533;
&#65533;&#65533;&#65533;|fX&#65533;&#65533;&#65533;&#65533;&#65533;&#65533;
&#65533;|&#65533;0&#65533;^0(&#65533;&#65533;&#65533;&#65533;&#65533;-&#65533;&#1167;4<Bl2I&#65533;&#65533;&#482;Lv&#65533;&#1813;M&#65533;<&#65533;MT/&#65533;&#65533;&#65533;&#65533;3@4@1&#65533; &#412;Z@|KR&#65533;m&#65533;&#65533;@&#65533;tT8&#65533;$&#65533;&#65533;	G&#65533;&#65533;<"!$G/&#65533;Ex&#65533;,&#65533;(&#65533;&#65533;[82x
&#65533;t&#65533;Nh&#65533;&#65533;&#1105;d&#65533;=
=
&#65533;d&#65533;u&#65533;@&#65533;r&#65533;&#65533;x&#65533; &#225;h&#65533;h&#65533;&#65533;JlH&#65533;n&#65533;&#65533;&#65533;o&#65533;0&#65533;&#65533;&#65533;&#65533;&#65533;R&#65533;L	&#65533;p8c&#65533;&#65533;Q&#65533;&#65533;&#65533;&#65533;V&#65533;&#65533;&#65533;d&#65533;8N&#65533;&#65533;c8&#65533;(5&#65533;J&#65533;&#65533;g&#65533;A(C\A&#65533;&#65533;&#65533;;&#65533;Ag>@&#65533;@X&#65533;&#65533;&#65533;&#65533;~$&#65533;i&#65533;&#65533;&#65533;]&#65533;-&#65533;&#65533;i&#65533;&#65533;&#65533;&#65533;QX&#65533;#t#&#65533;&
&#65533;&#65533;&#1548;ce&#65533;Q&#65533;^3le&#1433;&#65533;Bq&#65533;ff)&#65533;3&#65533;4&#65533;&#65533;a&#65533;L&#65533;&#65533;h&#65533;u&#65533;td&#65533;&#65533;&#65533;pIP&#65533;&#65533;3&#65533;&#65533;&#65533;L6&#65533;:Ie&#65533;A/&#65533;&#65533;&#65533;W&#65533;&#65533;x&#65533;H&#65533;3d@#&&#65533;vV&#65533;&#65533;Ep&#65533;WJ&#65533;j&#65533;8&#1315;L&#1425;*&#65533;&#65533;*&#65533;&#65533;&#1710;&#65533;@&#65533;&#65533;#&#65533;&#258;,&#65533;1&#65533;i0&#65533;&#65533;&#65533;&#65533;~&#65533;F&#65533;XC1&#65533;F&#578;&#65533;dE&#65533;	<1&#65533;T&#65533;&#65533;&#65533;&#65533;&#65533;
,&#65533;&#65533;N&#65533;&#65533;&#65533;eu&#65533;M&#65533;&#65533;A&#65533;r&#65533;&#65533;2&#65533;#&#65533;&#65533;&#65533;&#65533;E&#65533;M&#65533;&#65533;&#65533;J&#65533;(&#65533;&#65533;L@3D&#65533;R	&#65533;&#65533;&#683;&#65533;&#65533;&#65533;j&#575;&#1042;-&#65533;B&#65533;F&#65533;&#65533;&#65533;Q&#65533;a&#65533;&#65533;D&#65533;#l	&#65533;n &#65533;&#65533;&#65533;&#65533;&#65533;A&#65533;ff}&#65533;|&#65533;&#65533;1&#65533;&#65533;iWVJG	p&#65533;pT"lA	H&#65533;H2QB&#65533;&#65533;8V4&#65533;&#65533;$o&#65533;:&#65533;&#65533;&#65533;&#65533;<&#65533;&#65533;&#65533;&#65533;&#65533;-@&#65533;A&#65533;&#65533;$&#65533;&#679;&#65533;&#65533;&#65533;\U&#65533;&#65533;~^e&#65533;e-z&#65533;x&#65533;tf&#65533;M
TC&#65533;1&#65533;Z&#65533;&#443;&#65533;&#422;&#65533;&#40201;\XhC@&#65533;1&#65533;T&#65533;&#65533;OY&#65533;&#65533;Vpv4&#65533;U&#65533;&#65533;&#65533;t&#296;&#65533;N&#65533;&#65533;&#65533;e&#65533;&#65533;-|&#65533;&#1408;L&#65533;&#65533;&#65533;&#65533;H&#65533;&#65533;6&#65533;5C&#65533;&#48448;&#65533;	\_M&#65533;h&#65533;F&#65533;L&#65533;A-&#65533;FDMV&#65533; &#65533;vA&#65533;*&#65533;&#65533;&#65533;&#65533;Q&#65533;DJ&#65533;&#65533;&#809;=&#65533;t\W	|&#65533;MG8&#65533;Wq&#65533;&#65533;&#65533;@&#65533;&#65533;e8&#65533;c&#65533;&#65533;&#65533;&#65533;V&#65533;D`Pt&#65533;&#65533;6Em&#65533;&#65533;XY&#65533;,*&#1536;`&#65533;&#807;&#65533;&#65533;&#65533;&#65533;f&#65533;hh&#65533;&#1041;&#65533;&#65533;]xM&#65533;&#65533;&#65533;f&#65533;,j%v[&#65533;&#65533;tf&#65533;&#257;H,8Cl&#65533;T<&#65533;>&#1691;&#1041;,X&#65533;t8&#65533;4l&#65533;&#65533;&#65533;,&#65533;&#65533;Z&#65533;-K&#65533;&#65533;&#65533;L&#502;X\H&#65533;&#65533;F}
e&#65533;&#65533;&#65533;&#65533;&#65533;&#65533;&#65533;A&#65533;&#65533;&#65533;&#65533;&#65533;&#65533;B&#65533;0j&#65533;&#65533;#&#65533;^B|.-&#65533;&#65533;gh&#65533;~&#65533;[	)&#65533;E/&#65533;Aj&#65533;&#65533;"h@5tV=&#65533;&#65533;&#65533;9V	x`~@HG/g/&#65533;"&#65533;&#1647;&#65533;&#65533;&#65533;&#65533;]/@E&#65533;&#65533;EJh&#65533;LlAj%&#65533;&#1668;&#65533;|&#65533;&#596;U&#65533;LziN/9&#65533;&#1826;R&#65533;&#65533;&#65533;&#65533;&#65533;&#65533;8&#65533;&#65533;|&#65533;@&#65533;&#65533;&#65533;&#65533;tX&#65533;	&#65533;&#65533;&#65533;,&#65533;]$w&#65533;&#1577;&#65533;=&#65533;&#65533;&#65533;&#65533;f&#65533;@&#65533;i&#65533;"@}&#65533;&#65533;m&#65533;QM&#1105;&#65533;&#65533;B0&#65533;&#65533;S&#65533;&#1071;&#65533;&#65533;3&#65533;&#65533;&#1906;U&#65533;&#65533;&#65533;&#65533; &#65533;y&#65533;H&#65533;C&#65533;&#65533;&#65533;Y&#65533;&#65533;&#65533;&#65533;<&#65533;2&#65533;Bu&#65533;&#65533;&#65533;&#1279;&#65533;^&#65533;J-&#65533;&#65533;HD&#65533;&#65533;&#65533;&#65533;&#65533;&#65533;&#65533;cH&#65533;hU&#1558;5&#65533;&#65533;&#302;&#65533;&#65533;&#65533;&#65533;4&#65533;0&#65533;EKv	&#65533;E&#65533;&#65533;.&#65533;zY&#482;@KTT&#65533;Y&#1030;z&#65533;\&#65533;&#65533;&#65533;D&#65533;&#65533;Q<&#65533;G`'l&#65533;&#65533;W&#65533;&#65533;V4jY`&#65533;x&#65533;W&#65533;&#65533;3&#65533;&#65533;&#65533;&#65533;&#65533;J4d@\L&#65533;&#65533;&#65533;fq&#65533;P3&#65533;&#65533;&#65533;B&#49571;&#65533;&&#65533;&#65533;&#65533;&#65533;i&#65533;&#65533;&#65533;d&#65533;&#65533;X&#65533;X&#65533;&#65533;L&#65533;G ,&#65533;&#65533;&#65533;&#65533;&#65533;&#65533;5&#65533;b9u&#65533;z&#65533;`&#65533;&#65533;&#65533;&#65533;&#65533;F\&#65533;Uou&#65533;&#65533;&#65533;&#65533;&#65533;&#65533;c[&#65533;@[/&#65533;E&#65533;#&#65533;H&#65533;&#65533;\&#65533;tH&#65533;t&#65533;A&#65533;&#65533;-&#65533;i&#65533;Wj&#65533;&#65533;&#65533;5&#65533;&#65533;&#65533;&#65533;&#1832;=J#&#65533;_&#65533;&#65533;&#65533;&#65533;&9&#65533;0B&#65533;&#65533;&#65533;&#476;&#65533;&#65533;&#65533;&#65533;aY"&#65533;H&#65533;&#65533;&#65533;&#65533;&#65533;&#65533;"&#65533;C&#65533;&#65533;&#65533;&#65533;3D
&#65533;*f&#65533;a&#65533;&#65533;2&#65533;D&#65533;&#65533;D6u&#65533;"MH\{&#65533;&#65533;&#1324;&#65533;O&#65533;W&#65533;n&#65533;	&#65533;i,&#65533;`&#65533;&#65533;M&#65533;&#65533;-&#159;&#65533;&#65533;yNov&#65533;&#645;s(@&#65533;&#65533;&#65533;H08&#65533;!&#65533;&#65533;!@K&#65533;m&#65533;Ko&#65533;B&#65533;h(C
<&#65533;1H&#65533;q&#65533;&#65533;w[&#65533;&#65533;B&#65533;&#65533;A&#65533;&#1952;
&#1538;-&#65533;w&#65533;&#65533;&#65533;&#65533;&#65533;&#65533;!&#65533;&#65533;#8F&#65533;&#65533;^&#65533;&#65533;&#65533;&#65533;J5H&#482;&#65533;&#682;&#65533;p&#33273;&#65533;J&#65533;ha&#65533;&#1682;t&#257;&#65533;-)&#65533;&#65533;4H&#65533;B&#65533;&#65533;`S&#65533;&#65533;\&#65533;&/}&#65533;e&#65533;9I&#261;X(&#65533;&#65533;Ifi&#65533;t$C2P&#65533;&#65533;j&#65533;p&#65533;&#65533;9o&#65533;NL@&#65533;h&#65533;9&#65533;&#65533;U&#65533;tD&#65533;qW\&#65533;xj&#65533;&#65533;t&#65533;@	&#65533;A|&#65533;e<%Oi{f&#65533;&#65533;&#65533;&#65533;&#65533;&#65533;&&#65533;#&#65533;&#65533;)&#65533;&#65533;&#65533;&#65533;o&#65533;&#65533;\&#65533;&#65533;&#65533;&#65533;&#65533;&#65533;C &#65533;
&#65533;&#65533;=&#65533;"&#65533;&#65533;&#65533;1&#65533;&#65533;+&#65533;&#65533;&#65533;|&#65533;B&#65533;&#65533;&#1326;i&#65533;-&#65533;`&#65533;&#65533;c&#65533;&#65533;&#65533;&#65533;`A&#65533;dA&#65533;&#65533;&#65533;&#65533;&#846;&#65533;&#65533;&#65533;&#65533;&#65533;&#65533;1\RHx&#65533;&#65533;J&#65533;^&#65533;,]&#65533;@/\3_&#65533;+&#65533;&&#65533;&#65533;
&#65533;&#65533;#a&#1065;&#65533;#&#65533;|&#65533;YM$1vB&#65533;&#65533;!M3&#65533;Y,&#65533;&#65533;(&#65533;&#65533;&#65533;t&#65533;&#65533;3&#65533;0LG28v9@&#65533;[&#65533;&#65533;&#249;&#65533;&BO&#65533;&#65533;&#65533;Dx&#65533;g,&#65533;\muD&#65533;a&#65533;&#65533;&#65533;<&#65533;&#65533;&#65533;&#65533;&#65533;t&#65533;o/&#65533;D&#65533;&#65533;$&#7604;&#65533;&#65533;&#65533;&#65533;}&#65533;&#65533;	&#65533;(O&#65533;No&#65533;&#65533;&#776798;_<[.&#65533;5&#65533;`&#65533;l&#65533;h&#65533;@&#65533;&#65533;;&#591;&#65533;&#65533;L&#65533;!&#65533;&#65533;|&#65533;&#65533;&#65533;(@&#65533;Y&#65533;&#1778;&#65533;&#65533;L&#65533;&#65533;<&#65533;&#65533;:&#65533;o&#65533;&#65533;&#65533;&#65533;&#65533;@&#65533;2\&#65533;Cx\&#65533;4&#65533;&#1983;`&#65533;&#65533;mDM&#65533;E&#65533;}@G&#65533;nB&#65533;U7&#65533;&#65533;44&#65533;?@@F8@&#65533;&#65533;"F"(&#424;&#65533;&#1652;&#65533;1b&#65533;&#65533;K&#65533;r&#65533;+M&#65533;z}&#65533;&#65533;&#65533;&#65533;'&#65533;i&#65533;&#65533;,&#65533;&#65533;>`>c	&#1153;&#65533;&#65533;d&#792;&QOd5tQG&#65533;F&#65533;&#65533; k&#65533;H&#65533;&#65533;ZOM&#65533;&#65533;A&#65533;~&#65533;&#65533;&#65533;&#706;/L&#65533;1,&#65533;*580&#65533;L[&#65533;i&#1200;&#65533;&#65533;d&#1910;w&#65533;&#65533;&#65533;vm/"{E(CF&#65533;&#65533;&#65533;X[&#65533;X&#65533;:6 &#65533;&#65533;&#65533;&#65533;!kz&#530;U&#65533;s&#65533;&#65533;&#882;j&#65533;h,&#65533;2&#65533;&#65533;B&#65533;T&#65533;D&#65533;2&#65533;8&#65533;vm&#1783;q&#65533;&#1469;&#65533;&#65533;n &#65533;&#65533;P&#65533;&#65533;&#65533;&#65533;3&#65533;&#65533;`&#65533;&#65533;&#21549;&#15792;&#65533;&#65533;&#65533;&#65533;e~&#65533;&#65533;r&#65533;&#65533;j&#65533;&#65533;qBB&#65533;&#65533;&#65533;Yq&#65533;&#65533;,=&#65533;h&#266;&#65533;H&#835;8&#65533;H&#65533; 0&#65533;F,&#65533;&#65533;a5y#,&#65533;AA,&#65533;&#65533;fK&#65533;&#65533;G&#65533;A&#65533;&#65533;&#65533;&#65533;P&#65533;&#65533;4p#&#65533;z&#65533;&#65533;#C&#65533;&#65533;&#65533;&#65533;&#65533;&&#65533;L&#65533;	&#65533;gb&#65533;&#65533;&#65533;&#65533;tR&#65533;F&#65533;H&#65533;'d&#65533;&#65533;&#65533;&#130;&#65533;&#65533;&#65533;&#65533;Z&#65533;2A&#65533;L!&#65533;&#65533;Z&#65533;&#65533;)&#65533;:&#65533;&#65533;P&#65533;x&#65533;&#65533;C&#65533;F&#65533;:&#65533;+&#65533;&#65533;&#65533;&#65533;&#65533;&#65533;.g:&#65533;@&#65533;8&#65533;31&#65533;&#65533;8~&#65533;e&#65533;&#65533;~i&#65533;
&#65533;&#65533;&#65533;C&#65533;:&#65533;Hk&#65533;&#65533;RH&#65533;fQ&#65533;jz&#65533;&#65533;&#65533;OA&#65533; ta&#65533;$&#65533;&#65533;:1&#65533;&#65533;&#65533;81&#65533;&#65533;B&#65533;/&#65533;&#65533;&#65533;F&#65533;&#65533;/d&#65533;&#65533;&#65533;p&#65533;&#65533;&#65533;x =&#65533;Y4&#65533;>&#65533;@>&#65533;y@iP&#65533;&#65533;?&#65533; k&#65533;x&#65533;&#65533;&#65533;A8&#65533;&#65533;@&#65533;&#65533;G&#65533;&#65533;iz&#65533;&#65533;i5@fB2&#65533;&#65533;5&#65533;Jc6&#65533;I&#65533;&#65533;g&#65533;&#65533;&#65533;3m"DBp&#65533;H&#65533;&#65533;(&#65533;&#65533;bXc	)&#65533;Bd&#65533;y &#65533;&#65533;yJ&#65533;&#65533;0&#65533;&#65533;&#65533;d@&#65533;)g&#65533;&#65533;&#65533;&#65533;#
`&#65533;&#65533;&#65533;.&#65533;*&#65533;E&#65533;xvf&#65533;&#65533;&#65533;&#65533;&#65533;&#65533;&#65533;g&#65533;&#65533;&#65533;x&#65533;&#65533;j&#65533;Xa-t&#65533;&#65533;~	&#65533;&#1996;&#65533;&#65533;=0&#65533;l&#65533;F7&#65533;&#65533;&#65533; &#65533;hc&#65533;:&#65533;4&#65533;P&#65533;n&#65533;m&#65533;&#65533;&u&#65533;"Zh!&#65533;&#65533;3A&#65533;ZG(&#65533;&#65533;F&#65533;&#65533;&#65533;/&#65533;&#65533;F&#65533;&#65533;!\X&#65533;U&#65533;.&#65533;H`&#65533;sR#3j&#65533;[&#65533;&#65533;&#65533;&#65533;`Xh&#65533;&#65533;&#802;9&#65533;p&#65533; :&#1389;&#65533;&#65533;&#65533;F&#65533;i&#65533;}&#65533;v(&#65533;h&#65533;&#65533;#7&#65533;zI&#65533;&#65533;&#65533;Y&#65533;&#65533;V"8&#65533;w~&#411;^X&#65533;z&#65533;&#65533;&#65533;&#65533;&#1456;&#65533;
+&#65533;Y|&#65533;?&#65533;&#65533;&#65533;&#65533;&#65533;4&#65533;&#65533;&#65533;9d&#65533;`n&#65533;&#65533;&#65533;&#65533;S4&#65533;&#65533;7B&#65533;&#888;&#65533;&#65533;3&#65533;@&#65533;,ZY"&#65533;&#65533;E&#65533;&#65533;@Pi&#65533;g&#65533;0,&#129;&#65533;&#65533;)P&#65533; &#65533;&#65533;&#65533;5&#844;P3&#65533;&#65533;&#65533;1dp&#65533;&#65533;&#65533;`R}H[&#65533;&#65533;&#65533;.&#65533;&#65533;
x&#65533;q&#65533;&#65533;&#65533;a8&#65533;&#65533;F&#65533;&#65533;v&#65533;&#65533;@ 5("&#65533;&#65533;c&#65533;#w&#65533; &#65533;<&#65533;&#65533;&#65533;&#65533;&#65533;&#65533;&#65533;&#65533;&#65533;&#65533;@T&#65533;@&#65533;&#65533;&#65533;&#65533;$&#65533;0D&#65533;^`&#65533;&#65533;	&#65533;&#65533;8h&#65533;&#65533;&#65533;Y&#65533;u&#65533;&#65533;A!&#65533;&#65533;K!&#65533;[x&#65533;&#65533;%&#65533;&#65533;&#65533;h&#65533;&#65533;&#65533;P&#65533;g&#65533;$E&#152;&#65533;L
&#65533;&#65533;D#4&#1161;@&#65533;P&#65533;H(&#65533;&#65533;2&#65533;P&#65533;8&#65533;&#65533;&#65533;&#65533;LV&#65533;m&#65533;dO&#65533;&#65533;&#65533;&#65533;H@&#65533;`0&#65533;%&#65533;&#65533;~!&#65533;\X&#65533;"D&#65533;&#65533;&#65533;E(B&#65533;c&#65533;&#65533;k&#65533;&#65533;&#65533; g&#65533;D&#65533;@0&#65533; &#65533;jSS0@&#65533;k|&#65533;3&#65533;&#1100;4R&#65533;B(&#65533;i&#65533;&#65533;4`&#65533;\&#17438;&#65533;&#65533;&#872;&#65533;6&#65533;@l&#65533;&#65533;	&#65533;&#65533;&#65533;G&#65533; &#65533;&#65533;8&#65533;t&#65533;<&#65533;z&#65533;|&#65533;&#65533;&#65533;&#65533;&#65533;&#65533;wW&#65533;&#1541;
&#289;&#65533;&#65533;Q&#65533;&#65533;&#65533;AA28&#65533;Y&#65533;H.&#65533;&#65533;&#65533; *@&#65533;v&#65533;&#65533;&#65533;u&#65533;&#65533;&#65533;,B
&#65533;&#65533;&#65533;_"C&#65533;&#65533;&#65533;	Dy&#65533;[I$&#65533;&#65533;&#65533;zF&#65533;&#65533;&#65533;&#65533;=w&#65533;$(&#65533;q&#65533;P&#65533;&#65533;<&#65533;I&#65533;J" &#65533;&#65533;Pi6&#65533;&#65533;&#65533;CLc&#65533;6&#65533;&#146;&#65533;Lcs&#65533;E&#65533;	&#65533;&#65533;WfZl&#65533;k&#65533;&#65533;&#65533;&#65533;'
$@&#840;&#65533;@L&#65533;&#65533;&#65533;&#851;Z&#65533;D&#65533;&#65533;w&#65533;&#65533;LS&#65533;)&#65533;&#65533;@AF&#65533;&#65533;&#65533;N	f&#65533;&#65533;8&#65533;&#65533;=Q&#65533;Z&#65533;&#65533;
&#944;"&#65533;&#65533;&#65533;&#65533;<-&#65533;&#65533;4&#65533;A&#65533;&#65533;`"&#65533;8&#65533;2&#65533;0&#65533; &#65533;`Z-p&#65533;&#65533;&#1216;	x&#65533;&#65533;&#65533;&#65533;&#65533;F&#65533;ci&#65533;O&#65533;&#65533;@\&#65533;M&#65533;4&#65533;&#65533;:
$]y&#65533;5v&#1040;4&#65533;&#65533;pV)2&#538;&#1056;#"&#65533;&#729;D&#65533;&#65533;&#65533;,%[&#1161;8#&#65533;t&#65533;zNu&#65533;$$&#65533;p&#65533;(p&#444;&#65533;a&#686;Z&#65533;O&#65533;i+7&#65533;/&#65533;O&#65533;]&#65533;&#65533;H&#65533;&#65533;DlK1@5&#65533;Q&#65533;&#65533;&#1368;V&_&#65533;i1-X,cf&#65533;&#65533;&#65533;&#65533;&#65533; &#65533;0&#65533;Z*&#65533;&#65533;&#65533;&#65533;T!&#65533;AL&#65533;&#65533;&#65533;p&#65533;&#65533;&#65533;QXS3S( &#65533;&#65533;&#65533;&#65533;&#65533;&#65533;&#65533;$<&#65533;I&#65533;j&#65533;*&#500;&#65533;&#65533;/&#1456;&#65533;&#65533;&#65533;	Z!&#65533;&#65533;&#65533;&#1093;&#65533; &#1761;&#65533;F 	HCk&#65533;&#65533;&#65533;&#65533;e&#65533;&#65533;&#65533;A&#1245;`E&#450;&#65533;&#65533;I5&#65533;&#65533;&#1024;&#65533;a&6Wb&#65533;&#65533;j@&#65533;k&#65533;&#65533;hj3LA	&#65533;&#65533;&#65533;&#65533;&#65533;5&#65533;(&#65533;L&#65533;&#65533;&#65533;&#599;&#65533;HD4iT&#65533;4"1&#65533;%~0dN&#65533;UC&#65533;&#65533;&#65533;0&#65533;&#65533;&#65533;X&#65533; H&#65533;Vp&#65533;&#65533;,&#65533;iA_m&#65533;m&#65533;d[&#65533;Z(B"d&#65533;D$&#65533;&#65533;&#65533;p&#65533;@&#65533;f&#65533;&#65533;&#65533;A&#768;&#65533;kzx&#65533;f*&#65533;B&#65533;b&#65533;&#65533;2&#1449;eT&#65533;0&#65533;<&#65533;0 5&#1574;&#4803;B&#65533;f&#65533;&#65533;&#65533;1:&#65533;
&#65533;&#65533;q3&#65533;&#65533;&#65533;P"A,&#65533;fH&#65533;&#65533;Hh&#65533;&0!M&#65533;&#65533;gSQA_&#65533;
&#65533;3iH&#65533;&#65533;&#65533;&#65533;&#65533;*A, &#65533;&#65533;a0:cP&#321;&#65533;&#65533;5&#307;Bu3(a
&#65533;&#65533;^&#65533;&#65533;&#65533;F&#65533;&#65533;$&#65533;Q2&#65533;&#65533;F%L'0&#65533;4&#65533;2_;&#65533;Oy&#65533;-&#65533;&#65533;&#65533;[8)&#65533;&#65533;|&#65533;&#65533;&#65533;&#65533;{&#65533;MX&#65533;&#65533;&#65533;&#65533;&#65533;@&#65533;&#65533;&#65533;6&#65533;&#65533;&#65533; m&#65533;3&#65533;&#65533; &#65533;&#65533;&#65533;p&#65533;1&#65533;,&#65533;&#65533;Yosj&#65533;a&#65533;&#65533;qn&#65533;&#65533;&#65533;&#65533;&#65533;,x&#65533;&#65533;8&#65533;&#65533;@&#65533;J&#1029;&#65533;f&#65533;&#65533;jY.&#65533;&f&#65533;&#65533;a0&#65533;&#65533;&#65533;0&#65533;&#65533;2&#65533;&#65533;&#65533;	&#65533;&#65533;6&#65533;P3&#65533;&#65533;w3&#65533;o<&#65533;@&#65533;;&#65533;/&#65533;Q&#65533;}&#1039;&#65533;j&#65533;&#65533;`&#65533;&#65533;,}&#65533;O&#65533;bQ&#65533;i&#65533;&#65533;u&#65533;d}:&#65533;&#65533;E,&#65533;Y&#65533;&#65533;&#65533;&#65533;h`&&#65533;&6"&#65533;&#65533;*&#65533;N"`&#65533;'&#65533;&#65533;&#65533;fBDj&#65533;F&#782;&#65533; w&#65533;&#65533;g&#65533;&#65533;&#65533;&#65533;nna&#65533;@&#65533;&#65533;6&#65533;&#65533;&#65533;&#65533;+~@B&#65533;&#65533;&#65533;&#65533;&#65533;$\&#65533;N
 
&#65533;&#404;/!&#65533;&#65533;:&#65533;6&#65533; (a-&#65533;"@&#65533;2/<&#65533;F<H&#65533;&#65533;B&#65533;&#65533;l&#65533;&#65533;&#65533;@&#65533;&#65533;`aZ&#65533;
 5P&#65533;:R&#65533; b@&#65533;&#65533;&#65533;(&#65533;Nokh&#65533;O&#65533;&#65533;1&#65533;#&#65533;W&#65533;o&#65533;oR&#65533;&#65533;E'b&#65533;j&#65533;&#65533;&#65533;jjAsb&#65533;&#65533;&#65533;D&#65533;&#65533;%&#65533;&#65533;&#65533;&#65533;&#65533;"`&#65533;&#1167;4X&#65533;uj&#65533;&#65533;&#65533;#Ha&#65533;&#33747;&#65533;&#65533;@2`z!`
&#65533;&#65533;&#65533;&#65533;&&#65533;@	&#65533;&#65533;j&#65533;&#65533;K &#65533;&#65533;NB&#65533;&#65533;z&#65533;Lz&#65533;6&#65533;L'&#65533;:&#65533;&#65533;&#1184;$&#65533;j&#65533;7&#65533;&#65533;n&#65533;86@ &#65533;+`i&#65533;d&#65533;&#65533;N&#65533; &#65533;&#65533;&#65533;fh&#65533;&#65533;&#65533;6c&#65533;Q,`&#65533;NC!&#65533;`s&#65533;&#65533;&#65533;c&#65533; &#65533;N&#65533;H&#65533;&#65533;1t`&#65533;&#65533;P&#65533;&#65533;n&#65533;<c&#65533;&#65533;&#65533;8&#65533;}0&#65533;0&#65533;&#65533;&#65533;j`*2&#65533;lB&#65533;S&#65533;&#65533;x`8p&#65533;Rp_2&#65533;&#65533;4&#65533;&#65533;@	a&#65533;NN &#65533;A
 @`&#1033;6&#65533;&#65533; &#65533;&#65533;&#65533;hN
&#65533;
&#3760;&#65533;j&#65533;N&#65533;V&#65533;&#2016;^&#65533;zJ@&#65533;&#65533;&#65533;&#65533;Y&#65533;&#65533;Q~&#65533;v1-q&#65533;y&#65533;&#65533;L&#65533;G&#65533;&#65533;&#65533;Kd&#65533;&#65533;bz4ba&#65533;
>z&#65533;&#65533;2P&#65533;&#65533;&#65533;&#65533;S&#65533;&#65533;0&#65533;&#65533;*&#65533;&#65533;&#65533;+~a@1&#65533;&#65533;&#65533;4&#65533;
&#384;3k&#65533;
&#65533;&#65533;\
n&#65533;&#65533;&#65533;0/K&#65533;&#65533;&#65533;&#65533;&#65533;&#65533;&#65533;xp1&#65533;&#65533;06Jo&#65533;&#65533;&#65533;d&#65533;4@p,&#65533;"&#65533;&#768;3 &#65533;b+?^&#65533;&#65533;&#65533;
&#65533;K&#65533;&#65533;#&#65533;&#65533;P&#65533;&#65533;IXRc&#65533;?=&#65533;B&#65533;lR&#65533;hC;&#65533; 
&#65533;Z&#65533;>&#65533;&#65533;&#65533;&#65533;&#65533;`x&#65533;&#65533;!*&#65533;&#65533;&#65533;:&#65533;&#65533;j&#65533;4&#65533;f&#65533;4A&#65533;i&#65533;&#65533;&#65533;&#65533; zb&#65533;8&#65533;&#65533;)6&#65533;6&#65533;&#65533;&#65533;~G&#65533;&#65533;&#65533;rx@/&#65533;`&#65533;&#65533;y&#65533;N&T";&#65533;3&#65533;&#65533;&#65533;&#65533;a&#65533;&#65533;&#65533;rr&#65533;t&#65533;0o&#65533;1&#65533;&#65533;O&#65533;.a&#65533;0&#65533;&#65533;&#65533;Q&#65533;x&#65533;+&#65533;&#65533;*V G &#65533;@3&#65533;`&#65533;&#65533;&#65533;&#65533;`I&#65533;&#65533;R@a&#65533;&#65533;&#65533;n&#65533;0&#65533; Y&#65533;
r&#65533;&#65533;&#65533;&#65533;&#65533;F
&#65533;@c&#65533;3&#65533;Pa&#65533;P3AP j _'8&#65533;~&#65533;&#65533;A&#65533;*&#65533;)&#404;&#65533;&#65533;&#65533;!&#65533;d&#65533;&#65533;&#65533;&#65533;:Yk8N~&#65533;Q&#65533;a "b&#1152;Ri&#65533;&#65533;S&#65533;A &#65533;a&#65533;&#65533;D &#65533;&#65533;&#65533;&#65533;6&#65533;&#65533;fc@E &#65533;&#65533;&#65533;&#65533;&#65533;?xNoXRS&#65533;W@&#65533;&#65533;N&#65533; z"l":m&#65533;6&#65533;A&#65533;&#592; 8&#65533;%&#65533;M&#65533;J&#65533;*`fC&#65533;A&#65533;d"FR&#65533;p!$&#65533;oFQ&#65533;&#65533;&#1547;Of&#65533;\#Fi&#65533;0@e&#65533;&#65533;1&#65533;(&#65533;V&#65533;&#65533;L&#65533;&#65533;d&#65533;&#65533;A&#65533;(&#65533;>A&#65533;g&#65533;&#65533;.&#65533;&#65533;&#65533;*&#65533;M&#65533;&#65533;T&#65533;&#65533;OnL`&#65533;-b-&#65533;3J&#65533;&#65533;>&#65533;
&#65533;4&#65533;	L&#65533;NNd &#1588;H&#65533;&#65533;H &#33183;&#65533;&#65533;&#65533;H&#65533;4&#65533;@F&#65533;&#65533;&#65533;mX&#65533;&#65533;&#65533;&#65533;&#65533;4&#65533;:@&#65533;&#1280;>&#65533;R&#65533;E^&#65533;&#65533;&#65533;&#65533;&#65533;&#65533;&#65533;j@"&#65533;6,&#65533;&#65533;&#65533;i&#65533;&#65533;Y&#65533;&#65533;&#65533;&#65533;&#65533;N&#65533;&#65533;&#65533;j&#65533;&#702;&#65533;*4ay&#65533;@&#65533;2Hi^&#65533;&#65533;&#65533;&#65533;,)&#65533;&#65533;	&#65533;@&#65533;z![&#65533;$2&#65533;$&#65533;R`F&#65533;0.&#65533;&#65533;&#65533;h&#65533;-#8C&#65533;&#65533;E&#65533;&#65533;<~&#65533;&&#65533;0&#65533;`1O&#65533;1!S+&#65533;&#65533;&#65533;&#65533;&#65533;&#65533;&#65533;t@D&#65533;&#65533;`(J&#65533;~dc&#65533;0&#65533;&#65533;&#65533;L&#65533;&#65533;&#65533;P &#65533;-&#65533;&#65533;ma&#65533;lt&#65533;dBi&#65533;P(&#65533;7O/3&#65533;b3 &#1328;&#65533;&#65533;4&#65533;&#65533;Y 2@&#65533;&#65533;&#12677;n&#65533;m&#65533;&#65533;&#65533;&#65533; ?H&#65533;&#65533;\&#65533;-+&#65533;ig&#65533;fG&#65533;&#65533;c4&#65533;&#65533;$,&#65533;L&#65533;&#65533;*&#65533;m&#65533;  ;&#65533;cl!&#65533;n`&#65533;& >&#65533; &#65533;V&#65533;'e&#65533;&#65533;&#65533;&#65533;H D&#65533;&#65533;&#65533;0&#65533;&#65533;N&#65533;&#65533; 6	v w&#65533;&#65533;)AH&#65533;&#65533;=(&#65533;&#65533;@	E&#65533;vI&#65533;&#65533;&#65533;V.&#65533;&#65533;oi&#65533;o&#65533;&#65533;&#65533;&#65533;@&#65533;@>&#65533;&&#65533;&#65533;@w&#65533;&#65533;u'c&#65533;&#949;O7 &#65533;&#65533;&#65533;&#65533;t!&#1608;&#1544;&#65533;&#65533;&#65533;@ @ 	&#65533;&#65533;&#65533;#z&#65533;&#65533;&#65533;&#65533;aOd13&#65533;J &#65533;&#65533; &#65533;5%&#65533;~&#65533;1t&#65533;f&#65533;!q&#65533;L{~w6$R&#65533;!c_Gf%&#65533;&#65533;&#65533;x&#65533;&#65533;4@&#65533;
&#65533;&#65533;&#65533;n&#65533;w&#65533;&#65533;&#65533;&#794;&#65533;d&#65533;&#65533;&#65533;&#65533;>&#65533;T&#65533;&#65533;&#65533;`;&#65533;&#65533;&#65533;Y&#1184;p&#65533;<&#65533;$&#65533;Q&#65533;&#65533;
&#65533;&#65533;~&#65533;&#65533;X&#65533;N&#65533;6&#65533; &#65533;(ba
H&#65533;8&#65533;0@&#65533;u&#65533;&#65533;pfUk&#65533;&#65533;#&#65533;e&#65533; &#65533;&#65533;	d>&#65533;U>0&#65533;&#65533;&#65533;&#65533;|d4 |&#65533;&#65533;#&#65533;"Z&#65533;&#1471;&#65533;2zX&#65533;c4&#65533;RW Z&#65533;&#65533;w&#65533;&#65533;&#65533;Ha
&#65533;w&#65533;`S &cr?&#65533;%&#65533;]!3&#1620;&#65533;&#65533;di6d&#65533;&#65533;&#65533;<&#65533;&#65533;*&#65533;&#65533;&#65533;`&#65533;&#679;n!	&#65533;&#65533;<`&#65533;	&#65533;&#65533;!@jH%&#65533;&#65533;L&#65533;&#65533;2@&#65533;P&#65533;3&#65533;&#65533;&#65533;&#65533;=G1&#65533;&#65533;&#65533;}p&#65533;&#272;&#65533;&#65533;&#65533;&#65533;&#65533;S&#65533;z=&#65533;< {&#65533; *@&#679;"T&#65533;!&#65533;`8a&#65533;O*&#1347;1,&#65533;&#65533;C&#944;C;l&#65533;&#65533;&#65533;&#65533;k&#65533;<d;&#65533;U"&#65533;&#65533;@&#65533;&#65533;>&#65533;s6: Z *&#65533;&#65533;?EQc &#65533;&#65533;&#65533;'{&#65533;&#65533;&#65533;&#65533;y&#65533;.&#65533;AC&#65533;=tB&#65533;n&#65533;(d&#65533;w&#65533;)C&#65533;j&#65533;&#65533;ZO[&#65533;(>&#65533;&#277;&#65533;f&#65533;&#65533;q&#65533;&#65533;&#65533;C&#65533;&#65533;&#65533;&#65533;&#65533;q&#65533; &#65533;~&#65533;n&#65533;&#65533;@s&#65533;&#65533;GeIt~&#65533;RX&#780;&#65533;&#65533;&#65533;nPE&#65533;Z&#65533;&#65533;&#841;&#65533;&#65533;&#65533;&#65533; &#65533;&#65533;&#65533;&#65533;&#65533;w&#65533;3&#65533;X&#65533;&#65533;&#65533;!&#65533;&#65533;i&#228;&#65533;&#65533;;@&#65533;&#65533;&#65533;	&#65533;&#65533;&#65533;&#65533;&#65533;	e&#65533; &#65533;_:&#65533;HyZ@*r&#65533;S&#65533;&#885;T`}&#65533;}/&#65533;iJ^j&#65533;%bH &#65533;&#65533;&#65533;&#65533;z6"&#65533;Y`&#65533;&#65533;<#+c&#65533;&#65533;F&#65533;&#65533;b@R%&#65533;&#65533;4l H b&#65533;&#65533;&#65533;g6&#65533;&#65533;&#65533;X&#65533;&#65533;m&#65533;R#&#65533;&#65533;&#65533;`&#65533;&`&#65533;&#65533;&#65533;EjM:&#65533;&#65533;&#65533;$&#65533;&#65533;Zi&#65533;`f&#65533;&#65533;b^::W&#65533;k&#65533;&#65533;(&#65533;&#65533;&#65533;]&#65533;qaSrr1`e&#65533;yG&#65533;&#65533;&#65533;Y&#65533;3&#65533;&#65533;%  [&#65533;&#65533;o&#65533; Vs	Y&#65533;57&#65533;0&#65533;2*&#65533;&#65533;&#65533;3&#65533;&#65533;96&#65533;&#1564;&#65533;&#65533;&#65533;&#65533;x&#65533;&#65533;&#65533;w&#65533;p&#65533;&#65533;I&#65533;&#65533;b&#65533;&#65533;&#65533;&#65533;&#65533;O&#65533;&#65533;b&#65533;<&#65533;&#1068;&#65533;H t`&#65533;&#65533;&#65533;&#65533;&#65533;tc&#65533;>&#65533;&#65533;&#65533;{	b&#65533;wroJ@^&#65533;&#65533;o6~V"e&#65533;w%&#65533;@ $&#65533;r: ?;+>&#65533; W4&#65533;&#65533;V&#65533;!&#65533;E&#65533;?&#65533;tH&#65533;&#65533;,d{
&#65533;&#65533;&#65533;(&#65533;>*xJ&#65533;RbWE@FI:&#65533;&#65533;D&#65533;)&#65533;AT&#65533;|&#65533;&#65533;&#65533;1$&#65533;@,&#65533;EP>pa&#65533;`w&#65533;&#65533;u6m\q&#65533;&#65533;JP&#1636;D&#65533;6&#65533;q&#65533;N &#65533;&#65533;&#65533;&#65533;&#65533;&#65533;&#65533;}	&#65533;&#65533;&#65533;P&#65533;&#65533;2@pQ
&#65533;&#65533;&#65533;&#65533;L&#65533;3*&#65533;
T&#65533;&#65533;)z&#65533;2&#65533;&#65533;&#65533;y&#65533;&#65533;&#65533;d&#65533;&#65533;~&#65533;&#65533;o&#65533;&#65533;Q&#65533;&#65533;&#65533;ea&#65533;
"&#65533;*&#65533;@fA&#65533;L&#65533;F&#65533;&#65533;&#65533;&#65533;Z&#65533;i6&#65533;#;%&#65533;8`8b`&#65533;Y*	ro^l&#700;&#65533;4WX&#65533;&#65533;tW&#65533;&#65533;&#65533;a&#65533;X&#65533;&#65533;&#65533;R_&#65533;&#65533;H&#65533;&#65533;$&#65533;&#65533;V&#65533;&#65533;&#65533;&#65533;A{&#65533;&#65533;&#65533;&#65533;`&#65533;E&#65533;&#65533;&#65533;b&#65533;:&#65533;`
&#65533;A pa&#65533;n&#65533;&#65533;&#900;`L&#1583;&#65533;C&#65533;-D&#65533;&#65533;T&#65533;&#65533;H&#65533;p&#65533;:l&#65533;>&#65533;f&#65533;&#65533;&#65533;x&#65533;&#65533;,sO2=&#65533;+&#65533;CtdI&#65533;r<&#128;<&#65533;-&#65533;&#65533;&#65533;Y[&#65533;?&#65533;"&#65533;&#65533;8&#65533;8B 
e&#65533;we&#65533;&#65533;4Y&#65533;&#65533;&#65533;<&#65533;&#65533;(M0&#65533;V`6F z&#65533;&#65533;n&#65533;&#65533;+&#65533;&#65533;&#65533;&#1752;Z&#65533;&#65533;&#65533;&#65533;&#65533;\e&#65533;&#65533;&#65533;&#1351;mB&#65533;&#65533;#&#449;&#65533;1Z@&#65533;&#65533;&#65533;&#65533;&#65533;&#65533;&#65533;y#&#65533;f`8v&#65533;W&#65533;&#65533;h&#65533;&#65533;&#65533;L"h&#65533;&#65533;&#65533;&#65533;&#65533;,}I&#65533;&#65533;&#65533;&#65533;&#65533;&#65533;&#65533;)&#65533;&#22731;&#65533;&#65533;&#65533;&#65533;&#65533;"h&#65533;D&#65533;;vhxS!&#948;fj&#65533;(&#65533;+c&#65533;&#65533;&#65533;&#65533;p@&#513;&#65533;>}&#65533;&#65533;&#65533;EH&#65533;&#65533;8q&#65533;&#65533;yS+M&#65533;42&#65533;z&#65533;,&#65533;&#65533;&#65533;&#180;&#65533;&#65533;&#65533;,&#65533;3&#65533;>&#65533;>&#720;F&#65533;&#65533;&#65533;4C&#65533;A&#65533;,==:&#65533;&#65533;`ii$x!&#65533;/&#65533;&#65533;B&#65533;&#65533;&#65533;&#65533;k&#65533;.&#65533;X&#65533;&#65533;&#65533;&#1718;r&#24501;&#65533;&#65533;&#258;|O&#65533;{&#65533;&#65533;}K&#65533;{XB&#65533;&#65533;&#65533;&#65533;C&#65533;&t&#65533;&#65533;UL&#65533;&#65533;&#65533;"&#65533;r&#769;,zD&#65533;)&#65533;2XtP&#65533;aG,Y&#1436;&#65533;H&#65533;L&#1615;&#65533;#&#65533;&#65533; -B&#65533;n&#65533;h&#65533;&#65533;&#65533;ra#&#65533;&#65533;&#65533;s&#65533;~K#!MZ&#580;&#65533;{&#65533;&#65533;b&#65533;	&#65533;&#65533;&#65533;8&#65533;&#65533;&#65533;_&#65533;&#65533;#&#65533;&#65533;A&#227;&#65533;&#65533;&#65533;&#65533;B&#65533;&&#65533;H&#65533;($&#65533;D	%<&#65533;&#65533;
~&#65533;&#65533;3x0B0A|A&#65533;0&#65533;5$&#65533;Z&#65533;2&#65533;p2tHb$&#65533;B4&#65533;&#65533;P&#65533;.&#65533;&#65533;@@&#65533;&#65533;&#65533;E&#65533;(&#65533;C5&#65533;&#65533;R&#65533;"i&#65533;&#65533;T&#65533;&#65533;&#65533;G&#65533;&#65533;#&#65533;&#65533;&#1292;v&#65533;L3&#65533;
&#65533;&#65533;L&#65533;&#65533;&#65533;O@	&#65533;&#65533;b&#65533;&#65533;Hj G3o4&#65533;&#65533;
&#65533;&#65533;f&#65533;b&#65533;8&#65533;L-D&#65533;&#65533;4&#65533;@s&#65533;&#65533;&#65533;l&#65533;u&#65533;[s&#65533;&#65533;&#65533;6&#65533;&#65533;&#65533;_&#65533;&#65533;a&#65533;Nj&#65533;}@&#65533;Ef&#65533;	&#65533;&#65533;am&#65533;&#65533;Kh&#65533;&#65533;&#65533;T&#65533;ME.&#65533;DI&#65533;)S&#65533;"&#65533;	/&#65533;1Bn&#65533;&#65533;&#65533;	&#65533;w&#65533;3q&#65533;&#65533;&#65533;&#65533; &#65533;{&#65533;P&#65533;/{z&#65533;&#65533;$TM4&#65533;G_&#65533;$&#65533;0&#65533;&#65533;& `B&#65533;{@&#65533;d&#65533;{( .a\&#1815;_"&#65533;&#65533;g&#65533;|&#65533;H";t&#65533; &#65533;&#65533;x&#65533;V&#65533;xG&#65533;4&#1316;&#65533;@&#65533;&#65533;Hq&#65533;$`"I&#1276;&#1058;&#65533;&#65533;&#65533;&#65533;X&#65533;4&#1282;r&#65533;&#65533;&#65533;FE:.&#65533;&#65533;&#65533;Q&#65533; )Q&#65533;5"&#338;&#65533;J&#65533;I&#65533;`8&#65533;&#65533;9&#65533;&#1299;O&#12329;&#65533;8ET/&#65533;&#65533;@V&#65533;&#65533;&#65533;H4&#65533;&#65533;&#65533;+&#65533;c3&#65533;8#&#65533;&#65533;=&#65533;A&#65533;&#65533;RZ'&#65533;&#65533;\?0&#65533;]t&#65533;}&#65533;_&#65533;v&#65533;&#65533;&#65533;ej&#65533;&#65533;yz&#65533;&&#65533;"*+&#65533;&#65533;!&#65533;&#65533;&#65533;&#65533;HFZ&#1258;TR&#65533;$I*&#65533;4n
`&#65533;E(7B&#652;&#65533;&#65533;oD&#65533;,&#65533;>&#65533;&#65533;29&#65533;A83&#65533;q&#65533;&#65533;Z&#65533;o&#65533;b&#1474;&#65533;z7&#65533;&#395;:@&#65533;J&#65533;&#65533;z:&#65533;;&#65533;3o&#65533;A&#65533;&#65533;&#65533;1&#65533;}&#65533;&#65533;&#30719;&#65533;&#65533;&#65533;L&#65533;&#65533;L	]4S&#65533;@r&#65533;&#65533;H&#65533;g&#65533;c1&#65533;&#65533;&#65533;@
'P&#65533;4&#65533;&#65533;1&#1280; _8&#65533;@&#65533;&#65533;&#65533;&#65533;e{&#65533;&#65533;!&#65533;MQ&#65533;"&#65533;&#65533;&#65533;m$ !I	!&#65533;i&#65533;(&#65533;&#65533;0&#65533;4&#65533;K;&#65533;Q|&#65533;&#65533;	%p&#1818;40&#65533;&#65533;&#65533;&#520;V&#65533;7ta)&#65533;(&#65533;&#65533;&#65533;&#1500;[&#65533;,$Q&#65533;&#65533;]J&#65533;p&#65533;]&#65533;&#65533;&#65533;Ia*0&#65533;ALW&#65533;&#65533;g&#65533;C\&#65533;34&#65533;T&#65533;M&#65533;4c9&#65533;&#65533;&#65533;``&#65533;5I&#65533;&#65533;Fd&#65533;4&#65533;t &#65533;&#182;&#65533;&#65533;8#V&#65533;,@
&#1313;_!&#65533;A`&#65533;&#65533;D:&#65533;j&#65533;&#65533;&#65533;&#65533;8)&#65533;nY!&#65533;#&#65533;L&#65533;&#65533;&#65533; &#65533;<&#65533;Z&#65533;&#65533;&#65533;&#65533;$A&#65533;E&#65533;Q&#65533;p!{&#65533;&#65533;&#65533;LJ~&#65533;&#65533;&#65533;&#65533;&#65533;&#65533;&#65533;B @&#65533;1?&#65533;a&#65533;b&#65533;1Q&#65533;R&#65533;G<@hQ0l&#65533;Mp&#65533;OF6&#65533;&#65533;
&#65533;@:C9&#65533;&#65533;".&#65533;&#65533;&#65533;fH&#65533;`I&#65533;0=<@&#65533;&#65533;&#65533;J4P&#65533;,&#65533;&#65533;h=IZ&#65533;&#65533;6&#65533;&#65533;
%Nf&#65533; &#65533;Hri(@fXb&#65533;CF&#65533;&#65533;j&#65533;	Y&#65533;R&#65533;T&#65533;&#65533;QxAT&#65533;&#65533;&#65533;+&#65533; /o&#65533;O&#65533;&#65533;&#65533;&#65533;&#65533;&#65533;&#65533;=&#65533;L-,sF=&#65533;&#65533;&#65533;E&#65533;*&#65533;&#65533;&#65533;U&#65533;&#65533;&#65533;;&#65533;&#65533;&#65533; %&#65533;&#65533;@&#65533;&#359;&#65533;&#65533;7&#65533;,&#65533;&#65533;&#65533;A&#65533;P&#65533;0w&#65533;&#65533;$&#65533;&#65533;&#65533;&#65533;&#65533;XWu&#65533;Z&#65533;n&#65533;H;&#65533;4y&#65533;WQ&#65533;&#65533;:8&#736;&#1587;'&#65533;0%&#65533;
&#65533;v&#65533;~&#65533;&#65533;&#65533;^&#65533;&#65533;X&#65533;,^&#65533;&#65533;8&#65533; &#65533;&#65533;S~(&#65533;&I$V&#65533;&#65533;=&#65533;&&#65533;&#65533;&#65533;&#65533;1&#65533;&#65533;&#65533;g&#65533;@l&#65533;&#65533;&#65533;S9&#65533;hF&#65533;(&#65533;ETT#&#65533;&#65533;&#65533;f&#65533;)0&#65533;f D1V&#1036;&#65533;E&#65533;i&#65533;&#65533;&#65533;j&#65533;a4i	&#65533;&#65533;PbH&\&#65533;&#65533;&#65533;PC5&#65533;`P#&#65533;&#65533;&#1244;~&#65533;&#65533;&#65533;&#65533;&#1335;>&#65533;6&#65533;A0&#65533;&#65533;F&#65533;&#65533;.&#65533;Z&#65533;&#65533;&#65533;&#65533;o&#65533;&#65533;?&#65533;D&#65533;(;#&#65533;@&#65533;&#65533;~&#65533;4&#65533;1&#65533;&#65533;E&#65533;&#65533;&#65533; &#65533;&#65533;B&#65533;&#65533;&#65533;@&#65533;&#65533;&#65533;&#65533;W&#65533;[&#65533;o&#65533;&#65533;H&#65533;F^&#65533;&#65533;&#65533;5&#65533;$&#65533;f0&#65533;&#65533;&#65533;P&#65533;Q&#65533;Xj%&#65533;&#65533;&#33986;_&#65533;x&#65533;&#65533;	&#65533;&#65533;&#65533;&#65533; `Pf&#65533;V6y&#65533;\&#65533;5&#65533;&#65533;&#65533;&#65533;|&#65533;&#65533;v_&#65533;Dc=&#65533;&#65533;&#65533;&#65533;6&#65533;&#65533;&#65533;&#65533;&#65533;Y&#792;&#65533;
&#10240;&#65533;&#65533;$!&#65533;@&#65533;6&#65533;&#65533;_H&#65533;Q5&#65533;&#65533;-&#65533; &#65533;b&#65533;9m&#65533;J&#65533;m&#65533;&#65533;&#65533;7&#65533;&#65533;&#65533;&#65533;@@?P&#65533;M'=i&#65533;O&#65533;vP&#65533;&#65533;;ZJ/
@&#65533;$f&#65533;&#65533;F5&#65533;/My&#65533;0ak%&#65533;;U&#65533;b&#65533;&#65533;&#65533;,&#65533;&#65533;&#65533;5~&#65533;&#65533;b&#65533;&#65533;#5`&#65533;&#65533;&#65533;pj&#65533;O&#65533;.&#65533;&#65533;4H&#65533;4@&#65533;Mn&#65533;6&#65533;K&#65533;&#65533;:&#65533;&#65533;&#65533;]%&#65533;&#65533;Q&#65533;&#65533;i`3.&#65533;K&#65533;+&#65533;&#1641;&#65533;Y&#65533;&#65533;Bk<&#38059;&#65533;Bp&#65533;&#65533;&#65533;=&#65533;&#65533;&#65533;J&#65533;&#65533;&#65533;2?M&#65533;&#65533;&#65533;&#65533; &#65533;:&#65533;&#65533;&#579;&#65533;x&#65533;&#65533;i&#65533;&#65533;<&#65533;&#65533;0&#65533;&#65533;&#65533;fP@&#65533;&#65533;O@1P&#65533;&#65533;	g8&#65533;&#933;&#65533;&#65533;X@BJ&#245;-{&#65533;&#1936;&#65533;x&#65533;N&#65533;&#65533;&#65533;,h&#65533;[&%&#65533;&#65533;(&#65533;!&#65533;&#65533;&#65533;GLCAJ@
M20&#65533;.&#65533;&#65533;'A&#65533;a5&#65533;&#65533;(&#65533;jh\&#65533;@L&#65533;1&#65533;&#65533;&#65533;v&#65533;zzsV&#65533;&#65533;&#65533;jy&#65533;&#65533;&#65533;&#65533;&#65533;&#65533;&#65533;&#65533;?&#65533;&#65533;	&#65533;&#65533;k&#65533;f&#65533; "&#65533;aKf] F&#65533;}*&#65533;&#65533;4]&#883;A&#65533;&#65533;&#65533;%&#65533;(J@&#65533;>@&#65533;# p&#65533;
&#65533;&#65533;&#65533;&#65533;&#65533;&#65533;&#65533;&#65533;@ek&#65533; F*pSo&#65533;,a&#65533;O&#1538;&#65533;y&#65533;&#65533;7&#65533;&#65533;0W&#65533;&#65533;&#65533;8`-$&#65533;&#65533;&#65533;.&#257;&#65533;&#65533;#&#65533;&#65533;w&#65533;|&#65533;&#65533;'&#65533;x&#65533;+&#65533;&#1098;l-&#65533;&#65533;&#591;&#65533;?&#65533;&#65533;&#65533;&#1256;&#65533;6&#65533;# N&#65533;%N1GZ&#65533;0cPg,&#65533;
Dr&#65533;Z7&#65533;N
D&#65533;Ar&#65533;H&#65533;tI&#65533;&#65533;`&#65533;&#65533;&#65533;1Z&#65533;)TCAP$&#65533;%EMC3t*&#65533;&#65533;
P@&#65533;&#65533;q{&#65533;&#65533;&#65533;]&#65533;0D,1v&#65533;&#65533;&#65533;}&#65533;&#65533;?&#65533;+&#65533;w&#65533;(t&#65533;&#65533;&#65533;w&#65533;&#65533;$~H(&#65533;{&#65533;&#65533;l&#65533;9&#65533;&#65533;&#65533;r$6C&#65533;B^qp&#65533;&#65533;r(&#65533;&#65533;&#65533;aa&#65533;&#65533;N&#65533;&#65533;7{^U{&#65533;"&#65533;V&#65533;&#65533;n&#65533;BVP&#65533;@1&#65533;&#65533;!r&#65533;p&#65533;&#65533;c&#1074;J&#65533;&#65533;o&#65533;&#65533;&#65533;&#1410;Ww&#65533;REk &#65533;PX$1{6&#65533;Pe~&#65533;&#65533;&#65533;T^&#65533;&#65533;p
&#65533;>, 7R&#65533;@&#65533;f(&#65533;&#65533;VPK&#65533;&#65533;&#65533;f&#65533;s_&#65533;Z&#65533;#rFZ	H!&#65533;Z&#65533;?&#1248;&#65533;&#65533;P09&#65533;>&#65533;#-&#65533;&#65533;J`L1J&#65533;4&#65533;&#65533;P5&#65533;(A&#65533;iZ&#65533;%&#65533;&#65533;&#65533;&#65533;,A&#65533;~p&#65533;&#65533;pb&#65533;xO OA
f0D&#65533;0Dy&#65533;'&#65533;	k&#65533;&#65533;&#65533;B&#65533;E7+&#65533;k&#65533;gx&#65533;b~&#65533;&#65533;&#65533;&#65533;&`l&#65533;&#65533;&#65533;n&#65533;8h&#65533;\T&#65533;1?&#65533;O&#1120;r&#65533;j2&#65533;@&#65533;&#65533;,&#65533;&#65533;&#65533;c {&#65533;I'&#65533;"&#65533;&#65533;1P&#65533;&#65533;l04.A&#896;&#65533;r&#65533;&#65533;&#65533;&#65533;<&#65533;&#65533;c&#65533;2&#65533;b.&#65533;&#1094;m&#1545;&#65533;Q--&#65533;}&#65533;17&#65533;&#65533;&#65533;$&#65533;}W{&#65533;&#65533;&#65533;&#65533;X&#65533;&#65533;:&#65533;x&#65533;s1b&#65533;&#65533;&#65533;]`&#65533;?&#65533;&#65533;28c0s&#65533;287&#65533;&#65533;&#65533;4&#65533;&#65533;f>b&#65533;&#65533;)&#65533;&#1561;>h %`$&#65533;&#65533;q&#65533;]P&#1216;o&#65533;`u&#65533;'&#65533;H&#65533;%_&#65533;@v&#65533;C1`&#65533;&#65533;0&#65533;e&#65533;=&#65533;&#65533;&#65533;&#65533;?(6z&#65533;'|&#65533;^&#65533;&#65533;p?&#65533;&#65533;&#65533;x~&#65533;&#65533;&#65533;7&#65533;q&#65533;&#65533;\t&#65533;&#65533;0&#65533;.&#65533;&#65533;l&#65533;&#65533;lkd:&#65533;&#65533;&#65533;*&#65533;'&#65533;&#65533;p&#65533;&#896;&#65533;${u)&#65533;<&#65533;&#65533;&#65533;&#65533;&#65533;&#65533;^ep&#65533;M&#65533;0&#65533;@&#65533; &#65533;X&#65533;&#65533;&#65533;&#1480;}P&#65533;&#65533;&#65533;&d&#65533;f.^&#65533;|a&#65533;J&#65533;m(lwW&#65533;P&#65533;&#65533;&#65533;&#65533;Q&#65533;&#65533;3Jb&#65533;&#65533;d&#65533;&#65533;x1&#1312;sRP'4s3&#65533;#>&#65533;&`0&#65533;n&#1200;z&#65533;28&#65533;XZ&#65533;&#65533;&#65533;Qu&#496;&#65533;&#65533;&#65533;X&#65533;&#1392;&#65533;&#1050;&#65533;YI&#65533;$&#65533;&#65533;;0&#65533;U=2`IVwu$A&#65533;&#65533;,&#65533;E0E&#65533;\i'&#65533;&#65533;3&#65533; AT&#108848;f&#65533;S&#65533;b&#208;&#65533;^^p&#65533;2&#65533;&#65533;	&#65533;Nx_&#65533;&#65533;7+&#65533;7\$&#65533;)&#65533;G8@&#65533;&#65533;&#65533;n&#65533;l&#65533;&#65533;lTC&#65533;0&#65533;rR&#65533;p&#65533;&#65533;&#455;7&#65533;&#65533;&#65533;&#65533;a&#65533;E-k{E&#65533;pigIj&#65533;`&#65533;&#65533;TR&#65533;`&#65533;$&#65533;1@J&#65533;a&#65533;%W`&#65533;|&#65533;&#65533;&#65533;&#65533;&#65533;Kp*&#65533;WGK}&#65533;&#65533;q&#65533;X1J&#65533;q9&#65533;oy&#65533;v&#65533;/P&#1190;f@&#65533;# C&#65533;"S&#65533;a-&#65533;&#65533;@&#65533;C&#65533;&#65533;8&#65533;50&#65533;&#65533;8W&#65533;&#65533;#sNXu%&#65533;&#65533;&#1035;&#724;4#[&#65533;Lb;0%"a1  &#544;H!&#65533;&#65533;&#65533;d&#65533;&#65533;&#65533;I&#65533;&#65533;&#65533;&#65533;% &#65533;92&#65533;!	&#65533;?DO&#65533;&#65533;C&#65533;y&#65533;{&#65533;0&#65533;44&#65533;&#65533;{&#65533;#57&#1705;&#65533;&#65533;&#65533;&#65533;Zd&#65533;B{&#65533;&#65533;&#65533;0&#65533;35&#614;	&#1450;p4 G&#65533;&#65533;&#65533;@&#65533;&#65533;&#65533;I2&#65533;V&#65533;&#65533;BI&#65533;&#65533;X&#65533;&#65533;&#65533;	&#65533;J&#65533;S&#65533;&#65533;S
&#65533;V&#65533;#&#65533;&#65533;P&#65533;-&#65533;(SNJ&#65533;0:&#65533;&#643;o&#65533;&#65533;V=&#65533;.&#65533;&#65533;<&#65533;&#65533;&#65533;&#65533;}p&#65533;&#65533;k&#65533;p&#65533;:&#65533;&#65533;Z&#65533;Gi{Pj&#65533;&#65533;Z&#65533;#&#65533;@&#65533;&#65533;2&#65533;&#65533;M?&#65533;Z&#65533;e&#65533;"&#65533;;&#65533;1&#65533;1&#65533;)g_&#65533;&#65533;&#65533;&#65533;&#65533;&#65533;&&#65533;&#65533;&#65533;&#1777;;0%&#65533;Y&#65533;Q&#65533;&#65533;*K&#65533;&#65533;&#65533;`&#65533;4!H&#65533;%$QP&#65533;&#65533;*&#65533;q`'5V@&#65533;&#65533;I&#65533;"R &#65533;z&#65533;Q&#65533;&#45742;&#65533;n
^K&#65533;&#65533;&#65533;&#65533;&#65533;&#65533;(w&#65533;s&#65533;&#65533;&#65533;&#65533;x0e &#65533;&#65533;-yC &#65533;&#65533;S&#65533;&#65533;l&#65533;&#65533;*Be&#65533;1&#65533;p&#65533;
&#65533;&#65533;&#65533;&#65533;Pn&#65533;&#65533;S;&#65533;&#65533;lFud&#65533;&#65533;&#65533;&#65533;rIb]&#65533;vk`&#65533;&#65533;&#65533;&#65533;H&#65533;&#206;oS|z"<&#65533;bH&#65533;'&#65533;rU.&#1969;o&#65533;<P$Q&#65533;we-&#65533;&#65533;EN`s&#65533;d0&#65533;}&#65533;&#65533;&#65533;&#1671;&#65533;&#65533;%&#65533;a$&#65533;&#65533;&#65533;#&#65533; +26@R:&#65533;&#65533;&#65533;>&#65533;+N8g&#65533;C&#65533;gpk!%&#497;c6f&#65533;&#1748;&#65533;&#65533;&#65533;e&#65533;&#65533;&#65533;W&#65533;&#65533;&#65533;&#65533;&#65533;pI&#65533;7&#65533;&#65533;>&#65533;\u&#65533;&#65533;&#65533;5&#65533;E&#65533; + &#65533;@&#65533;A@S2&#65533;Bh[&#65533;
<&#65533;FB&#65533;CVd&#867;|&#1385;&#65533;X&#65533;&#65533;~7&#65533;&#65533;&#65533;&#65533;&#65533;)_1K&#65533;q&#65533;a&#65533;9h&#65533;&#65533;&#65533;&#52842;&#65533;c&#65533;&#65533;]@&#65533;2&#65533;&#65533;&#65533;U&#65533;&#65533;l&#65533;Q&#65533;&#65533;&#65533;W&#65533;&#656;:/&#65533;Z&#65533;&#65533;gV`&#65533;&#65533;5)a&#65533;PO;&#65533;&#65533;&#65533;I&#65533;a,rXY&#65533;&#65533; &#65533;&#65533;&#65533;&#65533;&#65533;&#65533;&#65533;z}`.&#65533;&#65533;dT&#65533;h&#65533;&#65533;R&#65533;&#65533;b c&#65533;E&#65533;&#65533;&#503;&#65533;&#65533;&#65533;k&#65533;p&#65533;&#65533;Y&#65533;!M$"2&#65533;gRZ&#65533;Q:"C&#65533;&#65533;&#65533;M&#65533;y&#65533;&#65533;&#65533;&#65533;G&#596;&#65533;_
&#65533;&#65533;P&#65533;&#65533;&#65533;&#65533;&#65533;Kp&#65533;&#65533;[&#65533;&#65533;&#65533;&#65533;V\&#65533;>&#65533;&#65533;&#65533;&#65533;q}pui&#65533;R@C+[q@0&#65533;,'4&#65533;&#1418;&#284;W&#65533;&#65533;&#65533;:l&#65533;F&#65533;&#65533;&#65533;y&#65533;~&#65533;&#65533;&#65533;E&#65533;J&#835;&#65533;&#65533;&#65533;&#65533;Rp&#65533;v	&#65533;b&#65533;F&#65533;&#65533;j&#65533;z&#65533;[s&#65533;g&#65533;&#65533;&#65533;0b&#65533;&#65533;P'4C&#65533;&P#&#65533;1@I&#65533;&#65533;HZn^u]&#65533;	0&#65533;5&#65533;&#65533;&#65533;&qP&#65533;t,&#65533;V&#141;&#65533;&#65533;&#65533;V&#65533;&#65533;&#65533;&#65533;-*&#65533;Q&#65533;&#65533;gd&#65533;&#65533;f&#65533;b!l&#65533;&#65533;Y X~&#65533;&#65533;q)&#65533;sl&#65533;&#65533;7I3&#65533;&#65533;4`b,&#65533;9&#65533;'&#65533;&#65533;t&#65533;5@&#65533;D&#65533;AM&#65533;sc&#565;8gk6&#65533;&#65533;w&#65533;&#65533;&#65533;&#65533;)&#560;X&#65533;&#65533;&#65533;M&#65533;f&#65533;U&#65533;&#65533;&#65533;z{&#65533;&#65533;0&#65533;\z&#65533;q:K&#65533;&#65533;&#65533;C&#65533;A&#65533;TP&#65533;&#65533;'&#65533;&#65533;&F&#65533;&#65533;Cz&#65533;j
L&#65533;&#65533;&#65533;&#1663;&#65533;;&#65533;&#65533;'&#65533;&#65533;&#65533;&#65533;#&#65533;y&#65533;)!&#65533;c&#65533;):`&#65533;&#65533;f&#65533;&#65533;F&#662;`&#65533;Y&#65533;]&#65533;S&#65533;&#65533;`[&#65533;&#65533;&#65533;&#65533;&#65533;U(P&#65533;Gbp &b1&#65533;&#1235;`E&#1631;D&#65533;T[c$d&#65533;&#65533;<y&#65533;d&#65533;&#65533;;&#65533;&#65533;a&#65533;&#65533;e&#65533;o&#65533;1&#65533;m&#65533;W&#65533;&#65533;b|&#65533;&#65533;&#65533;A&#65533;&#65533;'&#65533;m&#65533;Xp&#65533;&#65533;0p&#65533;4j&#65533;&#65533;tb&#65533;7@'z0&#65533;&#65533;?&#65533;&#65533;Rx &#65533;Y62&#65533;\&#65533;&#65533;&#65533;&#65533;&#1323;&#65533;5Z&#65533;5gU&#65533;&#65533;&#65533;}&#65533;p&#65533;&#65533;&#65533;&#65533;L&#613;&#65533;Y;&#65533;[&#65533;&#65533;![&#65533;&#65533;&#65533;&#65533;&#65533;bg&#65533;&#65533;T}0@&#65533;&#65533;n4&#65533;&#65533;9&#65533;,x&#1008;&#65533;;`rV@L&#65533;PD&#65533;&#65533;&#65533;&#65533;Ya&#65533;	&#65533;C7&#65533;:&#65533;&#65533;H&#65533;&#65533;!&#65533;yx&#65533;&#65533;)I&#65533;Q&#65533;)F&#65533;C&#65533;&#65533;p*i&#65533;&#65533;^H9&#1948;**&#65533;s&#65533;&#368;A;3&#65533;&#65533;G)"&#65533;&#65533;E&#65533;P$&#65533;l>Hpk&#65533;r76qTp&#65533;l0!&#65533;8V&#65533;&#65533;r,G6&#65533;&#65533;&#966;$&#65533;&#1665;,[y.&#65533;T&#65533;&#65533;V&#8277;&#65533;1p&#65533;}&#65533;&#65533;&#65533;&#65533;X&#65533;b0&#1924;&#65533;&#65533;&#65533;&#65533;&#65533;Jq&#65533;10j@&#65533;&#65533;&#65533;5 &#65533;&#65533;&#65533;@#&#65533;> &#65533;&#65533;&#65533;&#65533;X&#546;&#65533;"&#65533;\&#65533;^@s&#952;e{A )&#65533;YQMQ&#65533;>2&#65533;;@"&#65533;&#65533;" $&#65533;Sx,9!&#65533;H f&#65533;0I&#65533;l&#65533;k&#65533;&&#65533;&#65533;&#65533;&#212;R&#65533;{&#65533;j&#65533;&#1448;@q&#65533;&#65533;0&#65533;+&#65533;&#65533;&#65533;&#65533;&#65533;&#65533;f&#65533;&#65533;A&#930;&#65533;&#65533;&#65533;&#65533;&#65533;&#65533;H&#65533;&#65533;k&#65533;1K&#65533;&#65533;8+`l&#65533;s*&#65533;&#65533;S&#65533;y&#65533;&#65533;F&#65533;&#65533;F6$[j&#65533;8&#65533;&#65533;D&#65533;U&#65533;&#65533;k&#65533;&#65533;S&#65533;&#65533; &#65533;A&#65533;$&#65533;P&#65533;&#65533;/1P^&#65533;A&#65533;&#65533;q&#65533;&#65533;&#65533;&#65533;-&#65533;g&#65533;q&#65533;&#65533;?&#65533;&#65533;&#65533;&#65533;&#65533;-&#65533;&#65533;Z &#65533;&#65533;{&#65533;p@&#65533;&#65533;&#65533;>}&#65533;&#65533;&#65533;E~&#65533;j&#65533;&#65533;W&#65533;>XDb#dD
&#65533;T&#65533;t&#65533;,P@&#1667;X&#65533;$H&#65533;"&#65533;&#65533;# x`!X&#65533;&#65533;0`&#65533;A&#136;G&#65533;&#65533;8Z&#65533;&#65533;Q &#65533;&#65533;&#65533;z&#65533;&#65533;&#65533;`&#65533;&#1594;2&#65533;&#65533;&#65533;&#65533;
$H&#65533;h&#65533;&#65533;Gq&#65533;U&#65533;6M&#65533;4d[&#65533;&#65533;&#65533;&#65533;i%&#65533;&#65533;#Q&#65533;%&#65533;&#65533;&#65533;gZ\&#65533;&#65533;H ADF&#65533;&#65533;u@Q&#65533;&#731;	&#65533;A&#65533;&#65533;A&#65533;8L{gZ,&#65533;9&#65533;M&#65533;F&#65533;%&#65533;i&#65533;MZ&#65533;&#65533;-v&#65533; &#65533;&#65533;&#65533;-~Y&#65533;p&#46665;&#65533;L=L'@&#65533;E&#65533;&#65533;&#65533;&#251;&#65533;Z&#65533;&#65533;&#65533;G0`&#1408;&#65533;ff&#65533;&#65533;&#65533;&#1315;&#65533;e&#65533;>|Cz&#65533;&#65533;2cF&#65533;&#65533;&#65533;H$,@&#65533;&#1027;&#65533;&#65533;@gZX&#65533;
S8f&#65533;I&#65533;H+&#65533;4P&#65533;&#65533;&#65533;&#65533;&#65533;y&#65533;&#65533;c&#65533;&#65533;&#65533;cX&#65533;&#65533;B
#!&#65533;0&#176;PE&#65533;&#40008;&#65533;N&#65533;c&#65533;f&#65533;&#65533;&#65533;&#65533;&#65533;&#65533;&#65533;#&#65533;_n&#65533;!&#65533;@	&#65533;9&#65533;2&#65533;,&#65533;&#65533;&#65533;&#65533;^&#65533;I&&#65533;A&#65533;X&#65533;X&#65533;^&#65533;ei"H&#4577;~&#65533;&#65533;&#65533;<&#65533;&#65533;&#65533;:&#65533;&#65533;&#65533;&#65533;&#65533;+D-&#65533;6&#65533;&#65533;e&#65533;+&#65533;&#65533;&#65533;&#65533;J&#65533;&#65533;G&#65533;*`&#65533;j8E&#65533;&#65533;i&#65533;)A&#65533;&#65533;D
i&#65533;&#65533;&#432;&#65533;
3,1F&#65533;[U&#65533;&#65533;&#65533;&#65533;&#65533;i&#65533;&#65533;)`{&#65533;e&#65533;)M&#65533;&#65533;\{&#65533;&#65533;i&#65533;&#65533;&#65533;&#65533;&#65533;&#65533;7t&#65533;&#65533;&#65533;8&#65533;MmR&#13176;&#65533;8.&#65533;B&#65533;a&#65533;6@&#65533;&#65533;~a&#65533;&#65533;(&#65533;&#65533;&#65533;&#65533;S@&#65533;&#65533;&#65533;&#65533;o<&#563;&#65533;^z&#65533;&#972;&#65533;&#65533;3&#65533;>}WP&#65533;kh&#65533;&#193;EP&#65533;!&#65533;4&#65533; &2PpA``&#65533;&#65533;^H&#65533;FH&#65533;&#65533;&#65533;!!&#65533;Z&#65533;&#65533;7g6&#65533;&#65533;cR&#65533;eP&g&#65533;&#65533;a&#65533;&#65533;&#65533;Y&#65533;h&#65533;l.&#65533;hU&#65533;&U &#65533;2f&#65533;	&#65533;$#&#65533;&#65533;(L`&#65533;toi&#5512;")&#65533;+&#65533;&#65533;#.&#65533;&#578;&#65533;VrIL&#65533;&#65533;)d&#65533;&#65533;&#65533;^&#65533;@&#65533;@&#65533;&#65533;&#65533;*:&#65533;bJF&#65533;&#65533;&#1066;l&#65533;&#682;C&#65533;&#65533;"B+&#65533;&#65533;H'&#65533;&#65533;&#65533;L1&#65533;&#65533;S&#65533;R&#65533;fi&#65533;2&#65533;/&#65533;&#65533;b&#65533;&#65533;W5P&#204;&#65533;X\k&#65533;&#65533;&#65533;&#65533;&#65533;K&#65533;7&#65533;&#65533;&#65533;&#65533;7&#65533;&#65533;f&#65533;f&#65533;&#65533;&#65533;f&#65533;&#65533;C&#65533;is&#65533;a&#65533;V&#65533;h&#65533;&#65533;&#65533;&#65533;h&#65533;&#1216;&#65533;l&#65533;[
AJt&#65533;&#65533;(&#65533;tCX2&#65533;r'&#65533;&#336;&#65533;Y!>&#65533;&#65533;o~&#65533;&#65533;e\&#65533;3&#65533;~Y&#65533;G_&#65533;[&#65533;
h ,&#65533;&#65533;@&#65533;.FX&#65533;&#65533;&#65533;@&#65533;&#65533;D 4&#65533;&#1071;&#65533;q2&#65533;&#65533;&#65533;
@&#65533;&#65533;LF&#65533;&#65533;&#65533;lg&#65533;
w&#65533;&#65533;-&#65533;G3&#65533;&#65533;&#65533; #&#65533;LK&#65533; &#65533;&#1292;&#65533;C 2Z&#46736;&#65533;D&#65533;+&#65533;&#65533;	NX&#65533;&#65533;R&#679373;i&&#65533;A3&#65533; *&#65533;&#65533;h^P&#65533;&#65533;!&#65533;JDN`'0%"&#65533;&#65533;&#65533;&#65533;RE1nrG9&#65533;&#65533;&#65533;3@&#65533;&#65533;@*&#65533;&#65533;/&#65533;&#65533;&#65533;J&#65533;S&#65533;&#65533;1&#65533;&#65533;&#65533;$&	z&#65533;&#65533;&#65533;d&#65533;&#65533;&#65533;&#65533;@30&#65533;4(&#65533;&#65533;&#65533;&#65533;&#65533;W&#65533;&#65533;&#65533;&#65533;&#65533;&#65533;c&#65533;P&#65533;&#65533;![0&#65533;8d&#65533;[&#65533;Q&#952;&#65533;F&#65533;tm@k&#65533;f-&#65533;L&#65533;&#65533;&#65533; F|&#65533;&#65533;&#65533;4&#65533;~&#65533;OQ&#65533;&#65533;&#65533;A&#65533;&#65533;4`&#65533;"D#10@9- X&#65533;h&#65533;T&#65533;RH&#65533;j(#	&#65533;h&#65533;H&#65533;
&#65533;&#65533;&#65533;&#65533;Sg2&#65533;2@2&#227;&#65533;&#65533;dI&#65533;&#65533;W&#65533;&#65533;&#65533;	&#65533;x&#65533;&#65533;A2&#65533;(&#65533;&#65533;]P&#65533;
 &#65533;&#65533;
9&#65533;&#65533;p&#65533;P&#65533;%p&#65533;&#65533;L&#65533;&#65533;&#65533;]&#65533;&#65533;&#65533;&#65533;	j&#65533;&#65533;_&#65533;A&#65533;<&#65533;&#65533;&#65533;y:&#65533;&#65533;&#49409;x&#65533;pU&#65533;(&#65533;&#65533;qc)Kp)&#65533;`&#65533;&#1328;^`>&#65533;D&#65533;$&#65533;[Ua&#65533;&#65533;$f;HD	&#65533;0&#65533;&#65533;ij&#65533;L&#65533;5\&#65533;&#65533;AF-L&#65533;O.&#65533;y0&#65533;,&#65533; l27&#65533;&#65533;o&#65533;*&#65533;&#65533;[&#65533;SN&#65533;&#65533;f&#65533;8Xd9%,&#65533;1&#65533;e&#65533;&#65533;U&#65533;^&#65533;O5&#65533;7?i&#65533;~&#65533;&#65533;&#65533;c\&#65533;&#65533;>
r&#65533;:0&#65533;K&#65533;,'&#65533;&#65533;d&#65533;7&#65533;&#65533;L&#418;&#65533;&#65533;F?&#65533;'&#1459;&#65533;g&#65533;(@qF2@G&#65533;&#65533;&#65533;4@&#65533;<&#65533;&#65533;f^&#65533;&#65533;&#65533;]:`@&#65533;Z &#65533;&#65533;&#65533;&#65533;&#65533;8B&#65533;p&#1998;>b}&#65533;F3|&#65533;\&#65533;&#65533;IjC&#65533;nzCpu&#65533;	&#65533;&#65533;&#65533;S&#65533;@H`&#65533;P&#65533;&#65533;g7
Q&#65533;&#65533;&#65533;&#65533;JL&#10484;&#65533;R&#65533;&#65533;X&#65533;p)M&#357;.&#65533;,&#65533;4rSE&#65533;&#65533;&#65533;1&&#858;&#65533;HF&#65533;&#65533;&#65533;q>&#65533;<&#65533;&#65533;&#65533;
X&#65533;&#65533;&#65533;&#65533;^|ra&#65533;&#65533;&#65533;`i(@&#65533;D&#65533;o&#65533;&#65533;c&#65533;&#65533;z&#65533;&#65533;MZ@=&#65533;\&#65533;8&#65533;&#1664;&#65533;&#1372;&#65533;']&#65533;&#65533;&#65533;&#1077;>&#65533;bD&#65533;y_|&#65533;&#65533;U?&#65533;&#65533;&#65533;&#65533;C[&#65533;&#65533;&#65533;&.d&#65533;&#65533;&#65533;,&#65533;
&#65533;"&#65533;&#65533;9&#65533;.&#65533;{B&&#65533;&#65533;&#65533;,&#65533;2&#65533;{[
&#54048;;;&#65533;&#1098;&#65533;&#65533;UJFI;&#65533;^`k&#65533;P&#65533;?&#65533;h&#65533;&#65533;#a@&#65533;M&#65533;N&#65533;!&#65533;&#65533;&#65533;a&#65533;&#834;&#65533;t7&#65533;.t&#65533;&#65533;&#65533;&#65533;aP&#65533;&#65533;.&#65533;!&#65533;&#65533;C.L0&#65533;5xAQ&#65533;$&#65533;&#65533;&#65533;&#65533;&#65533;&#65533;D&#65533;^&#65533;&#65533;&#65533;&#65533;&#65533;A&#65533;1&#65533;&#65533;&#65533;jXp&#65533;&#65533;&#65533;&#65533;oJ&#65533;Q&#65533;;&#65533;&#65533;@&#65533;d&#65533;.i&#65533;d&#65533;3	Id&#65533;&#65533;V&#65533;&#65533;&#218;&#65533; &#65533;<	&#65533;&#65533;lh@&#65533;X&#65533;b&#65533;&#64664;&#65533;wKiD&#65533;&#65533;u&#65533;&#65533;&#65533;&#65533;g&#27593;&#65533;k]S/&#65533;4g&#65533;@g&#65533;&#65533;&#65533;Z&#65533;(`_&#65533;d&#65533;j&#65533;&#65533;&#65533;4&#65533;`&#65533;1D&#65533;&#65533;3d&#65533;&#65533;&#65533;v&#65533;5gP02|d,.
o&#65533;&#65533;R[&#65533;&#65533;k&#65533;a9}C{j7F&#65533;5&#65533;nM&#65533;&#65533;&#65533;&#1724;&#65533;F&#65533;~hD!e!&#65533;&#65533;&#65533;BG/&#1223;&#65533;p+&#65533;o`<&#65533;&#65533;Pg&#65533;a&#65533;&#65533;C,&#65533;&#65533;&#65533;J:A&#65533;&#65533;Ka&#65533;&#65533;q&#65533;&#65533;&#2636;C1&#65533;)&#65533;&#65533;F&#65533;e&#65533;&#65533;&#65533;&#65533;j&#65533;g&#65533;7u&&#65533;p4@&#65533;;A3p&#65533;H&#1453;u&#65533;&#65533;&#65533;&#65533;DEcF&#65533;&#65533;azH&#65533;&#65533;	&#65533;&#658;_&#65533;&#65533;'7C&#65533;&#65533;&#65533;Qk&#65533;	&#1909;[&#65533;ig&#65533;&#65533;T3q</gv&#65533;J&#65533; s&#65533;#&#65533;[Pdf&#65533;Q&#65533;JDM@&#65533;&#65533;94B&#65533;&=P*&#65533;Y&#65533;j&#65533;*8&#65533;&#65533;&#65533;&#65533;S!&#65533;O&#65533;&#65533;!W+&#65533;&#65533;&#65533;&#65533;&#65533;7&#65533;&#65533;&#65533;(&#65533;&#65533;&#65533; &#65533;	8&#65533;!&#65533;&#65533;5j&#65533;&#65533;&#65533;5&#65533;R@&#65533;_&#65533;&#65533;"&#65533;&#65533;&#65533;!!&#65533;,<1 &#65533;&#65533;&#65533;(&#65533;.hFP5&#65533;<&#403;<&#65533;P&#65533;Cixj&#65533;&#65533;	x
&#65533;&#65533;-P
?&#1610;&#65533;:&#65533;&#65533;zC&#65533;;&#65533;&#65533;;&#65533;&#65533;&#65533; &#65533;&#65533;&#65533;&#65533;&#65533;&#65533;&#65533;r,&#65533;&#65533;&#65533;k&#65533;[&#65533;&#65533;1&#65533;f(&#65533;&#65533;&#65533;&#65533;&#65533;&#65533;&#65533;$+&#65533;8&#65533;&#760;h&#65533;&#65533;X&#65533;>&#65533;&#65533;&#65533;Y &#65533;&#53957;)&#65533;D&#65533;S&#65533;8H&#65533;&#65533;&#612;&#41593;&#65533;&#65533;&#65533;k&#65533;&#65533;&#65533;&#65533;hH&#65533;&#65533;&#65533;&#12823;&#65533;&#65533;&#65533;&#65533;!&#65533;&#65533;&#65533;&#65533;X&#65533;&#65533;&#65533;&#65533;"C0&#65533;&#65533;Z&#65533;&#65533;&#65533;&#65533;&#65533;&#65533;&#65533;&#65533;xk(k(&#65533;&#65533;&#65533;&#65533;Jc&#65533;y&#665;&#65533;&#65533;y&#65533;&#65533;&#65533;&#65533;&#65533;&#65533;&#65533;&#65533;j&#65533;	Y3A&#1838;&#65533;Kj&#65533; &#65533;(&#65533;&#65533;_&#65533;A&#65533;&#65533;t#&#65533;&#65533;&#65533;A&#65533;&#65533; &#65533;	`"&#65533;&#65533;#4&#65533;X&#65533;&#65533;&#65533;&#65533;j&#65533;&#65533;
&#65533;&#65533;`&#65533;?a(&#65533;&#65533;H7|#&#65533;&#65533;#&#65533;#&#65533;&#65533;C&#65533;&#65533;C&#206;&#65533;&#65533;&#1335;5&#65533;&#65533;&#65533;&#65533;&#65533;K&#637;&#65533;Q&#65533;&#65533;&#65533;h&#65533;&#65533;&#65533;&#65533;8&#717;&#65533;&#65533;1&#65533;{&#65533;"L9H&#65533;&#65533;&#65533;>,2J&#65533;&#65533;DF&#131;&#65533;D&#65533;&#65533;&#65533;&#65533;O&#65533;&#65533;&#65533;95&#65533;(ah&#65533;&#65533;&#65533;&#65533;&#65533;&#65533;T&#65533;&#65533;&#65533;ub&#65533;&#65533;&#65533;&#65533;&&#65533;&#65533;)#&#65533;eA&#65533;&#65533;4\&#65533;&#65533;g&#65533;&#65533;H+&#65533;&#65533;+
5$O&#65533;R;&#65533;&#65533;&#65533;&#65533;J5&#65533;&#65533;&#65533;&#65533;&#65533;5p&#65533;&#65533;&#65533;&#65533;&#65533; #&#629;&#65533;&#65533;A&#65533;6`&#65533;Gh&#65533;&#65533;&#65533;(&#65533;&#65533;,&#65533;A1&#65533;&#65533;Z&#65533;&#65533;N&#65533;6&#65533;i<^y&#65533;&#65533;&#65533;&#65533;[&#65533;wz&#65533;&#65533;&#65533;&#65533;&#65533;&#65533;8&#65533;@=8&#65533;&#65533;&#65533;1
&#65533;&#65533;&#65533;38B&#588;&#65533;&#523;&#65533;/&#65533;*<z&#65533;&#65533;&#65533; &#65533;	&#65533;&#65533;1n&#65533;NqI&#65533;+S&#65533;S&#65533;&#65533;j&#65533;&#65533;&#65533;&#285;&#65533;&#65533;&#65533;&#65533;6&#65533;<9&#65533;X&#65533;&#65533;8&#65533;&#65533;&#65533;&#65533;&#65533;&#65533;	hJ&#65533;&#65533;*&#65533;{J&#65533;&#65533;n&#65533;&#65533;&#65533;&#1089;&#65533;&#65533;9&#65533;&#65533;Jb&#65533;&#65533;7c&#65533;7&#65533;&#65533;p&#65533;
@&#65533;&#65533;e&#65533;&#65533;&#65533;xg&#65533;d&#65533;j&#65533;p;5P&#65533;&#65533;&#396;&#65533;&#65533;&#65533;&#65533;(lLl;&#188;&#65533;&#65533;&#65533;T&#65533;&#65533;&#65533;.&#65533;&#65533;&#65533;kZS(&#65533;G!&#65533;&#65533;A^&#65533;&#65533;a&#65533;tk&#65533;&#65533;&#65533;&#65533;<&#65533;&#65533;&#65533;&#65533;h35h&#65533;"4%&#65533;Y&#65533;&#65533;&#1027; 
H&#65533;&#65533;&#65533;@&#65533; &#65533;&#65533;D&#65533;&#65533;&#65533;&#65533;&#65533;&#65533;@&#65533;&#65533;F&#65533;&#65533;&#65533;\&#65533;AN&#65533;,&#65533;+&#65533;3&#65533;6&#65533;&#65533;&#65533;&#65533;7I&#65533;N&#65533;&#65533;&#1630;&#65533;$>&#65533;kC&#65533;&#65533;	(&#65533;z&#65533;&#65533;&#65533;&#65533;&#65533;&#65533;G&#65533;Z&#65533;4&#65533;&#65533;<&#65533;&#65533;$&#65533;~&#65533;&#65533;&#65533;&#65533;'38&#65533;&#65533;&#302;&#65533;D&#1137;&#65533;P\&#65533;&#65533;L&#65533;&#65533;&#65533;DR&#65533;[P&#65533;h&#65533;&&#65533;&#65533;&#65533;+&#65533;&#65533;&#65533;&#1296;&#65533;&#65533;A&#65533;&#65533;&#65533;D@&#65533;V&#65533;&#65533;:&#65533;&#65533;&#65533;K.&#65533;5m&#65533;&#65533;!+&#65533;V&#65533;]&#65533;K&#65533;&#65533;&#65533;&#65533;'o&#22131;&#65533;&#65533;&#65533;&#65533;&#65533;5Zc&#65533;&#65533;4Z&#65533;&#65533;&#65533;;&#65533;&#65533;5>a
a&#65533;y&#65533;&#65533;+1&#65533;&#65533;+&#65533;HM&#65533;x&#65533;#&#65533;Wd&#65533;bg&#65533;8H&#65533;&#65533;&#65533;&#65533;&#65533;&#65533;&#65533;&#65533;&#65533;/&#65533;	&#65533;&#65533;&#65533;&#65533;s&#65533;3&#65533;&#65533;&#65533;&#65533;&#65533;&#65533;&#65533;S/h;&#65533;N=&#65533;&#65533;&#43270;&#65533;	&#350;&#65533;1;>CmYC}&#65533;&#65533;;&#65533;&#65533;gxT}&#65533;&#65533;T&#65533;&#65533;T&#65533;&#65533;>`89R&#65533;>&#65533;D&#65533;&#65533;&#65533;&#65533;43k&#65533;j&#65533;Ic&#65533;%[P&#65533;&#65533;3&#65533;0&#65533;(&#333;&#65533;&#65533;U&#1836;&#65533;&#65533;(&#65533;i]&#65533;T.&#65533;&#65533;&#65533;&#65533;&#65533;D&#65533;_&#502;&#65533;dE&#65533;&#65533;&#65533;PguVj&#65533;&#65533;.&#65533;V&#65533;&#65533;&#65533;5Q&#65533;'
&#65533;F&#65533;&#65533;F&#65533;&#65533;.&#65533;QYS&#65533;&#65533;iM&#65533;DY&#65533;@&#65533; &#65533;&#65533;&#65533;&#65533;&#65533;\(=c;6&#65533;&#1480;&#65533;&#65533;&#65533;&#65533;(F&#65533;I%&#65533;ExF&#65533;&#65533;&#65533;&#65533;`&#65533;hXAg&#65533;&#65533;hX&#65533;p&#65533;&#65533;&#65533;&#65533;h&#65533;`&#65533;&#65533;&#971;&#65533;2&#65533;&#65533;&#65533;&#65533;&#65533;&#65533;|&#65533;&#65533;S&#65533;7&#65533;]&#65533;3&#65533;&#65533;G!&#65533;&#65533;&#65533;&#65533;I<&#65533;:	&#65533;&#65533;I&#65533;D&#65533;&#65533;&#65533;&#65533;&&#65533;&#65533;4&#65533;&#65533;h&#65533;T&#65533;$&#2004;&#65533;"&#59585;&#65533;u_= &#65533;&#65533;|O&#65533;&#65533;&#65533;h&#1037;03&#65533;&#65533;&#65533;Z&#65533;&#65533;*&#65533;4s&#65533;&#65533;&#1608;&#65533;c
&#65533;&#65533;&#65533;&#65533;&#65533;m-VW&#65533;&#65533;&#65533;c&#1728;&#65533;&#65533;HQ=&#65533;&#65533;+&#65533;dQ&#65533;`n&#65533;8&#65533;&#65533;&#1048;&#65533;&#65533;&#65533;1&#65533;&#65533;&#65533;&#65533;%L&#65533;&#65533;@&#65533;&#153;&#65533;[&#65533;&#609;&#65533;&#65533;Zs'&#65533;b&#65533;	&#65533;&#131;&#65533;pG"&#65533;Wa&#65533;\&#65533;&#65533;&#65533;&#65533;&#65533;&#65533;/&#65533;&#65533;&#65533;&#705;>0&#65533;&#65533;5Bd1&#133;&#1091;8(&#65533;LK&#65533;Zg&#65533;&#65533;c&#65533;&#65533;&#65533;
&#65533;&#65533;&#65533;&#65533;&#65533;&#65533;&#65533;0&#65533;&#65533;b&#65533;@&#65533;#&#65533;e&#65533;&#65533;&#65533;&#65533;6I}&#65533;&#1584;`C&#65533;&#65533;83&#65533;&#65533;1&#65533;}&#1624;&#65533;&#255;&#65533;=&#65533;P&#65533;E&#65533;Y&#65533;&#65533;&#65533;5&#65533;D&#65533;&#65533;&#65533;p&#65533;&#65533;P&#289;=&#65533;&#65533;&#1764;&#65533;&#65533;/&#65533;Q&#65533;&#65533;&#1081;&#65533;Z&#65533;9&#65533;Dp&#65533;&#65533;[&#65533;<&#65533;6&#65533;&#65533;;&#65533;P=&#65533;&#224;'Z5&#65533;&#65533;&#65533;&#65533;&#65533;gM&#65533;jx&#65533;T&#1110;1&#65533;&#65533;&#1296;i&#65533;2&#65533;&#65533;&#65533;&#65533;&#65533;@&#65533;&#65533;&#65533;&#65533;SN&#65533;SN	p&#65533;&#65533;aw&#65533;&#65533;&#65533;\&#65533;&#65533;X&#65533;&#65533;4&#65533;&#65533;&#815;&#65533;&#65533;"&#65533;R)>&#65533;	&#65533;&#65533;4
&#65533;&#65533;h&#65533;(c&#65533;p#&#65533;&#65533;&#65533;`&#65533;05	`&#65533;&#65533;~R&#65533;q&#65533;&#65533;8&#65533;&#65533;7&#65533;&#65533;S&#65533;&#65533;HF&#65533;X;&#65533;#&#65533;<&#65533;=&#65533;&#65533;&#65533;&#65533;j&#65533;&#65533;j&#65533;&#65533;&#65533;3&#1343;p&#65533;E&#65533;Z&#65533;$&#65533;$R &#65533;W&#65533;&#65533;&#65533;D&#65533;J&#65533;&#2018;mOR&#65533;*&#65533;&#65533;&#65533;&#65533;&#65533;P&#65533;&#65533;&#65533;&#65533;e&#65533;&#65533;D&#65533;&#65533;_X>&#65533;&#65533;!VVa&#65533;-&#65533;M&#65533;&#65533;&#65533;VIk&#65533;Q&#65533;z`&#65533;=B&#65533;^&&#65533;pm&#65533;&#65533;&#65533;i&#65533;j
&#65533;&#65533;&#65533;@&#165;&#65533;&#65533;Z&#65533;&#65533;jb&#65533;Bi&#65533;&#65533;&#65533;Q"&#65533;&#65533;&#65533;=8&#65533;&#65533;&#65533;\"-b&#65533;9&#65533;#8&#65533;&#65533;h+&#65533;&#20075;"\3x &#65533;x&#65533;&#65533;&#65533;t&#65533;y&#65533;&#65533;q&#65533;#J#x&#65533;{&#65533;&#65533;5f&#65533;&#65533;&#65533;e&#65533;8&#65533;&#65533;X&#1230;;&#65533;H&#65533;F&#904;&#65533;#&#65533;>N&#21885;&#65533;&#65533;1&#65533;&#65533;&#65533;&#65533;&#65533;&#65533;&#65533;+&#65533;3&#65533;z&#65533;THl&#2016;eO&#65533;&#65533;&#65533;&#65533;H&#65533;"iRX&#65533;&#65533;nR&#65533;Rg&#65533;&#1626;&#65533;&#65533;&#65533;e&#65533;#&#65533;&#65533;&#65533;D+&#65533;&#65533;&#65533;&#736;&#65533;&#65533;&#65533;_&#65533;(&#65533;&#65533;.Q&#65533;&#65533;>&#65533;`j&#65533;vj&#65533;F&#65533;&#65533;&#65533;&#65533;!&#65533;&#65533;%g&#65533;j&#65533;&#1430;&#65533;&#1680;&#65533;&#65533;c&#65533;@&#65533;&#65533;&#6377;&#65533;&#65533;Z&#65533;&#65533;0&#65533;&#545;&#1612;f&#65533;{'`&#65533;5&#65533;A&#65533;&#65533;$Y&#65533;&#65533;%
&#65533;x&#65533;98&#65533;&#65533;AhcGdp2D&#65533;"&#65533;)&#65533;&#1600;g&#65533;&#65533;"&#65533;&#65533; 5&#65533;&#65533;&#30896;&#65533;&#65533;lH&#65533;^&#65533;&#65533;&#65533;p"7h&#65533;&#65533;&#65533;&#65533;m&#65533;&#65533;3&#65533;&#65533;&#65533;<&#65533;&#65533;G	&#65533;&#65533;`8&#65533;&#65533;&#65533;&#65533;&#65533;	0&#65533;}L&#65533;H&#65533;&#65533;,&#65533;&#65533;&#65533;&#215;5&#65533;	x&#65533;X&#65533;&#1048;n&#65533;&#65533;&#65533;&#65533;O&#65533;&#65533;&#65533;&#65533;&#65533;N&#65533;oK&#65533;@Y&#65533;&#65533;(&#65533;&#65533;&#65533;?&#65533;X&#65533;&#65533;n;E&#65533;&#65533;[Am&#65533;&#65533;j&#65533;&#65533;&#65533;&#65533;&#65533;&#65533;&#65533;&#65533;u&#65533;&#65533;&#65533;&#65533;&#771;Z-&#65533;9&#65533;&#65533;&#65533;&#65533;l&#65533;o&#65533;LK&#65533;&#1652;'&#65533; !&#65533;&#65533;G&#65533;&#65533;&#65533;An&#65533;&#65533;&#65533;&#65533;&#1426;H!&#65533;@&#65533;&#65533;rd$&#65533;X&#65533;&#65533;*8&#65533;Z03&#65533;yl&#65533;&#65533;&#65533;&#65533;j&#65533;x&#65533;[&#65533;&#65533;&#65533;X&#65533;&&#65533;"&#65533;&#65533;q;o&#65533;7&#65533;&#65533;&#65533;N&#65533;&#65533;M&#65533;&#65533;&#200;&#65533;&#35434;&#65533;/&#65533;&#65533;1BV&#65533;&#65533;&#65533;&#65533;&#65533;&#65533;&#65533;&#65533;&#65533;3R&#65533;&#65533;1h&#65533;&#65533;&#65533;6&#65533;Y&#65533;&#65533;Pj&#65533;&#65533;:O&#65533;&#65533;&#1054;&#65533;&#65533;V&#65533;eRWQ&#65533;j\&#61066;&#65533;&#1146;&#65533;s&#65533;&#65533;[&#65533;&#65533;&#65533;&#65533;&#65533;&#65533;&#65533;*I&#65533;>&#65533;h&#65533;&#65533;&#65533;)]&#65533;%(Lo&#65533;&#1169;&#65533;&#65533;Q&#65533;&#65533;&#65533;y&#65533;	&#65533;t&#65533;&#65533;>&#65533;5&#65533;&#65533;#&#65533;&#65533;?&#65533;&#65533;&#65533;&#65533;!&#1647;>(&#65533;&#65533;&#65533;*&#65533;&#65533;h&#65533;>0&#65533;&#65533;&#65533;&#65533;&#65533;gX&#65533;!!&#65533;9&#65533;
&#65533;h&#65533;gx&#65533;&#65533;&#65533;11&#65533;&#65533;&#65533;n&#65533;&#65533;h8&#65533;6&#65533;(&#65533;c&#65533;C&#65533;&#65533;&#65533;=&#944;&#65533;&#65533;&#65533;~!&#65533;&#58184;8&#65533;&#65533;&#65533;&#65533;&#65533;[&#65533;x&#65533;&#65533;&#65533;[&#65533;5_&#65533;&#65533;&#65533;P&#65533;6a&#65533;&#65533;i&#65533;i&#65533;&#65533;&#65533;T&#65533;&#65533;
&#65533;&#65533;&#65533;[&#65533;&#65533;&#65533;&#504;k&#781;&#65533;&#65533;&#65533;&#65533;H&#65533;&#65533;l5\&#65533;o+&#65533;&#65533;&#65533;e[&#65533;/}Z\&#65533;&#65533;&#65533;&#65533;&#65533;&#65533;&#65533;7Q&#65533;&#65533;!$&#65533;&#65533;&#65533;V&#65533;&#65533;
_A&#65533;&#65533;&#65533;&#65533;&#65533;&#65533;t&#65533;&#65533;X&#65533;O&#65533;&#65533;&#65533;5p&#65533;&#65533;&#65533;8z&#65533;@&#65533;&#65533;=8&#65533;&#65533;&#65533;&p&#65533;&#65533;&#65533;	&#65533;Q&#65533;	k&#1025;&#65533;x(&#65533;&#65533;8&#65533;p&#65533;"&#65533;&#65533;&#65533;e$B&#65533;-&#65533;T&#65533;&#65533;b&#65533;/&#65533;&#65533;&#65533;&#65533;&#65533;&#65533;F&#65533;&#65533;#*&#65533;q1&#65533;&#65533;&#65533;&#65533;c&#198;&#65533;`&#65533;&#928;&#65533;&#65533;&#594;*U&#65533;Q&#65533;R&&#65533;/&#65533;&#65533;\ah&#65533;H(@&#65533;&#65533;	Hi-D&#65533;&#65533;&#65533;&#65533;&#65533;&#65533;&#65533;6m*&#65533;&#65533;(H&#65533;&:&#65533;&#1518;&#65533;4&#65533;&#65533;E&#1650;&#65533;JH&#65533;&m-2&#65533;k&#65533;j&#65533;V&#65533;&#65533;)
&#65533;-p&#65533;&#65533;c{&#65533;&#65533;&#65533;+X&#65533;&#1979;)#N&#65533;&#65533;C&#65533;&#65533;w&#65533;&#65533;X2&#65533;&#65533;x&#65533;A"&#65533;3&#65533;SM&#65533;&#65533;[i&#10262;&#65533;&#65533;&#65533;Z&#65533;3&#65533;~&#65533;&#65533;&#65533;&#65533;JK{A&#65533;D&#65533;cV&#65533;&#65533;k&#65533;&#65533;&#65533;8&#65533;6&#65533;v}&#1817;&#65533;8-ZD&#65533;&#65533;&#65533;&#65533;&#65533;&#488;&#65533;=&#65533;&#65533;<x8&#65533;w<F&#65533;c@&#65533;BE \&#65533;&#65533;&#65533; d&#65533;$&#65533;&#65533;H&#65533;&#65533;@&#65533;x&#65533;n!&#65533;P@:&#65533;@&#65533;4&#65533;&#65533;&#65533;-XGB&&#65533;&#65533;&#65533;B&#65533;&#65533;"&#65533;&#65533;&#65533;&#65533;Lx4&#65533;^&#65533;&#65533;&#65533;1&#65533;h&#65533;&#65533;&&#65533;$c&#65533;g&#65533;4&#65533;T&#65533;&#65533;&#65533;PN&#65533;X&#65533;&#65533;&#65533;TRTQ&#65533;d&#65533;!=&#65533;&#65533;[qW&#65533;&#65533;&#65533;&#65533;&#65533;9&#65533;CY&#65533;%2m&#4492;m&#65533;&#65533;&#65533;ax#&#65533;1w&#65533;Y^&#65533;}VX^&#65533;E&#65533;&#65533;b&#65533;&#1630;&#65533;u&#65533;
&#65533;&&#65533;&#65533;esZ&#65533;&#65533;$&#65533;&#65533;`&#65533; &#65533;onEMm&#65533;%&#65533;&#65533;&#65533;* &#65533;lq&#32794;&#65533;&#65533;&&#65533;t&#65533;&#65533;&#65533;&#65533;PD&#65533;mPl&#65533;&#65533;p&#65533;-&#65533;[&#65533;&#65533;&#65533;&#65533;&#65533;&#65533;&#65533;&#65533;&#65533;BH &#65533;&#65533;G&#65533;&#65533;v7&#65533;F&#65533;&#65533;&#65533;&#327;&#65533;&#65533;U&#65533;H5&#65533;&#65533;a&#65533;&#65533;H+&#65533;&#65533;0&#65533;&#65533;1$&#65533;&#65533;B<&#65533;[&#65533;4&#65533;&#65533;&#65533;V@&#65533;&#65533;&#65533;&#65533;$p&#65533;c&#65533;&#65533;[&#65533;G5&#65533;`&#65533;	,`&#204;5&#65533;DRI.&#65533;&#65533;&#65533;4&#65533;&#65533;M9&#65533;&#65533;Y&#65533;P&#65533;"&#65533;&#65533;&#65533;@3N2U&#65533;&3&#65533;&#65533;OAi&#65533;)&#65533;4 r]x&#65533;e&#65533;a&#65533;:&#65533;&#65533;l&#65533;&#65533;&#65533;]n&#65533;&#65533;`&#65533;ao&#65533;&#65533;g&#65533;&#65533;-&#65533;NK&#65533;bk
fE&#65533;IC&#65533;^C&#65533;pV&#65533;9M&#65533;1&#65533;&#1369;&#65533;&#65533;&#65533;&#65533;y&#65533;A&#65533;&#65533;&#65533;[&#65533;&#65533;&#65533;&#65533;+&#65533;W&#65533;6&#65533;&#65533;9s&#65533;s&#65533;J&#65533;&#65533;&#65533;$w&#65533;&#65533;b&#65533;x&#65533;0&#65533;&#65533;&#65533;&#646;&#65533;&#65533;&#65533;&#65533;&#65533;&#65533;&#65533;WG&#65533;H&#65533;r&#65533;&#65533;F&#65533;&#65533;&#65533;\TF&#65533;&#65533;/}&#65533;]9<P&#65533;&#65533;&#65533;H&#65533;&#65533;&#65533;h&#65533;|&#65533;&#65533;&#65533;&#65533;&#65533;&#65533;H&#65533;	'&#65533;`<&#65533;#&#65533;&#290;&#65533;/&#65533;H&#65533;&#65533;^&#65533;4&#65533;I(&#65533;&#65533;&#65533;_&#65533;&#65533;&#65533;4N&#65533;&#65533;3&#65533;&#65533;a&#65533;&#65533;&#65533;$&#65533;S1	&#65533; -&#65533;2UV
E/&#65533;&#65533;&#65533;Xd&#65533;\iZ&#65533;&#65533;IV&#65533;&#65533;&#65533;&#65533;t&#65533;:&#65533;!Zar&#65533;&#65533;&#65533;&#65533;AM&#65533;&#65533;&#65533;$&#65533;&#65533;&#65533;]fk&#65533;[&#65533;>#&#65533;x&#65533;&#1192;&#65533;4nc&#65533;&#65533;< fkNr&#65533;&#65533;&#65533;
p&#65533;S&#65533;&#65533;&#65533;&#1740;R&#65533;&#65533;&#65533;&#65533;&#65533;&#65533;&#65533;t&#1218;X&#65533;m6&#65533;1N&#65533;&#65533;&#65533;&#65533;]&#65533;&#65533;W&#65533;	&#65533;`&#65533;&#65533;&#65533;0 9&#65533;f&#65533;&#65533;,&#65533;+&#65533;&#65533;8pEl&#65533;&#65533;>&#65533;&#65533;&#65533;@&#65533;&#65533;n\&#65533;&#65533;Aj&#65533;!?&#65533;&#65533;&#65533;&#65533;i&#65533;&#65533;&#65533;&#65533;`x0$5c&#65533;&#65533;x&#65533;#b`&#65533;B2&#65533;&#1239;20r&#65533;&#65533;&#65533;`&#65533;C&#65533;&#65533;X&#65533;<1/&#65533;&#65533;+	J*&#65533;&#65533; aA&#65533;HFp&#65533;7&#290;|&#65533;&#65533;&#65533;J&#65533;$(&#65533;&#65533; i&#65533;+e&#65533;&#65533;&#65533;lo0&#918;&#65533;&#65533;&#65533;,.6 _D&#65533;&#65533;-7&#65533;&#65533;^&#3296;&#65533;&#65533;P&#65533;3&#65533;&&#65533;h~!sZ0@&#65533;(&#65533;k&#65533;!&#65533;H&#65533;&#65533;LCl&#65533;A&#65533;
&#65533;S;d`S+&#65533;&#6530;X&#65533;sl&#65533;+&#874;V5&#65533;&#42022;&#65533;q&#65533;	\&#65533;7&#65533;l&#65533;&#65533;9F&#65533;&#65533;N%&#464;4&#65533;	&#65533;kb&#65533;9,&#65533;$&#65533;&#65533;4&#65533;&#65533;&#65533;l&#65533;&#65533;(&#65533;h`&#65533;&#65533;&#65533;&#65533;-&#65533;`&#65533;&#65533;h&#65533;7&#65533;&#65533;
&#65533;&#65533; 0gh&#65533;&#1159;.4c"H&#65533;4&#65533;&#65533;D2J5&#65533;!0&#65533;]&#65533;xR=&#65533;%%&1&#65533;&#65533; aZ&#65533;A&#65533;2y&#65533;&#65533;&#65533;&#65533;&#65533;&#65533;&#65533;&#65533;H
&#65533;@&#65533;b&#65533;8	
<&#65533;%S&#65533;&#65533;1&#65533;PeXB&#65533;%)&#65533;@
&#65533;<&#65533;]&#33960;T&#65533;Q&#65533;&#65533;-g&#65533;&#65533;
87d>&#65533;p&#65533;
&#65533;&#65533;C4iN&#65533;#&#65533;&#65533;&#1304;6&#65533;&#65533;d&#65533;k&#65533;&#65533;	'T&#65533;&#65533;L8[&#65533;v&#65533;&#65533;j&#65533;&#65533;&#870;ba&#65533;^pj&#65533;&#65533;8]mDeB&#65533;x&#65533;p&#65533;&#65533;&#65533;W&#65533;&#65533;&#65533;&#65533;&#1860;&#65533;&#1636;Q&#65533;&#65533;&#65533;.&#65533;&#65533;&#65533;D&#65533;x&#65533;>&#65533;c&#65533;!&#65533;&#65533;&#65533;&#65533;&#65533;$&#65533;x&#65533;r&#65533;&#65533;0&#65533;&#65533;&#65533;"&#65533;'&#65533;&#65533;&#65533;+&#65533;}&#65533;&#65533;&#7584;W} &#65533;4j&#1221;8&#65533;p&#65533;<*R	&#65533;*2&#65533;*&#65533;&#65533;Id5&#65533;\]@Vk&#65533;U&#65533;&#65533; &#65533;[5F&#65533;&#65533;9oX&#65533;&#65533;&#65533;N&#65533;)Q(&#65533;]&#65533;p&#1492;E&#65533;&#65533;&#65533;`&#65533;-6&#65533;&#65533;f&#65533;&#65533;&#65533;&#65533;&#65533;
&#65533;&#65533;&#65533;hl&#65533;&#65533;ez&#65533;|1&#65533;&#65533;&#65533;&#452;&#65533;&#65533;&#65533;&#65533;&#65533;SA&#65533;&#65533;&#65533;&#65533;&#65533;Y&#65533;N;jh`S~&#65533;:{&#65533;^&#65533;&#65533;&#65533;i&#65533;C&#65533;fKg&#65533;M&#65533;JS+Tcn"&#65533;E&#65533;A]&#65533;&#65533;G9&#65533;a&#65533;r&#65533;&#65533;&#65533;i $$&#65533;&#65533;w&#65533;s&#65533;&#65533;"s&#65533;&#65533;&#65533;&&#65533;5L@%@&#432;&#65533;x }0o|&#65533;&#65533; &#65533;&#65533;EY&#65533;r@&#1192;j&#65533;S&#65533;&#65533;4|&#65533;B&#1552;JE$^0&#65533;&#65533;J &#65533;&#65533;&#138;Ma&#65533;f&#65533;&#65533;^v0&#65533;A&#65533;_&#65533;IY&#65533;l&#1952;3&#65533;&#65533;&#65533;m^y&#65533;&#65533;l7
[pR&#65533;&#65533;&#65533;20sk3&#65533;!Xg&#65533;&#65533;f-&#65533;&#488; &#65533;&#65533;k&#65533;&#868;&#65533;&#65533;@&#65533;&#65533;g&#65533;&#65533;&#65533;b(8&#65533;&#65533;<&#435;&#65533;&#65533;g&#65533;y&#65533;L&#65533;&#65533;H&#65533;iU&#65533;&#65533;B&#65533;.&#65533;&#65533;z{&#65533;W&#65533;&#65533;j&#65533;@zC&#65533;oj&#65533;&#65533;&#65533;Ro&#65533;-&#65533;R&#65533;&#65533;WF&#65533;&#65533;qg&#65533;&#65533;w&#65533;&#65533;R&#65533;s&#65533;&#65533;D(zX&#65533;	f&#65533;&#65533;C&#65533;&#65533;T0&#65533;I&#65533;&#65533;&#65533;&#65533;*&#65533;&#65533;&#65533; &#65533;EN&#65533;&#65533;&#65533;&#65533;&#65533;_&#65533;C&#65533;:uE&#65533;.&#65533;&#65533;&#65533;&#65533;Z;&#65533;8&#65533;&#65533;&&#65533;&#65533;l&#65533;*&#65533;&#65533;}&#65533;$&#65533;&#65533;&#65533;A$&#65533;`&#65533;&#65533;&#65533;&#65533;[&#65533;&#65533;&#65533;P&#65533;=&#65533;&#65533;+H&#65533;[&#65533;&#65533;$q/)"p&#65533;&#65533;&#65533;&#65533;&#65533;&#65533;&#65533;&#65533;]&#65533;|&#65533;&#65533;&#65533;x&#65533;&#65533;&#65533;	&#65533;Z&#65533;&#65533;&#65533;$&#65533;&#65533;4&#65533;&#65533;Q&#65533;+'&#65533;&H;L'(&#65533;h&#65533;2T&#65533;&#65533;$B&#65533;B{&#65533;&#65533;i&#65533;&#411;8&#65533;&#65533;&#65533;E,&#65533;f&#65533;&#1498;9&#65533;-U&#65533;M@&#65533;&#65533;b&#65533;m&#65533;&#65533;i&#65533;$&#65533;&#65533;6v>&#65533;&#65533;&#65533;&#65533;&#65533;&#65533;l&#65533;F&#65533;&#65533;&#65533;t&#65533;&#65533;&#65533;i&#65533;f>W&#65533;&#65533;C&#65533;&#65533;p&#65533;lHd&#65533;x&#65533;&#65533;P&#65533;&#1904;&#65533;&#65533;(&#65533;&#65533;@0@&#65533;&#251;&#65533;&#65533;@H@H&#65533;}&#65533;&#65533;x&#65533;A&#65533;@(&#65533;&#65533;&#65533;&#65533;&#65533; &#65533;!&#65533;R&#65533;&#65533;Q&#65533;&#65533;#&#65533;&#65533;&#608;&#65533;&#65533;@&#65533;&#65533;&#65533;&#65533;&#65533;`&#65533;&#65533;&#65533;T&#65533;&#65533;G0&#65533;&#65533;&#65533;&#65533;1&#65533;U&#685;Y
&#65533;Wk5&#65533;&#65533;B1&#65533;&#65533;&#65533;&#65533;
0#&#65533;&#65533;X&#65533;l&#65533;\&#65533;RxEAW&#65533;W0&#65533;9&#214;&#65533;&#65533;&#65533;&#65533;I4&#65533;J4L&#65533;Z C4h&#65533;&#65533;&#65533;&#65533;&#65533;}&#65533;	tX&#65533;&#65533;E&#65533;&#65533;&#1950;&#65533;A&#65533;Y&#65533;`P&#65533;&#65533;K&#65533;Fo|&#65533;&#65533;&#65533;F&#65533;%&#65533;&#65533;,@&#65533;&#65533;A:&#65533;a5&#65533;&#65533;5G4&#65533;&#65533;@&#65533;M/&#65533;&#65533;&#65533;&#65533;&#1229;i&#65533;r&#65533;&#65533;&#65533;&#65533;&#65533;5&#65533;&#65533;&#809;&#65533;8s&#65533;&#65533;4G&#65533;&#65533;j&#65533;&#65533;T&#65533;&#65533;&#65533;&#65533;&#65533;a&#65533;!&#65533;&#65533;&#65533;v&#65533;&#65533;&#65533;&#65533;"&#65533;&#65533;&#65533;&#65533;&#65533;&#65533;&#65533;LHHT&#65533;&#65533;&#65533;JC&#65533;FYt&#65533;&#65533;!&#65533;&#65533;&#672;&#65533; 
&#65533;&#65533;&#65533;&#65533;&#65533;&#65533;&#65533;&#65533;&#65533;`&#65533;`
&#65533;$&#65533;@&#65533;OnqJ-&#65533;&#65533;&#65533;X&#65533;$&#65533;M^&#65533;])&#65533;&#65533;y&#65533;&#65533;X4C&#65533;&#65533;P&#65533;:&#65533;	&#65533;&#65533;f&#65533;&#65533;&#65533;2&#65533;&#65533;nx&#879;&#65533;&#65533;h&#65533;&#65533;E&#65533;F &#65533;fmV&#65533;Q&#65533;f&#53845;&#65533;&#65533;b&#65533;&#65533;8&#65533;Zx&#65533;h4&#65533;&#65533;&#65533;J4(&#65533;,Ha*&#65533;,&#65533;&#65533;&#65533;V&#65533;Edl&#1610;k&#65533;&#1062;&#65533;&#65533;
&#1812;&#65533;W-d&#65533;kh&#65533;&#65533;x+&#65533;&#65533;&#65533;I&#65533;&#1358;A&#1346;(&#65533;rTo&#65533;BECH&#65533;D&#65533;Ab&#65533;&#65533;2&#65533;&#65533;!,&#65533;,&#65533;&#65533;H,&#65533;\bK&#65533;DDC-$&#65533;1
&#65533;D &#65533;8&#65533;SD&#65533;5T&#65533;&#65533;&#65533;c<&#65533;d&#65533;`"f&#65533;&#65533;;&#65533;`B&#65533;&#65533;{&#65533;@>&#65533;`i&#65533;&#65533;&#65533;&#65533;&#65533;&#65533;&#65533;A&#65533;&#65533;mh A:0,B&#65533;D&#65533;]&#65533;HAR&#65533;^C>d0&#65533;U&#65533;&#1052;&#65533;&#65533;k&#65533;_4&#65533;&#65533;Q&#65533;&#65533;2&#65533;&#65533;u&#65533;&#65533;&#1566;&#221;&#65533;JDKr&#65533;&#65533;&#65533;&#65533;&#2010;X&#65533;id&#65533;h&#65533;&#65533;o&#34281;Y&#65533;4h&#65533;"&#65533;%&#65533;&#65533;
1T&#65533;md"&#65533;&#65533;&#65533;
!%SJ&#65533;S&#65533;=&#65533;V&#65533;l	&#65533;y&#65533;&#65533;&#65533;Z&#65533;&#65533;N&#65533;&#586;&#65533;&#65533;&#65533;&#65533;&#65533;Aq&#65533;q&#65533;&#65533;s&#65533;&#65533;&#65533;K&#65533;D2&#65533;[b&#65533;4&#65533;&#65533;&#65533;3&#65533; _z(HT&#65533;`KL&#65533;e&#65533;
&#65533;@	&#65533;hl&#65533;'&#65533;8&&#65533;&#65533; _&#65533;#
&#65533;&#65533; &#65533;E&#65533;f&#65533;&#65533;;J&#65533;&#65533;&#65533;;&#65533;J@&#65533;&#65533;&#65533;X&#65533;5T@]&#65533;&#65533;"&#65533;F&#65533;0&#65533;X&#65533;&#65533;A&#65533;&#65533;B&#65533;&#65533;U&#65533;&#65533;&#65533;&#65533;P&#65533;C>&#65533;'V&#65533;Y8G:&#65533;&#65533;&#65533; C&#65533;d&#65533;Q&#65533;&#65533;&#65533;SoG4 fm'&#65533;-MJj&#65533;&#65533;]&#1797;`M&#65533;&#65533;n&#65533;$5&#65533;A/C1L&#65533;mI&#65533;&#65533;@ &#65533;&#65533;&#477;&#65533;&#65533;&#65533;&#65533;&#65533;&#65533;&#65533;'&#65533;&#1043;=&#65533;[
&#65533;B&#65533;Jhte3&#65533;Y&#1920;&#65533;&#65533;&#65533;D&#65533;q&#65533;&#65533;&#65533;&#176;_&#65533;&#65533;0&#65533;6C^&#65533;&#65533;&#65533;&#44074;FQu^&#65533;@>2&#65533;Y&#65533;&#65533;&#65533;&#420;!&#65533; &#65533;&#65533;L&#65533;&#65533;&#65533;Fg&#65533;&#65533;&#65533;&#65533;g&#65533;&#65533;&#65533;&#65533;&#65533;&#65533;&#65533;f&#65533;&#65533;&#65533;@&#65533;&#934;&#65533;&#65533;T)j&#65533;B&#65533;J&#65533;&#65533;&#65533;n&#65533;A&#65533;&#65533;&#65533;&#65533;L&#65533;&#65533;&#65533;<$#&#17946;&#65533;&#65533;sL&#65533;f&#65533;&#65533;&#65533;&#65533;E-Lq&#65533;&#65533;t&#65533;2&#65533;&#65533;&#65533;&#1822;&#65533;dd|&#65533;d&#65533;&#65533;aP&#65533;q&#65533;&#65533;&#65533;&#65533;&#65533;&#65533;&#65533;&#65533;&#65533;&#65533;$&#65533;!&#65533;U|&#65533;!(@\h&#65533;&#65533;g&#65533;&#870;&#65533;&#65533;(&#65533;&#1830;&#275;UZ%&#713;J&#65533;&#65533;&#65533;&#1792;&#65533;=&#65533;hX%&#65533;&#65533;!&#65533;g&#65533;&#65533;&#65533;&#65533;&#1281;Q&#65533;&#65533;&#65533;&#65533;&#65533;
&#65533;&#65533;&#65533;&#65533;HA&#1346;&#65533;t\3|Q$@&+b&#65533;&#65533;Fkb&#65533;m&#65533;&#909;_&#65533;&#65533;)D@x&#65533;f&#65533;]&#65533;&#65533;;&#65533;`&#65533;&#65533;]4&#65533;L&#65533;
&#65533;&#65533;&#65533;vJ&#65533;\&#65533;B1H^&#65533;T&#65533;t
4&#65533;&#65533;,&#344;EP&#65533;&#65533;P4&#65533;&#65533;&#65533;LX&#65533;U&#65533;)Y&#65533;F&#65533;&#65533;&#65533;&#65533;&#65533;&#65533;
,&#65533;)*&#65533;~z&#65533;&#65533;1&#65533;&#65533;&#65533;&#65533;&#65533;J~&#65533;&#65533;&#65533;&#65533;&#494;&#65533;&#65533;"&#65533;&#65533;&#65533;
ot&#65533;4(&#65533;5&#65533;A,&#65533;&kR*A6&#65533;&#65533;&#6636;&#65533;q&#65533;&#1818;&#595;&#65533;&#851;&#65533;&#65533;&#65533;&#65533;&#65533;&#65533;&#65533;>	&#65533;M&#65533;&#65533;_-l&#65533;&#1322;&#65533;&#65533;&#65533;&#65533;
&#65533;6&#65533;&#65533;&#677;LK&#1454;&#65533;&#65533;&#65533;&#65533;e`&#65533;Z4&#65533;&#65533;Z&#65533;&k&#65533;"&Q&#65533;4@&#65533;j&#65533;P\&#65533;ZPk&#65533;&#65533;f&#65533;-`@g&#65533;&#65533;&#65533;&#65533;&#65533;g&#65533;&#65533;&#65533;&#65533;&#65533;&#65533;&#65533;&#65533;&#65533;B&#65533;|&#65533;kS~&#65533;B&#65533;&#65533;&#65533;(X &#65533;te&#65533;&#65533;&#65533;+&#65533;&#65533;&#808;A&#65533;&#65533;&#1050;&#65533;F&#65533;IZT&#65533;@&#65533;2&#65533;&#65533;	&#65533;
oD&#65533;&#52834;2&#65533;1H&#65533;Fx&#65533;g&#65533;&#65533;fS&#65533;&#65533;&#65533;4&#65533;&#65533;No&#65533;
2<&#65533;,&#65533;R&#65533;)&#65533;&#65533;+)&#65533;A1(;&#65533;&#65533;&#65533;&#65533;Y&&#65533;me@/&#65533;&#65533;&#65533;&#167;&#708330;A&#65533;j&#65533;&#65533;&#65533;s&#65533;[	/&#65533;&#65533;&#65533;&#65533;&#65533;&#65533;&#65533;BZ&#65533;/&#65533; c#C2&#65533;&#257;`&#65533;&#65533;&#65533;&#65533;'Z&#65533;Z:&#65533;I5&#65533;	2h&#65533;&#65533;m&#65533;LC&#65533;&#65533;&#65533;&#65533;myTp&#65533;n&#503;zp&#65533;k&#65533;&#65533;&#1548;&#65533;!&#65533;&#65533;&#65533;g&#65533;&#65533;&#65533;&#1740;&#65533;"&#65533;&#65533;[&#65533;&#65533;"@&#65533;c8&#65533;-&#65533;O&#736;&#65533;&#65533;&#65533;&#65533;&#65533;a3&#65533;&#65533;&#65533;	&#65533;&#65533;Os&#65533;&#65533;4D&#65533;&#65533;-&#65533;_&#65533;!	D&#65533;u&#65533;&#65533;r&#65533;&#65533;M&#1242; &#65533;s&#65533;M&#65533;l=B&#65533;&#1024;,BS&#65533;&#65533;&#65533;l&#65533;&#65533;m&#1640;o&#2044;&#65533;W&#65533;\<&#65533;&#65533;&#65533;,&#65533;&#65533;Q&#65533;&#65533;&#65533;&#1820;&#1868;&#65533;	r&#65533;&#65533;&#65533;k<&#65533;k8!&#65533;"&#65533;Q&#65533;F&#65533;&#65533;&#65533;@t&#65533;t&#65533;&#65533;mP&#65533;R&
&#65533;&#65533;#l2&#65533;T&#65533;f&#65533;&s2&#65533;&#65533;A[h&#65533;df&#65533;&#65533;&#65533;&#65533;m&#65533;-&#65533;&#65533;&#65533;&#65533;&#65533;x0&#65533;T&#65533;:o&#65533;M&#1946;&#65533;<G(@1,BB|i3  &#65533;&#1295;&#65533;&#65533;@P8&#65533;&#65533;&#65533;&#65533;L&#65533;&#65533;&#65533;&#1049;&#65533;&#65533;&#65533;X&#65533;Z&#65533;F38\&#65533;(&#65533;&#65533;NVH&#65533;&#65533;&#65533;&#65533;&#65533;&#65533; .Md&#65533;&#65533;&#65533;&#65533;&#65533;MC9y&#65533;}db&#65533;&#65533;&#65533;XbS&#65533;&#65533;G.	&#65533;&#1027;&#65533;"Y&#65533;&#65533;&#65533;S&#65533;&#65533;&#65533;!B&#65533;&#1254;&#65533;l&#1052;U&#65533;&#65533;&#65533;J w&#65533;Z"&#65533;WRm&#65533;&#65533;3&#65533;&#65533;&#65533;rptH+&#65533;&#65533;v&#65533;"I:M&#65533;f2&#65533;,&#65533;&#65533;&#65533;&#65533;&#65533;m(	&#65533;*&#65533;N)OW0&#2042;&#65533;&#65533;&#65533;gu0&#65533;|&#65533;3&#65533;)&#65533;"l6m&#65533;&#65533;&#65533;f&#65533;&#65533;YB&#65533;&#65533;+2&#65533;&#65533;&#65533;g&#65533;&#65533;0&#65533;XZRz&#65533;
UJk&#65533;E&#65533;&#65533;:&#65533;,8@,("iT&#65533;ia@&#65533;
&#65533;&#65533;&#65533;U&#65533;b&#65533;a&#65533;D`&#65533;&#65533;&#65533;z&#65533;&#65533;&#65533;&#65533;-&#65533;&#65533;*&#65533;&#65533;&#488;kK&#65533;<&#65533;i&#65533;o&#65533;&#1497;&#65533;&#65533;SV&#65533;m&#65533;&, &#65533;S&#65533;U&#65533;&#65533;]&#668;&#65533;&#65533;&#65533;&#65533;&#65533;E&#65533;&#65533;&#65533;&#65533;q&#351;&#65533;2GncK	$)&#65533;oHL&#65533;O&#65533;/!&#65533;&#65533;&#384;w}W&#65533;,k&#65533;th&#65533;%lb&#65533;&#65533;3&#65533;*&#65533;J&#65533;&#65533;&#65533;&#65533;Z&#65533;&#65533;Z7g&#65533;&#65533;@U8m2&#65533;w&#65533;&#65533;l&#65533;/&#65533;&#858;&#65533;&#65533;"_&#65533;&#65533;&#65533;&#65533;DX^{&#65533;7&#65533;&#65533;&#65533;B3&#65533;&#65533;2&#65533;&#65533;&#65533;5!&#65533;&#65533;%&#65533;G&#65533;J3&#65533;9Yl&#65533;e&#65533;V&#65533;@&#65533;v&#65533;&#65533;=&#65533;u0G&#813;&#65533;H&#65533;&#65533;Jg.XC/x&#65533;d3&#65533;&#65533;+)D&#65533;&#65533;h&#65533;$ &#65533;j&#65533;J&#65533;&#65533;\&#65533;&#65533;f&#65533;&#65533;_&#65533;SP&#65533;Wn	&#65533;&#65533;&#65533;&#65533;&#1513;&#65533;KH&#65533;&#880;&#65533;_&#65533;&#392;&#65533;&#65533;&#65533;v&#65533;4A	n#&#65533;2&#65533;&#65533;i&#65533;&#65533;
N&&#65533;&#65533;x9
&#65533;d&#65533;J&#65533;&#65533;&#65533;&#65533;"&#65533;:I&#65533;&#65533;&#65533;&#65533;&#65533;&#65533;-&#65533;ZK&#65533;&#2014;&#65533;&#65533;j&#65533;(&#65533;5&#65533;32uc&#65533;l&#65533;&#65533;&#65533;&#65533;t&#65533;N&#65533;i2&#975;{&#65533;&#65533;~"&#1066;^&#65533;&#65533;&#65533;
&#138;	y&#65533;&#65533;&#65533;:&#65533;o&#65533;&#65533;&#65533;&#1465;&#65533;&#65533;&#65533;&&#65533;2(&#65533;&#65533;u&#65533;?&#65533;^pm&#65533;eM-&#65533;D_/Te0&#65533;&#65533;&#65533;B&#65533;C!&#65533;:m&#65533; &#65533;Q&#65533;&#65533;9&#65533;&#65533;}v&#65533;9&#65533;&#65533;&#65533;&#65533;&#65533;wjO&#65533;&#65533;D&#65533;k&#65533;&#1820;&#65533;,&#65533;&#65533;&#65533;&#65533;@&#65533;&#65533;&#65533;&#65533;&#65533;&#65533;&#65533;&#65533;&#65533;&#65533;~}#?&#65533;&#65533;-{&#65533;&#65533;d&#65533;&#65533;&#65533;D
	&#65533;P4&#65533;&#65533;1&#65533;4{Y,7&#65533;&#65533;&#65533;&#65533;9O&#65533;&#65533;&#65533;f&#65533;&#65533;O&#980;&#549;8&#770;,&#65533;@&#65533;pw&#65533;&#65533;&#65533;&#65533;&#65533;&#65533;Y&#65533;&#1410;V&#65533;&#65533;O&#65533;&#65533;C&#65533;{&#1752;&#65533;&#65533;&#65533;&#38325;"&#65533;&#65533;&#65533; &#65533;&#65533;&#65533;
&#65533;&#65533;tB&#65533;N&#65533;&#65533;&#65533;2&#65533;@(&#65533;v&#65533;&#65533;&#65533;&#614;3jZ&#1616;&#65533;&#65533;+r15&#65533;$&#65533;&#65533;&#65533;l&#65533;&#65533;&#65533;<<?A&#65533;&#65533;
&#65533;&#65533;&#65533;&#65533;?O&#65533;&#561;&#65533;&#65533;2=)&#65533;&#65533;g&#65533;)&T&#65533;&#65533;&#65533;&#65533;&#65533;&#65533;C&#65533;&#65533;6Hx&#65533;&#65533;&#65533;&#65533;,|&#65533;&#1279;vQ&#65533;B&#65533;&#65533;r&#65533;&#65533;&#65533;&#65533;&#65533;&#65533;&#65533;I&#65533;F&#65533;Z&#65533;&#65533;^&#65533;&#65533;PZ&#65533;8H#p&#65533;@&#65533;=82&#65533;&#65533;&#65533;C&#65533;&#65533;=`&#65533;&#65533;E&#65533;fob&#65533;&#65533;&#65533;`&#65533;
,&#65533;T-B&#65533;@v&#65533;0&#65533;F&#65533;N<aG&#65533;u&#65533;&#65533;()RN=&#65533;&#65533;&#793;&#649;qZD&#65533;MZj&#65533;=&#65533;E&#65533;,&#65533;b&#65533;a&#65533;&#65533;&#65533;V&#1424;&#65533;&#65533;&#65533;&#65533;1	)&#65533;&#65533;&#65533;,&#65533;&#65533;):&#65533;&#65533;&#759;&#65533;1i&#65533;&#65533;H&#65533;	&#65533;&#65533;\&#492;L&#65533;&#65533;&#410;&#65533;Z4&#65533;c&#385;Z&#65533;h&#65533;X&#65533;&#65533;&#65533;=&#65533;&#1402;&#65533;&#65533;&#1606;&#65533;k&#1398;]&#65533;&#65533;^&#65533;*&#65533;6$S&#65533;"&#65533;&#65533;&#65533;&#65533;&#65533;&#65533;&#65533;&#65533;&#65533;~&#65533;JB	&#65533;&#65533;&#65533;&#65533;&#65533;&#65533;&#65533;&#65533;&#65533;&#1427;&#65533;&#65533;&#65533;&#65533;&#65533;&#65533;&#65533;&#599;7}z&#65533;&#65533;=B&#65533;"F&#65533;i&#65533;4h&#65533;&#65533;eZ&#65533;0`&#65533;
&#65533;&#65533;b&#65533;J&#65533;&#65533;&#65533;&#65533;&#65533;O&#65533;f4&#65533;,&#65533;2&#65533;B0&#65533;&#65533;0&#65533;HCD&#65533;0Z&#1568;7&#65533;*x&#65533;&#65533;&#65533;P7V&#65533;&#65533;&#65533;&#65533;&#65533;&#65533;&#65533;Z A	>B&#65533;&#65533;XJ&#65533;&#65533;&#65533;Z
&#65533;"&#65533;j&#65533;&#65533;&#65533;&#65533;j&#621;&#65533;kA&#65533;
(&#65533;i&#65533;&#65533;-BD3&#65533;i&#27778;.&#65533;&#16523;&#828;&#65533;&#65533;+&#65533;&#65533;&#65533;&#65533;0&#65533;&#932;&#409;&#65533;p&#65533;1&#65533;&#65533;/+40D8&#65533;L&#65533;X5h&#65533;PR&#65533;P&#65533;&#65533;76`&#65533;&#65533;Zf&#65533;-&#65533;&#65533;&#65533;&#65533;X&#65533;&#65533;L}&#65533;
z&#65533;85l&#65533;6&#65533;Z&#65533;&#65533;1&#65533;&#65533;y&#65533;!+""&#65533;&#65533;&#65533;&#65533;6&#65533;(uf&#65533;\u&#65533;5=dbp&#65533;&#65533;&#65533;&#65533;&#65533;&#65533;&#65533;&#65533;&#65533;&#65533;&#65533;&#65533; &#65533;:&#65533;&#65533;j&#65533;JhAd&#65533;&#65533;F	B&#1160;#;&#1168;&#65533;&#65533;&#65533;&#65533;0&#65533;h&#65533;8&#65533;`m&#65533;LO&#65533;I&#65533;j&#65533;5&#65533;&#65533;~&#65533;&#65533;&#65533;_&#65533;&#65533; &#65533;F( '&#65533;*J)&#65533;.2*&#65533;&#65533;&#65533;&#65533;3&#65533;&#65533;(&#65533;S5&#65533;&&#65533;&#65533;&#65533;&#65533;,&#65533;R&#65533;E+&#65533;&#65533;&#9744;_&#65533;.&#65533;^&#65533;&#558;$0&#65533;&#65533;&#65533;
;&#65533;0&#65533;&#65533;E&#34086;&#65533;&#65533;&#65533;!&#65533;j!&#65533;K&#942;z&#65533;!E&#65533;&#65533;#&#65533;&#1324;)&#65533;&#65533;%&#65533;
O9&#65533;&#65533;&#65533;?&#65533;&#65533;O{&#628;&#65533;&#65533;j&#65533; &#65533;&#65533;D&#65533;&#65533;&#65533;tR&#65533;&#65533;&#65533;[&#65533;&#65533;*&#65533;&#65533;&#65533;&#65533;&#65533;&#65533;&#65533;5'x&#1883;&#65533;&#65533;&#65533;i&#65533;)x&#65533;&#65533;a&#65533;ifiJ&#65533;?_V&#65533;&#65533;
&#65533;&#65533;&#65533;&#65533;ok5&#34949;$&#65533;h'6&#65533;&#65533;,&#65533;&#65533;Cs&#65533;%&#579;&#65533;jY&#65533;%PQ&#65533;e&#65533;&#65533;&#65533;A&#65533;_Z&#65533;&#65533;&#65533;K_&#65533;&#65533;&#65533;%&#65533;&#1658;!&#65533;&#65533;&#65533;("&#65533;:R&#65533;$&#65533;&#65533;m&#65533;tS&#65533;&#65533;&#65533;&#65533;&#65533;t&#65533;YTCM&#65533;8&#65533;:&#65533;-&#65533;Dv&#65533;&#65533;&#65533;&#65533;L3&#65533;:x?M&#65533;^&#65533; &#65533;&#65533;&#65533;QU&#65533;&#65533;y&#65533;+&#65533;&#65533;&#65533;&#65533;3sEC-&#65533;&#65533;&#1219;5&#1100;&#65533;9+qxl&#65533;)&#65533;&#65533;&#65533;`M&#65533;V&#65533;O&#65533;(&#65533;&#65533;E&#65533;6 '&#65533;&#65533;+&#65533;:&#65533;t&#65533;&#65533;&#65533;&#65533;6H&#65533;v&#65533;!&#65533;@0&#65533;uPC&#65533;H&#65533;>&#65533;x&#65533;&#65533;j C&#65533;H&#65533;&#65533;&#65533;X&#65533;T&#65533;@r&#65533;)hA&#65533;O&#65533;^`&#65533;&#65533;x&#65533;@(&#65533;&#65533;6&#65533;:&#65533;d%&#65533;`Ig&#65533;&#65533;X&#65533;I&#65533;s&#65533;N&#65533;t&#65533;;&#65533;`; @&#65533;tp%&#65533;GN&#332874;&#1252;8&#65533;f"&#937;&#65533;4b`U=&#65533;&#65533;&#65533;$&#65533;&#65533;W&#65533;7&#65533;&#65533; 	&#65533;&#65533;F&#65533;&#65533;&#65533;&#65533;&#65533;}&#65533;I&#65533;&#65533;&#65533;8&#65533;%+&#799;trF&#65533;h&#65533;&#65533;&#65533;Y&#65533;&#244;G&#65533;&#65533;|&#65533;P&#65533;Y&#65533;o&#1629;S2R&#65533;&#65533;&#65533;V&#65533;&#65533;O&#65533;F7&#65533;[&#65533;&#65533;V&#65533;&#65533;-%-&#65533;&#65533;
&#65533;&#65533;&#65533;T&#65533;!n&#65533;&#65533;&#65533;&#65533;&#65533;&#65533;L&#219;&#65533;&#65533;&#65533;&#658;&#65533;A`&#65533; (xD5&#65533;&#65533;W&#65533;&#65533;&#65533;d&#65533;,+B&#65533;!&#65533;&#65533;"WD2:&#65533;|$&#65533;(	GJ&#65533;&#65533;,'&#65533;&#65533;oL&#1250;&#65533;A&&#65533;&#65533;r"&#65533;E(G&#593;&#65533;&#65533;#&#65533;@&#65533; &#65533;w)&#65533;E&#65533;a&#65533;&#65533;&#65533;&#65533;&#65533;&#686;&#65533;h&#65533;D&#65533;ja3&#65533;&#65533;`g&#65533;HN&#65533;&#65533;&#580;&#65533;}|y_
BV&#65533;&#65533;T&#65533;+cZe&#65533;&#65533;&#65533;C&#65533;abY&#65533;@(&#65533;}&#65533;4&#65533;k&#1490;&#65533;&#65533;d%6&#65533;&#65533;E&#65533;R&#65533;AClM&#65533;&#65533; &#65533;l&#65533;&#65533;&#1664;'+P&#65533;&#65533;&#65533;&#65533;&#65533;&#65533;@&#65533;+q&#65533;&#65533;&#65533;&#65533;Z&#65533;p&#65533;u=&#65533;@Dj&#1093;f&#65533;&#65533;&#65533;L@a&#65533;f&#65533;<&#65533;&#65533;(`&#65533;&#65533;&#65533;:&#65533;B&#65533;C&#65533;&#65533;w&#65533;.pEBalF&#721;_4$gWI$&#65533;&#65533;<&#65533;E&#65533;:&#65533;f&#65533;:&#65533;!*]&#65533;p&#65533;[&#65533;&#65533;""&#65533;4&#65533;`&#65533;4&#65533;`s&#65533;T&#65533;&#65533;&#65533;&#65533;5l+@&#65533;&#65533;X&#65533;&#65533;H&#65533;&#65533;	,&#65533;&#65533;&#65533;&#65533;&#65533;&#65533;d'&#65533;2&#65533;&#65533;&#65533;Mb&#65533;&#65533;X&#65533;G&#65533;&#65533;&#65533;L?S&#65533;f&#65533;i&#65533;|&#65533;$&#65533;&#65533;&#65533;&#65533;p5R&#65533;k-&#65533;)&#65533;dj&#65533;kQZY&#290;&#65533;&#65533;gRVs&#132;U&#65533;&#687;&#65533;&#65533;&#65533;&#65533;&#65533;U-Lp&#65533;~&#65533;<+&#65533;k5&#65533;&#65533;&#65533;&#65533;Nc&#65533;Hg:&#65533;yj&#65533;'&#65533;re&#65533;p&#442;Sq&#65533;&#65533;gc&#65533;&#65533;&#65533;&#65533;n:0&#65533;>DF&#1290;K\9&#65533;&#65533;X7&#65533;
&#65533;&#65533;&#65533;D&#65533;&#65533;&#65533;[&#65533;&#65533;g&#65533;&#65533;($pi&#65533;`(&#65533;#iQ&#65533;&#252;&#65533;4&#65533;{&#65533;&#65533;Q&#65533;I&#65533;&#65533;&#65533;&#18570;Q;Q&#65533;aH&#65533;&#65533;v&#65533;^&#65533;&#65533;&#65533;AM&#65533;&#65533;^&#65533;&#65533;&#65533;L&#65533;!&#1003;&#65533;&#65533;&9l&#65533;&#65533;&#65533;&#65533;h&#65533;0&#65533;&#258;"l0&#65533;&#65533;0l&#65533;&#65533;AQ&#65533;&#65533;&#1390;&#65533;T&#65533;a&#65533;&#65533;`+&#65533;&#65533;&#65533;&#37548;_&#65533;&#65533;03&h&#65533;y&#65533;&#65533;,Kz@}&#65533;&#65533;i&#65533;&#65533;y_d@Y&#65533;&#65533;&#65533;&#65533;@&#65533;&#65533;&#65533;|Q&#65533;)60&#65533;&#65533;&#65533;^!&#65533;G&#1032;&#65533;&#65533;D&#673;&#531;C0#&#65533;6&#65533;A&#65533;&#65533;^P&#65533;&#65533;&#65533;OB&#131;<&#65533;&#65533;-&#65533;t&#65533;8n&#65533;&#65533;YNU,[&#65533;Y&#65533;&#65533;&#65533;&#65533;&#65533;&#65533;N:&#65533;&#65533;&#65533;&#65533;&#65533;&#65533;UF:x&#65533;&#65533;atZ&#518;|&#65533;&#65533;Y&#65533;I&#65533;&#65533;d&#65533;&#65533;&#65533;&#65533;D&#65533;&#65533;&#65533;f&#65533;&#65533;y&#65533;&#65533;|&#65533;&#65533;Q2&#65533;!&#65533;&#65533;&#65533;&#1574;&#65533;4
&#65533;&#65533;cR&#1784;6t&#65533;&#65533;&#65533;&#65533;&#65533;&#65533;nx&&#65533;&#65533;&#65533;?\&#65533;Y!]&#856;&#65533;&#65533;re&#65533;&#65533;&#65533;&#65533;)8&#65533;	hW&#65533;&#65533;&#65533;&#65533;&#8326;&#26187;t&#65533;&#65533;rw&#65533;&#65533;&#65533;&#65533;&#65533;\	%p&#65533;M&#65533;/RH&#65533;&#65533;&#1759;&#65533;&#65533;&#65533;&#65533;&#65533;/&#65533;&#65533;Fs&#65533;&#65533;&#65533;'&#65533;O&#65533;&#65533;W&#65533;&#65533;&#65533;&#1738;*&#65533;&#65533;j&#65533;@R&#65533; R&h&#65533;CT&#65533;&#65533;e&#65533;p&#65533;K&#65533;&#65533;&#65533;ZD#&#65533;_C\:yX&#65533;K'&#65533;H&#65533;"R&#65533;KG&#65533;AbXU&#65533;_&#65533;%9&#65533;&#65533;;&#65533;&#65533;X&#65533;&#65533;+0&#65533;&#1033;&#65533;"Z&#65533;&#65533;TZy&#65533;v&&#65533;(&#65533;0&#65533;&#65533;@&#65533;ka&#65533;p&#65533;&#65533;4kA&#65533;J&#65533;7&#65533;*&#65533;C4&#65533;&#450;K&#65533;f&#65533;'&#65533;`l-B&#688;Z&#65533;6B&#65533;
,&#65533;bw&#65533;BV&#65533;&#65533;  #"@w6&#65533;&#65533;&#65533;:LG$<&#65533;ykr^&#65533;/&#65533;&#65533;&#65533;&#65533;C&#65533;&#65533;&#65533;&#65533;(G<'8&#65533;N`&#65533;zD&#65533;&#65533;b$&#65533;f&#65533;*&#65533;>4&#65533;cD&#65533;pTc&#65533;&#65533;JV "2&#65533;&#65533;&#65533;J&#65533;&#65533;&#65533;&#65533;"&#65533;F)1&#65533; <0,&#65533;&#65533;d&#65533;"^&#65533;ON&#65533;V\CU&#65533; ^&#65533;j&#65533;NiIl#&#65533;t &#65533;8-t&#65533;&#65533;,eE,8&#65533;/8&#1194;a &#65533;#&#65533;C&#65533;&#65533;&#65533;&#65533;Z<&#65533;&#65533;<j!&#65533;&#65533;6`&#65533;&#65533;ja&#65533;&#903;&#65533;&#65533;&#65533;&#65533;:v%&#65533;/&#65533;&#65533;e)&#65533;&#65533;,@&#65533;&#65533;&#65533;&#65533;&#65533;pjf"&#65533;AT&#65533;"&#65533;&#65533;,S$&#65533;^NkF&#65533;&#65533;D&#65533;:"&#65533;<&#65533;&#65533;#&#65533;&#65533;&#65533;&#65533;m&#65533;R.&#65533;.&#65533;H&#65533;Tox&#65533;&#65533;N&#65533;&#65533;/&#65533;an<&#65533;LhiN&#65533;)"&#65533;evp&#65533;J&#65533;&#65533;&#65533;&#65533;&#65533;&#65533;B/&#65533;&#65533;&#65533;J&#65533;"d&#65533;&#65533;&#65533;2^/&#65533;@pt&#65533;&#65533;F.n&#65533;&#65533;&#65533;F&#65533;&#65533;&#65533;>&#65533;&#65533;a&#65533;oT&#65533;&#65533;V	$&#65533;&#65533;&#65533;&#65533;&&#1928;ER$Sl&#65533;&#65533;Pr&#65533;6&&#65533;&#65533;&#65533;&#65533;&#65533;&#65533;<&#65533;&#65533;&&#65533;&#65533;&#65533;r&#65533;&#65533;&#65533;&#65533;cu&#65533;F&#65533;&#65533;&#65533;/Wv&#65533;
">$&#65533;C2x`?&#65533;&#946;&#65533;&#65533;.&#65533;&#65533; &#65533;&#65533;&#2016;s,&#65533;L`&#65533;&#65533;t &#65533;00&#973;&#65533;#&#65533;&#65533;L&#65533;N&#65533;&#65533;:R&#65533;&#65533;N&#65533;&#65533;<&#65533;LFpx&#65533;&#65533;&#65533;o&#65533;&#65533;&#65533;GD`&#65533;L&#65533;e"&#65533; &#65533;.Jt@X&#65533;RZ&#65533;&#65533;&#65533;&#65533;F&#65533;&#65533;&#65533;l&#65533;a&#65533;&#65533;1d>&#65533;+&#65533;&#65533;M	&#65533;R:Z&#65533;&#65533;Lh8<d&#65533;R&#65533;&#65533;&#65533;&#65533;&#65533;&#1258;&#65533;m Y&#65533;]&#65533;&#65533;&&#65533;&#65533;&#65533;&#65533;&#65533;h;fn&#65533;(=&#65533;&#65533;h(W&#65533;f"&#65533;&#65533;&#65533;&#65533;g"&#65533;dJPb,%&#65533;&#65533;q&#65533;@&#65533;&#65533;:&#65533;&#65533;@D&#65533;d,J&#65533;@&#65533;&#758;J&#65533;&#357;&#65533;:&#65533;&#65533;tXk_vs$$&#65533;&#65533;)&#65533;QKB&#65533;&#65533;N&#65533;&#65533;&#65533;&#2040;&#65533;a`&#65533;@&#65533;h%0Q&#65533;>&#65533;&#65533; &#65533;&#190;&#65533;&#65533;R.e&#65533;&#65533;&#65533;&#65533;&#65533;D/&#65533;&#65533;&#65533;&#65533;g&#65533;&#65533;^&#65533;&#65533;&#16017;g&#65533;&#65533;&#65533;&#65533;DXd&#65533;
6&#65533;&#65533;n&#65533;&#65533;&#65533; q8m&#65533;lE&#65533;&#65533;]&#65533;S.ElV&#65533;6~&#65533;<&#65533;h^&#65533;&#197;)W&#65533;P*&#65533;3&#65533;#1&#65533;&#65533;&#65533;!&#65533;@T&#65533;e(`&#65533;&#65533;#@V&#65533; &#65533;&`U>&#65533;&#1165;l@&#65533;`&#65533;&#65533;B,&#65533;#.&#65533;B0&#65533;R&#65533;O/&#65533;.&#65533;&#65533;rI%D*`&#65533;<gu&#65533;&#65533;@&#65533;~&#65533;n&#65533;&#65533;.&#65533; &#65533;&#65533;<QT&#65533;&#65533;&#65533;%m~&#65533;&#65533;&#65533;=&#65533;&#65533;&#65533;&#65533;&#65533;&#65533;,&#65533;&#65533;d&#65533;&#65533;"&#65533;KD&#65533;&#1040;lt&#65533;&#65533;&#65533;&#65533;&#65533;;&#65533;&#65533;;Xm&#65533;&#1925;13ES Q&#65533; 4ku!&#65533;
=&#65533;Q&#65533;+V`Wr84&#65533;&#65533;L&#65533;x&#65533;`p&&#65533;^&#796;&#65533;c&#65533;&#65533;I&#65533;&#65533;&#65533;d&#65533;&#65533;&#65533; D&#65533;3|&#65533;&#65533;8&#65533;&#65533;&#65533;&#65533;&#65533;v&#65533;^&#65533;(H+dHcQ&#65533;&#65533;&#65533;&#65533;I&#65533;l&#65533;&#65533;n&#65533;&#2038;&#65533;&#65533;&#65533;&#65533;&#65533;);+&#65533;,o&#65533;&#65533;B;K%"eV&#65533;`$&#65533;&#65533;&#65533;&#65533;&#65533;&#65533;^&#65533;=&#65533;6&#65533;k>&#65533;&#65533;MT&#65533;&#65533;&#1964;` &#1765;&#65533;&#932;.e&#65533;nPZ&#65533;1J&#813;d(&#65533;Sl&#65533;&#65533;&#65533;:%&#65533;&#65533;F&#29721;VdR&#65533;&#65533;&#65533;o=&#65533;o&#65533;&#65533;>&#65533;&#65533;*&#65533;dV&#65533;&#65533;&#65533;&#65533;!&#65533;$\u&#65533;&#65533;i&#65533;d&#65533;&#1071;&#65533;&#65533;*&#65533;&#550;&p&#65533;za&#65533;rg;&#65533;B@"9&#65533;&#65533;Y&#65533;&#65533;gG I&#65533;,&#65533;&#65533;+&#65533;&#65533;&#65533;TOY3$r$xz&#65533;&#65533;&#65533;3&#65533;&#65533;&#65533;Rb\E&#65533;P&#65533;Fzb^&#65533;&#65533;&#1044;&#65533;U.&#65533;3]&#65533;6XH.&#65533;&#65533;]&#65533;bXqJ.S&#65533;&#65533;Am&#65533;&#65533;8&#65533;&#65533;BU &#65533;B9&#65533;c&#65533;&#294;&#65533;&#65533;&&#65533;c&&#65533;&#65533;aVlp&#65533;&#65533;&#65533;&#65533;&#65533;r#&#65533;q&#1984;S;&#65533;rGU&#65533;%&#65533;D&#1662;&#65533;&#358;&#65533;5&#65533;`&#65533;)Jw%W&#65533;&#65533;&#65533;#F&#65533;HB&#65533;&#65533;H5`&#65533;n&#65533;:g&#65533;)&#65533;&#65533;&#65533;x&#65533;&#65533;V&#65533;/&#65533;&#65533;&#65533;&#65533;&#65533;&#65533;h&#65533;&#65533;&#65533;x&#65533;&#65533;&#65533;u&#65533;Z&#65533;B_&#65533;zf>&#261;&#65533;o&#65533;&#65533;&#65533;6&#1582;&#65533;:G&#65533;&#65533;r&#65533;&#65533;"@F]O&#65533;&#65533;&#65533;kmM/d&#65533;B+eT&#65533;;(&#65533;y&#65533;&#65533;C'&#65533;olCCr&#65533;V&#65533;&#65533;~b&Wl&#65533;7&#65533;Ev&#65533;ojaq&#65533;S&#65533;r-&#65533;r&#65533;!&#65533;C&#65533;&#65533;:&#65533;)
&#65533;&#65533;$&#65533;&#65533;b&#65533;&#358;De&#65533;tKWU&#65533;h&#65533;Jwn&#65533;&(&#65533;p&#65533;<naGk_20&#584;T&#65533;&#65533;Fxw1Y&#65533;&#65533;&#65533;{&#65533;&#65533;3&#65533;d<b&#65533;V&#65533;eZ&#65533;&#65533;d&#65533;&#65533;*&#65533;#&#1572;&#65533;6&#65533;p&#65533;q>&#65533;&#65533;6n$&#65533;&#65533;&#65533;%&#65533;&#65533;&#65533;}
dB&#65533;/&#65533;	=&#65533;&#65533;&&#65533;$&#65533;zyL "&#65533;&#65533;;&#65533;v&#65533;`&#65533;&&#65533;&#65533;o&#65533;&#65533;lT&#65533;&#65533;{#&#65533;&#65533;r#&#65533;&#65533;A,&#65533;"^&#65533;&#65533;(QU-`&#65533;`upb/>&#476;&#65533;!&#65533;&#65533;:&#65533;?RVT	&#65533;&#65533;g&#65533;v&#65533;d&#65533;:&#65533;L&#65533;@&#65533;&#65533;E8&#357;mQ&#65533;@&#65533;O&#65533;&#65533;~9o&#65533;zX*_&#65533;a`:#j&#65533;KSb&#65533;PWN&#65533;&#65533;O&#65533;&#65533;&#65533;&#65533;.L&#65533;d&#65533;Y	&#65533;&#65533;m0&#65533;u&#65533;:&#65533;&#65533;!N,2&#65533;,&#65533;&#65533;_&#65533;9c&#65533;2e(&#65533;&#65533;&#65533;;&#65533;8*&#65533;L kSSL&#65533;vL&#65533;
&#65533;&#65533;&#65533;x=&#65533;&#65533;&#65533;&#1123;Vl&#65533;&#65533;&#65533; &#65533;&#65533;
&#65533;OU&#65533;!b&#65533;&#65533; &#65533;&#65533;Y&#65533;\&#65533;?&#65533;&#65533;&#65533;&#65533;&#65533;&#65533;EF~&#65533;:&#65533;7&#65533;&#65533;,&#65533;:p&#65533;f&#65533;&#65533; pW(&#65533;R&#65533;&#65533;qeR&#65533;&#65533;&#65533;x&#65533;&#65533;)&#65533;g<&#65533;:&#65533;&#65533;;"`"&#65533;D&#65533;*&#65533;&#65533;&#65533;N&#65533;&#65533;b9&#65533;x&#65533;&#65533;&#65533;5&#65533;9&#65533;&#65533;\&#65533;&#65533;W"&#566;&#65533;&#65533;a&#65533;&#1526;&#65533;&#1867;&#65533;&#65533;&#1639;&#65533;Riz\H&#65533;&#65533;Y&#65533;&#65533;V`&#65533;&&#65533;&#65533;&#65533;j&#65533;&#65533;&#65533;PQk&#65533;k&#65533;&#65533;&#65533;>&#65533;&#65533;&#65533;$\9&#65533;&#65533;#&#65533;&#65533;	.`&#65533;&#65533;&#65533;&#65533;)pk&#65533;+A&#65533;&#65533;&#65533;37&#65533;v&#65533;X&#65533;&#65533;H&#65533;"&#65533;&#65533;Y&#65533;&#65533;M&#65533;7&#1261;&#65533;RD&#65533;&#65533;p&#65533;{p&#65533;ln&#65533;p7&#1928;t&#65533;#&#65533;Q9&#65533;S&#65533;T$&#65533;K&#65533;&#65533;6IM&#65533;$ &#65533;=&#65533;!&#65533;(*SS&#65533;&#65533;.&#65533;&#65533;&#65533;&#65533;)&#65533;&#65533;&#65533;-&#587;\&#65533;a&#789;&#65533;`>E&#65533;&#65533;d#&#65533;&#65533;y|&#1364;:&#65533;#&#65533;&#65533;&#65533;&#1338;&#65533;kt&#65533;p&#65533;&#65533;&#65533;&#65533;&#65533;&#65533;&#65533;&#65533;R2&#65533;P&#65533;4&#65533;1[&#65533;
QD
|&#65533;<8`&#1411;3&#65533;$	G&#65533;Hug!N&#1330;([&#65533;j&#65533;&#65533;B&#65533;(&#65533;c&#65533;g&#65533;&#65533;E HR`&#65533;:`&#65533;@&#65533;&#65533;&#65533;&#65533;:&#65533;'&#65533;&#65533;&#65533;&#65533;cwp&#65533;#&#65533; )o&#65533;&#65533;0&#65533;&#65533;:h&#65533;t$&#65533;e&#65533;JH&#65533;$$&#65533;&#65533;^(Py&#65533;B&#65533;$I&#65533;&#65533;*&#65533;"&#65533;6%&#65533;&#65533;&#65533;=&#65533;&#1486;&#65533;-&#65533;t&#65533;&#65533;l&#65533;&#65533;.*L&#65533;&#65533;&#65533;BM5n}&#1227;&#65533;
d>&#65533;|&#65533;!&#65533;9Ri&#65533;&#65533;&#65533;+&#65533;B9&#65533;&#65533;j&#65533;!&#65533;&#65533;7&#65533;{_&#65533;P21&#65533;1;&#65533;&#65533;&#65533;8&#65533;N&#65533;&#65533;&#65533;&#65533;<&&#65533;<z&#65533;&#65533;&#65533;&#65533;N&#65533;C&#65533;&#65533;B&#65533;6&#65533;!&#65533;aAlFqH&#65533;q<{&#65533;&w&#65533;&#65533;C&#65533;\h&#65533;&#65533;s&#65533;&#333;9wzX%&#65533;&#65533;&#65533;&#790;o&#65533;y=&#65533;&#65533;20)]&#65533;&#65533;&#65533;&#65533;&#65533;*&#65533;&#65533;&#65533;2&#65533;&#65533;&#65533;&#65533;T&#65533;W&#65533;L&#65533;&#65533;-=&#65533;&#65533;&#65533;L&#65533;&#65533;&#65533;\&#65533;&#1617;~L&#65533;b\&#65533;&#65533;.&#65533;R&#65533;&#65533;0lm&#65533;&#65533;j&#65533;&#65533;&#65533;<&#65533;&#65533;IRd&#65533;lB&#65533;lDh_&#65533;&#65533;&#65533;&#65533;k&#65533; 6T=c
&#65533;&#65533;&#65533;&#65533;&#65533;]&#65533;}
 s&#65533;&#65533;E&#156;8&#65533;j&&#65533;&#65533;"p,{ &#65533;&#65533;&#65533;&#65533;&#65533;&#65533;&#65533;&#65533;A`&#65533;S&#65533;R&#65533;&#65533;&#65533;&#65533;&#985;tb;&#65533;|_Ox&#65533;&#65533;&#65533;g&#65533;&#65533;&#65533;%&#65533;~R&#65533;&#65533;&#65533;n^&#65533;n&#65533;G O_&#65533;y6&#65533;&#65533;U&#267;!|&#65533;&#65533;c&#65533;(&#65533;|&#65533;W&#65533;&#65533;&#65533;U&#65533;go.&#65533;&#65533;&#65533;&#65533;}J&#65533;&#1500;[&#573;&#65533;	WJ&#65533;&#65533;&#65533;VRnN&#65533;D&#65533;&#65533;&&#65533;&#65533;3%&#65533;W`fk&#65533;&#65533;&#65533;Wc&#65533;ea&#65533;&#65533;&#65533;:&#65533;&#65533;&#65533;&#65533;cFV&#65533;&#65533;Z&#65533;&#65533;&#65533;f&#65533;&#65533;&#65533;&#65533;&#65533;clr&#65533;ev&#65533;5&#65533; l&#1968;<&#65533;m&#65533;&#65533;&#65533;d&#65533;&#65533;u&#65533;&#65533;jG&#65533;&#65533;$&#65533;&#65533;\&#65533;R&#65533;&#9164;&#65533;&#65533;I_&#65533;l&#65533;T&#1030;&#65533; F&#65533;&#65533;|&#65533;>&#65533;=&#65533;U&#65533;!&#65533;&#65533;l&#65533;&#65533;~.^&#65533;&#65533;&#65533;]&#65533;&#65533;g&#65533;&#65533;&#251;&#65533;&#65533;9&#65533;&#65533;:&#65533;&#65533;&#65533;o&#65533;8XM&#65533;Fh&#65533;&#65533;o&#65533;&#65533; &#65533;&#65533;W
&#65533;&#65533;TZ4&#65533;r&#65533;&#65533;:*7@&#65533;<&#65533;
x ,H{6&#65533;&#65533;&#882;b&#65533;a&#65533; 
x$&#65533;O&#65533;T&#65533;`&#513;,{)&#65533;&#65533;&#65533;&#65533;^2&&#65533;&#1250;E$^x&#65533;P$&#65533;&#65533;L&#65533;T!B&#65533;&#65533;[&#65533;4&#65533;&#65533;&#1455;&#65533;HD&#65533;&#65533;D-@:TQ&#65533; &#65533;<X&#65533;&#65533;Y&#65533;&#65533;V&#65533;Q;&#65533;&#65533;&#65533;&#65533;S&#65533;&#65533;z,&#65533;&#65533;&#65533;@&#65533;&#65533;z,&#48232;V&#65533;&#65533; ae&#65533;+Z&#65533;v-&#65533;n]&#65533;x&#65533;&#65533;Y&#65533;&#1418;&#65533;-&#65533;	&#65533;&#65533;&#65533;&#1606;&#245;&#65533;&#528;&#65533;V&#65533;Gf&#65533;\&#65533;e&#593;+0V&#65533;YA&#65533;9?V&#65533;B&#65533;&#1256;S&#65533;&#65533;1d&#65533; T&#734;MB&#65533;&#65533;&#65533;&#65533;&#65533;&#65533;o&#1679;,&#65533;&#65533;&#65533;T&#65533;x!&#65533;5&#65533;&#65533;44&#65533;&#65533;AC&#65533;f&#852;*h&#65533;F&#278;G&#65533;&#65533;&#65533;x&#65533;&#65533;&#65533;e&#65533;&#65533;&#65533;&#65533;i&#65533;<Hs&#65533;&#65533;&#65533;&#65533;-&#65533;&#65533;&#65533;&#65533;&#65533;d&#724;&#65533;&#65533;/.1&#65533;&#65533;/a&#65533;-&#65533;&#65533;T&#65533;&#65533;&#65533;OA&#65533;&#65533;Ux&#65533;&#65533;=&#65533;LN&#65533;!	-&#65533;&#341;[$Le5v@&#65533;X &#65533;&#65533;5~&#65533;&#65533;&#65533;3&#65533;&#65533;&#65533;&#65533;U&#65533;&#1093;&#65533;]	&#65533;%_&#65533;&#65533;4&#65533;=&#65533;Ta&#65533;&#65533;&#65533;&#65533;fo&#65533;&#65533;&#65533;&#65533;)&#65533;&#65533;i|&#65533;&#65533;g&#65533;&#65533;&#65533;&#65533;g&#65533;&#65533;&#65533;&#65533;&#65533;A&#65533;&#65533;oh&#65533;9&#65533;&#65533;Fp&#65533;&#65533;	&#1031;&#65533;&#1377;&#65533;%`&#65533;ePq@ &#65533;p&#65533;GA&#65533;&#65533;sH#&#65533;4&#65533;&#65533;&#65533;t&#872;1&#65533;&#65533;d&#65533;&#65533;4&#65533;$&#65533;(:l&#65533;&#19783;&#65533;&#65533;&#279;A&#65533;&#65533;&#65533;&#65533;&#65533;uQ&#65533;3>Hh&#65533;55X&#65533;&#65533;D&#1217;&#65533;&#65533;&#65533;&#65533;`B&#65533;R&#65533;~&#65533;HTP&#65533;rG&#65533;	&#65533;&#65533;L)G&#65533;SQ&#65533;&#65533;r&#65533;z+P]g&#65533;&#65533;&#1420;4&#65533;U`+Z&#65533;\l&#65533;&#65533;&#65533;W)&#65533;&#65533;&#65533;&#65533;3&#545571;&#65533;&&#65533;&#65533;LF&#65533;g,&#65533;XS~&#65533;c&#65533;u&#65533;&#65533;&#65533;U&#65533;K&#65533;
&#65533;&#65533;&#65533;&#65533;Y&#65533;&#65533;&#65533;&#65533;o&#65533;&#65533;&#65533;&#65533;}&#65533;qt&#65533;&#65533;&#65533;&#65533;Q1F)TS&#65533;&#65533;S&#65533;N3]vKy&#65533;G,f&#65533;&#65533;H3&#65533; &#65533;&#65533;/&#65533;m@&#43704;8@&#65533;&#65533;&#65533;&#65533;&#65533;di&#65533;AJ&#65533;&#65533;&#65533;&#65533;>D&#65533;z8&#65533;,&#65533;.&#65533;`&#65533;h?c&#52343;&#65533;@M&#65533;&#65533;&#65533;@&#65533;&#65533;H50&#65533;&#65533;5e&#65533;!&#65533;(M|}k&#65533;VD&#65533;&#65533;&#65533;W&#65533;&#65533;&#65533;_1&#65533;&#65533;&#65533;_&#65533;&#65533;(XH&#65533;?>V&#65533;`q.d}0&#65533;_#&#65533;&#65533;o&#65533;!&#432;	(`P&#364;&#65533;&#65533;&#17821;&#1390;0&#65533;&#65533;&#65533;&#65533;%&#65533;HS&#65533;&#65533;b.&&#65533;	&#65533;&#65533;&#65533;
	&#65533;&#65533;&#65533;&#65533;&#65533;&#65533;&#65533;x>R&#181;3r$&#65533;&#65533;t&#65533;]g&#65533;jX&#65533;&#65533;"+&#65533;A&#65533;
o=8O&#65533;&#65533;&#65533;,N;&#65533;0i&#65533;_&#65533;<&#65533;HJP&#65533;&#65533;&#65533;P&#65533;hD&#65533;&#65533;XAd&#65533;&#65533;&#65533;Ts&#65533;-$&#65533;$-,@&#65533;&#65533;LZw{VR&#65533;&#65533;&#65533;&#65533;o&#65533;ZJa&#65533;&#1287;h&#65533;&#65533;*&#1874;&#65533;[&#65533;0&#65533;K,}y&#65533;&#65533;&#65533;J&#65533;&#65533;{&#65533;&#65533;&#65533;9&#65533;q&#65533;&#65533;&#65533;&#65533;&#65533;&#1313;.`&#65533;&#65533;	0&#1248;&4&#65533;{&#65533;H&#65533;&#65533;)`&#65533;Y&#65533;&#65533;Q&#65533;&#65533; !&#65533;X&#65533;5&#65533;&#65533;F&#65533;}'H&#65533;NC&#65533;&#65533;&#65533;&#65533;&#1538;Mv&#65533;&#65533;&#65533;Px&#65533;&#65533; &#1356;I=&#65533;&#65533;\D,&#65533;&#65533;F6&#65533;S&#65533;&#897;&#65533;e0&#65533;&#65533;&#65533;&#65533;J&#65533;&#65533;.\	>&#65533;&#65533;&#65533;~&#65533;/P	;&#65533;&#65533;a&#65533;P&#65533;_G&#65533;&#65533;&#65533;&#65533;`&#65533;&#65533;&#65533;4&#1537;&#65533;&#65533;e&#65533;&#65533;&#65533;H

&#65533;B&#65533;&#65533;L&#65533;)$&#65533;Z&#65533;&#65533;&#65533;kq)&#65533;K&#65533;&#65533;C&#701;&#65533;Q0*[&#65533;Iy	&#65533; &#65533;&#65533;C&#65533;C#$	&#393;L&#65533;LdZW1*&#65533;&L&#65533;&#65533;cj&#65533;&#65533;&#65533;2&#65533;&#65533;&#65533;&#65533;hHc&#65533;8!{&#65533;j&#65533;G&#65533;&#65533;&#65533;&#65533;	)&#65533;&&#65533;'l {l&#65533;p&#65533;`&#65533;&#65533;&#608;:&#65533;&#65533;&#65533;&#1296;&#65533;L&#65533;&#65533;z&#65533;&#65533;&#65533;&&#65533;F&#65533;&#65533;(&#65533;L&#65533;gX$&#65533;ZH5&#65533;u&#65533;>x&#65533;&#65533;&#65533; KGi&#65533;h&#552;&#65533;&#1088;&#65533;;d&#65533;+1&#65533;F&#65533;T{%$[&#65533; x&#65533;&#65533;]^H(&&#65533;&#65533;	&#65533;V&#65533;&#65533;&#65533;df55g&#65533;&#65533;&#65533;&#65533;_&#65533;&#65533;Q&#65533;t&#65533;9$E&#65533;QY&#65533;&#65533;&#65533;&#65533;eK&#65533;&#65533;&#65533;b&#65533;&#65533;&:%&#65533;&#65533;&#65533;P&#65533;&#65533;|&#65533; &#65533;
&#65533;'&#65533;&#65533;`>&#65533;T	&#65533;&#1676;$B&#65533;&#65533;&#65533;&#65533;iN&#65533;&#1340;&#65533;	v&#65533;Sg&#65533; &#65533;&#65533;&#65533;&#65533;B&#65533;@&#65533;&#65533;&#65533;}DT&#65533;/-&#65533;/%&#65533;#&#65533;@&#65533;&#1966;`J&#65533;&#65533;QLJD	&#65533;)A&#65533;v*@&#65533;&#65533;t_&#65533;&#65533;&#65533;&#65533;&#65533;C&#65533;&#65533;&#65533;f&#65533;&#65533;Rw Tj\&#65533;  &#563;&#65533;j&#65533;h&#65533;&#65533;&#65533;&w*s&#65533;}9cDl&#65533;&#65533;"G&#65533;r&#65533;,F&#65533;F&#65533;+&#65533;&#65533;tb	L&#65533;&#65533;k&#65533;q&#65533;H&#65533;&#65533;bN%&&#65533;|&#65533;&#65533;b&#65533;&#65533;f&#65533;&#65533;&#65533;)2q&#65533;' &#65533;@.&#1092;Eb&#65533;c&#65533;&#65533;&#65533;&#65533;&#65533;&#65533;&#65533; &#65533;F&#65533;&#65533;`&#65533;&#65533;-:0mj&#65533;<E&#65533;EA&#222;e&#65533;&#65533;1fF$&#65533;&#65533;&#65533;Pl&#65533;%K}&#65533;z&#65533;&#65533;&#65533;[&#65533;T@&#65533;0&#65533;,&#65533;&#65533;&#276;>Y2&#65533;&#65533;&#65533;&#65533;&#65533;UY&#65533;&#65533;{U&#65533;&#535;&#65533;QyJ&#65533;V&#65533;j&#65533;Y&#65533;&#65533;&#65533;^/5&#65533;z&#65533;B@&#65533;&#65533;&#65533;&#65533;;g&#65533;W0&#65533;O}I'&#65533; &#65533;Ei&#65533;&#65533;&#65533;e#&#65533;W0&#65533;&#65533;&#65533;&#954;&#65533;&#65533;!&#65533;r&#65533;df2&#65533;%&#65533;8&#65533;I&#65533;&#65533;G&#65533;&#65533;D&#65533;&#65533; &#65533;M&#65533;&#65533;O&#65533;&#65533;&#65533;vv&#65533;L&#65533;&#65533;mN&#65533;&#65533;>L&#65533;N&#65533;`#&#911;5 =&#65533;`&#65533;&#65533;q&#65533; &#65533;&#65533;e&#65533;&#65533;&#65533;&#65533;&#65533;&#65533;&#65533;&#65533;A0&#65533;&#65533;-m&#65533;&#65533;o`&#65533;2&#65533;>&#65533;B&#65533;&#65533;&#65533;&#65533;&#65533;&#65533;M!!&#65533;H&#65533;&#65533;&#65533;&#65533;W=C&#65533;&#65533;&#65533;&#65533;Ddd&#65533;&#65533;&#65533;h:+Z&#65533;&#65533;+_?&#65533;&#65533;4&#65533;[&#65533;&#65533;&#65533;nY&#65533;%RB&#65533;!F<&#65533;&#65533;&#65533;&#65533;&#65533;%&#65533;&#65533;1h&#65533;&#65533;&#65533;&#65533;/&#65533;"&#65533;&#65533;AbN&#65533;&#65533;:j5&&#65533;W+&#65533;&#65533;Y&#65533;&#65533;X&#65533;&#65533;<)&#65533;o&#65533;&#65533;>0&#65533;&#65533;r&#65533;4`&#65533;Z6&#65533;6H&#65533;`&#65533;&#65533;&#65533; &#65533;&#65533;B &#65533;&#65533;&#65533;p&#65533;&#65533;k&#65533;@&#65533;&#65533;FMr&#65533;&#1320;f,"K]z&#65533;h&#65533;F&#65533;i&#65533;GZ&#65533;&#65533;&#65533;&#65533;&#65533;&#65533;&#65533;h&#65533;&#65533;,7V1&#65533;H|&#65533;&#557;&#65533;K&#65533;48rg&#65533;&#65533;1&#65533;&#65533;&#65533;%&#1385;Z&#65533;&#65533;o@Uy&#65533;&#65533;&#65533;&#65533;o&#65533;&#65533;&#65533;&#65533;k&#65533;P&#65533;(G&#65533;&#65533;&#65533;&#65533;&#65533;&#65533;&#65533;&#65533;.&#65533;&#47793;Irs0&#65533;&#701;&#65533;&#65533;j&#1320;&#65533;&#65533;&#1136;&#899;7@n&#65533;LD&#65533;&#49352;O&#65533;t&#65533;&#65533;&#65533;;X&#65533;&#65533;v&#65533;&#65533;X&#65533;&#65533;&#65533;	Np&#65533;9&#65533;&#65533;&#65533;0h!&#65533;$&#65533;TV&#65533;xA&#65533;W&#65533;';e@Q&#65533;2Q&#65533;&#65533;=&#65533;&#65533;&#65533;I&#65533;&#65533;&#65533;4@&#65533;@&#65533;@&#65533;&#65533;4@&#65533;&#65533;&#65533;]&#65533;S`V&#65533;*}%`5&#65533;yQS&#65533;&#65533;v&#65533;&#65533;4&#65533;&#65533;&#65533;a3&#65533;&#65533;Z&#65533;^&#65533;U^"&#65533;Q&#65533;z&#65533;&#65533;FQB&#65533;2%&#65533;&#65533;(&#65533;&#65533;#|K/GM&#65533;f9&#65533;6&#65533;j&#65533;f|&#65533;&#65533;&#65533;Ci&#65533;&#65533;W&#65533;&#65533;J&#1143;J&#65533;0S&#65533;$P&#65533;&#65533;&xJwMPi&#65533;~&#65533;aa&#65533;&#65533;~-&#65533;<Qg&#65533;v%0]&#65533;&#65533;An&#65533;+cs&#65533;-s|Bw&#65533;fT&#65533;mA0&#65533;^&#65533;&#65533;
&#1024;&#65533;4h&#65533;&#65533;440&#65533;-@">P+	!&#65533;&#65533;&#65533;&#65533;&#65533;&#65533;I&#65533;&#65533;&#65533;Q&#65533;PmA ,(&#65533; T&#65533;p84TRaK&#65533;m&#65533;@qx&#65533;'vSU&#65533;q&#65533;8Lo"'8&#65533;&#65533;&#65533;&#65533;L&#65533;T|m&#65533;6=wN!"&#65533;&#65533;/&#65533;|&#65533;&#65533;5J&#65533;D&#65533;&#65533;&#65533;\&#65533;s$&#65533;B}0+&#65533;&#65533;&#65533;[&#65533;}&#65533;G{Z&#65533;&#65533;&#65533;&#65533;&#65533;&#65533;r&#65533;&=&#65533;6P'2}@&#65533;<&#65533;&#65533;&#65533;&#65533;`G' &#65533;!&#65533;n&#65533;&#65533;G=&#65533;H&#65533;8d	aP&#65533;G	&#65533;(&#65533;(#&#65533;(&#65533;&#65533;Z&#65533;QX&#65533;&#65533;S&#65533;4&#65533;&#65533;R&#65533;"&#65533;_&#65533;I;&#65533;>&#65533;%PS&#65533;&#65533;x&#65533;&#65533;p20c&#65533;,&#65533;)&#65533;,&#881;pV&#65533;q&#65533;R;&#515;&#65533;h&#65533;e7&#65533;&#65533;U&#65533;B
&#65533;p-&#65533;&#65533;^&#65533;&#65533;"|T#&#65533;PF5N&#65533;d&#65533;-WA&#65533;&#65533;Ag&#65533;j&#65533;aLT&#65533;&#65533;/&#65533;P~&#65533;DO&#65533;di&#65533;&&#65533;du&#65533;}n&#65533;P&#65533;&#65533;&#65533;v&#65533;&#65533;a&#65533;6&#65533;~&#65533;&#65533;&#65533;&#65533;!&#65533;(&#65533;&#65533;&#65533;g/ a&#65533;&#65533;F	 &#65533;&#65533;r&#65533;S&#65533;6S&#65533;x(&#65533;m2&#65533;m&#65533;&#65533;&#65533;&#65533;&#65533;4S0&#65533;&#65533;4S&#65533;&#65533; !&#65533;Ax0;&#65533;&#65533;&#65533;VSi&#65533;&#65533;&#65533;&#65533;G &#65533;&#65533;&#65533;K))g&#65533;1&#65533;d&#65533;e&#65533;!B" Tez&#65533;&#65533;&#65533;&#65533;7&#65533;&#65533;D&#65533;> 7{z&#65533;A&#65533;W:&#65533;&#65533;|&#65533;L&#65533;j&#65533;iRh&#65533;&#1698;$t&#65533;&#65533;f)&#65533;q&#65533;&#65533;&#65533;N&#65533;&#65533;0&#65533;&#65533;&#65533;;&#65533;h&#1158;&#65533;&#65533;2&#2037;wf&#65533;&#65533;f#&#65533;G&#65533;`k&#65533;fM&#65533;&#65533;A&#65533;&#65533;&#65533;&#65533;Ac}pw&#65533;&#65533;pt&#162;})&#65533;I/0@&#65533;&#65533;F1s(&#65533;Q2H&#65533;x&#65533;+&#65533;v&#65533;)&#65533;&#65533;&#65533;&#65533;0fP&#65533;1&#65533;&#65533;&#65533;j0"&#65533;Q&#65533;S &#65533;&#65533;&#65533;#|&#65533;&#65533;?@&#65533;iV&#65533;A&#65533;&#65533;&#65533;&#65533;&#65533;6&#65533;&#65533;@&#65533;T&#65533;&#65533;&#65533;gUF0U&#65533;&#65533;&#65533;Iq&#65533;x&#65533;}sJ&#65533;$&#65533;pLO1&#65533;UH9g&#65533;5F5&#65533;&#4929;"&#65533;&#65533;BO&#65533;:&#65533;
"&#65533;&#65533;&#65533;Y&#65533;R&#65533;zP&#65533;&#65533;&#65533;&#65533;&#65533;&#1104;&#65533;rc&#65533;&#65533;%&#65533;I06p&#65533;yu&#65533;&#65533;= v]@g&#65533;0&#65533;P0)pbs7=&#65533;(&#65533;&#65533;&#1450;Mz`&#65533; &#65533;&#65533;&#65533;`JU&#65533;n|&#65533;4&#65533;&#65533;yP}` &#1136;,&#65533;@\&#65533;O&#65533;&#65533;R:&#65533;&#65533;j&#65533;*[&#65533;?
j&#65533;&#65533;C&#65533;Fv/&#65533;Pz=&#65533;&#65533;@&#65533;z&#65533;&#65533;z&#65533;xqZ)&#65533;&#65533;7 0p$&#65533;&#1153;:I&#65533;$&#65533;K&#65533;&#65533;B&#65533;WTS&#65533;&#65533;&#65533;&#65533;B&#65533;&#65533;&#65533;&#65533;&#65533;&#65533;&#65533;$&#65533;&#65533;&#65533;&#65533;IM&#65533;}"*~*&#65533;W&#65533;a&#65533;:&#65533;P&#65533;I&#65533;`&#65533;8&#65533;@&#65533;&#65533;&#65533;&#65533;&#65533;B@&#65533;;]$&#65533;##0&#65533;&#362;&#65533;&#65533;v*s(&#65533;&#65533;2Y&#65533;(^&#65533;S&#65533;	IY&#65533;&#65533;&#65533;!&#65533;)&#65533;&#65533;`&#65533;&#65533;E&#65533;&#65533;&#722;S&#65533;&#65533;\Y5&#65533;&#65533;*&#65533;`&#65533;;5&#65533;&#65533;kUI&#65533;&#65533;Y&#36455;&#65533;[qD&#65533;E&#65533;"&#65533;C)${&#65533;Z&#65533;&K&#65533;BKH&#65533;D&#65533;&#65533;&#65533;&#65533;"&#65533;&#65533;&#65533;&#65533;&#65533;YK&#65533;&#65533;A!< r&#65533;&#65533;&#65533;&#65533;&#65533;&#65533;&#65533;&#65533;&9&#65533;J0V&#65533;&#65533;&#65533;&#65533;&#65533;*&#65533;@_&#65533;-&#65533;&0l&#65533;I&#65533;*PxQ&#817;CZA:&#65533;aw&#65533;A&#65533;&#65533;&#65533;&#65533;{&#65533;&#65533;&#65533;&#65533;T&#65533;&#65533;&#65533;Gg&#65533;[&#65533;&#65533;&#65533;&#65533;&#65533;k&#65533;4P&#65533;H&#65533;!&#65533;jp&#65533;0u0&#65533;JE&#65533;x@&#65533;&#65533;c*v&#65533;f`&#65533;&#65533;x&#65533;&#65533;i&#65533;+&#65533;P0^<p&#65533;&#65533;&#65533;z&#65533;&#1173;B&#65533;&`4&#65533;AO&#65533;B~8&#65533;&#65533;/=$&#65533;A&#65533;&#65533;&#65533;B%&#65533;&#65533;G&#65533;&#65533;&#65533;&#65533;&#65533;&#65533;&#65533;&#65533;&#65533; &#65533;&#65533;&#65533;}*&#65533;>&#65533;&#65533;{&#65533;a&#65533;8&#65533;&#65533;&#65533; 5&#65533;&#65533;&#65533;qo&#403;&#65533;2&#65533;&#65533;&#65533;2&#65533;q&#65533;&#65533;q&#65533;&#65533;&#65533;@1fP&#234;&#65533;h(750.&#65533;S!`&#65533;1&#65533; {&#65533;Gc@Q&#65533;&#65533;2a{bw&#65533;&#65533;i&#65533;(&#65533;&#65533;&#65533;&#65533;Y&#65533;&#65533;&#65533;pq&#65533;Ax&#65533;pI0&#65533;P&#65533;&#65533;o:&#65533;xjj1&#65533;j&#65533;&#65533;&#65533;&#65533;>&#65533;p&#65533;&#65533;l&#65533;&#65533;$B&#65533;WB&#65533;;&#65533;&#65533;&#65533;&#65533;j^C&#7694;&#65533;7=&#65533;&#65533;Hb&#65533;&#65533;!&#65533;
|F&#65533;&#65533;&#65533;&#65533;;&#65533;I&#65533;J&#65533;&#65533;8&#65533;O&#65533;C;8|%&#65533;&#65533;&#226;&#65533;&#65533;Z&#168;&#65533;oNQ%&#65533;&#65533;&#65533;m&#65533;&#65533;&#65533;&#65533;&#65533;w&#65533;&#65533;&#65533;&#1112; Q\&#65533;p&#65533;&#65533;QR)&#65533;r0&#65533;&#65533;&#266;A`&#65533;8&#65533;o&#65533;/4&#65533;&#65533;&#65533;P&#65533;h&#65533;>&#65533;&#65533;5&#65533;&#65533;o&#821;&#65533;y&#65533;F&#65533;A{W&#65533;&#65533;&#65533;&#65533;&#65533;&#65533;]&#65533;@cO&#65533;&#65533;&#65533;fP&#65533;:fq
0RQ3&#1164;&#65533;&#65533;1&#65533;U#y&#65533;9&#65533;q&#65533;&#65533;&#523;&#65533;?&#65533;&#65533;&#65533;&#65533;K&#65533;h!&#65533;&#65533;&#65533;&#65533;&#65533;qw&#65533;z&#65533;^&#65533;#K&#65533;&#65533;A&#65533;#)&#65533;8La&#65533;&#65533;"}2&#65533;G&#65533;Y[&#65533;&#65533;
@;&#65533;q&#220;&#65533;&#65533;&#65533;&#65533;@&#65533;H&#65533;!&#65533;B "&#65533;&#65533;&#65533;J&#65533;&#65533;a&#65533;l&#65533;Pup{&#65533;&#65533;&#65533;&#65533;Q<&#1991;&#65533;}&#65533;mx&#1459;&#65533;`*v&#65533;qla&#65533;&#65533;d&#65533;&#65533;0wE&#65533;/P/&#65533; &#65533;2j&#65533;&#65533;&#65533;(,&#65533;OFQ];&#65533;&#1562;&#65533;c}&#65533;y&#65533;&#65533;(7&#65533;&#65533;&#65533;@&#219;&#65533;-&#65533;Nl
&#65533;B&#65533;&#65533;&#65533;MS&#563;x0a	&#65533;S#&#65533;w&#65533;&#65533;
&#65533;j&#65533;&#65533;yh&#65533;^&#65533;&#65533;&#643;&#65533;<&#65533;FBC&#65533;h&#65533;d&#65533;h&#65533;`&#65533;&#65533;M&#65533;K!&#65533;&#65533;&#65533;&#65533;aX&#65533;&#65533;YT&#65533;U=&#65533;&#65533;Y&#65533;&#65533;7U&#65533;&#65533;&#65533;&#65533;&#65533; :&#139;P&#65533;t}a&#65533;&#65533;zP&#65533;*&#65533;x&#65533;}@~n,w5 &#65533;&#65533;&#65533;H`L
&#65533;Z&#65533;mW&#65533;2&#65533;p@&#65533;\P&#65533;&#65533;&#65533;QF&#65533;R&#65533;&#65533;&#65533;3F)&#65533;2P&#65533;K&#65533;&#65533;&#65533;uP
m&#65533;U&#65533;q&#65533;[&#65533;4f`&#65533;4&#65533;&#65533;4&#65533;&#65533;&#65533;q0 &#65533;&#65533;F5&#65533;&#65533;&#65533;a&#65533;&#65533;41&#65533;\&#65533;*&#65533;1U&#65533;&#65533;&#65533;B&#65533;OP&#65533;XyzB&#65533;&#65533;&#65533;7&#65533;P4xY&#65533;$&#65533;J&#65533;DY&#65533;&#65533;&#65533;1&#65533;&#65533;&#65533;a&#1949;a&#65533;Yt[[m7&#65533;&#65533;+&#65533;&#65533;w)Ke&#896;&#65533;y'&#65533;-P&#65533;L;&#65533;&#65533;&#65533;&#65533;%P&#65533;&#65533;&#65533;&#65533;&#65533;2`&#65533;&#65533;&#65533;&#65533;&#65533;@
&#65533;0&#1653;&#65533;2&#65533;&#65533;PT&#65533;/&#65533;cpSPI&#65533;G&#65533;&#65533;G&#65533;C`F&#65533;mTp&#65533;TP&#65533;2&#65533;q&#65533;&#65533;&#65533;[&#65533;&#65533;/&#65533;w&#65533;&#65533;b$&#65533;	1&#65533;&#65533;&#65533;&#65533;&#65533;&#65533;$&#65533;&#65533;&#65533;&#65533;SU&#65533;@A!&#65533;R-&#65533;&#65533;;U&#65533;&#65533;U&#65533;&#1058;^E&#65533;&#65533;m&#65533;&#65533;STH&#65533;3&#1829;&#65533;&#65533;&#65533;&#65533;#&#65533;v~}U&#65533;F&#65533;&#65533;&#65533;&#65533;0&#65533;p.&#65533;&#65533;&#65533;&#65533;st&#65533;~&#65533;f&#65533;&#65533;&#65533;&#65533;L&#65533;G&#65533;;5@&#65533;i&#65533;-&#65533;&#65533;.&#65533;0&#65533;S&#65533;9P&#65533;&#65533;&#65533;&#65533;&#65533;lU i&#65533;B&#344;&#65533;"I&#65533;I	&#65533;&#65533;&&#65533;0&#65533;&#65533; &#65533;4&#65533;*&#65533;&#65533;&#65533;&#65533;R&#65533;&#65533;&#65533;&#65533;q&#65533;	A&#65533;,&#65533;Q\Z&#65533;ti&#65533;&#65533;{W&#65533;:&#65533;&#65533;&#65533;)4&#65533;&#682;&#65533;&#1831;&#65533;&#65533;&#65533;~&#65533;&#65533;Q&#65533;Kr?<&#65533;]&#65533;&#65533;5_&#65533;&#65533;mX/_;&#65533;&#730;&#65533;&#65533;TV&#65533;Zp&#65533;&#65533;d&#65533;&#23180;7r&#65533;kf$&#65533;&#65533;!+&#65533;&#65533;&#65533;&#65533;aM&#65533;&#65533;E&#65533;&#65533;&#65533;&#65533;V|&#65533;&#65533;P&#65533;%p&#65533;&#65533;&#65533;&#65533;t@&#65533;c&#65533;A&#65533;1;&#65533;%&#65533;&#65533;&#65533;&#65533;}r/&#65533;:@+0r&#65533;&#592;&#65533;&#65533;&#65533;&#65533;&#1814;&#1547;HQ&#65533;AQ!&#65533;Ky&#65533;&#65533;&#65533;&#65533;&#65533;&#65533;4[&#65533;q&#65533;&#65533;LS&#65533;a&#65533;&#65533;|0&#65533;,&#65533;&#65533;&#65533;&#65533;&#65533;al&#65533;*Tah&#65533;!qxDDE &#65533;&#1552;&#65533;-NP&#65533;@!E<~&#65533;q&#65533;4i&#65533;Zh&#65533;FR&#65533;&#661;&#65533;R:{&#65533;@#5lf&#65533;&#65533;k,3{)&#65533;)S&#65533;&#65533;EE&#1298;&#65533;!&#65533;Jq&#65533;P&#65533;&#65533;f-&#65533;&#65533;Q{&#65533;EPX&#65533;&#65533;&#65533;&#65533;X&#65533;&#65533;%@&#65533;
2>JX&#65533;&#65533;&#65533;&#65533;&#65533;Af&#65533;O&#65533;&#65533;&#65533;J&#65533;5k7F	&#65533;<&#65533;&#65533;&#65533;&#802;.%&#65533;8&#65533;7&#65533;^{-_&#65533;s3&#65533;D;0&#65533;I&#65533;(f.oH}F&#65533;Z&#65533;j&#65533;{&#65533;$;`&#65533;&#65533;0-+Z&#65533;&#413;[&#65533;n&#1981;}&#65533;\&#65533;p&#65533;&#65533;{c&#65533;&#65533;&#65533;&#65533;kT$J6L&#65533;&#65533;!&#813;_&#478;]&#65533;v&#65533;&#1905;&#65533;&#741;&#65533;&#65533;8-&#65533;"@`|&#65533;f&#65533;-&#65533;\&#65533;&#65533;.b3+
&#65533;&#65533;&#65533;^`#&#65533;&#65533;! f@.&#65533;&#65533;0&#65533;&#65533;3,&#65533;j&#65533;&#65533;&#65533;B_0&#65533;&#65533;bg&#65533;"B&#65533;@&#65533;9&#65533;#&#65533;3&#65533;&#65533;&#65533;.V&#65533;2&#65533;X&#65533;&#65533;&#65533;$&#65533;"&#65533;`&#65533;C&#65533;T&#65533;H)&#65533;&#65533;&#65533;J"&#65533;&#65533;&#139;&#65533;2J"&#353;R08B/&#65533;8,p&#65533;&#65533;&#65533;xs7&#65533;\H"&#65533;`/&#828;&#65533;&#65533;]G&#65533;p&#65533;@m<&#65533;H'&#65533;&#65533;&#65533;?&#65533;&#65533;=&#65533;&#65533; ]&#65533;C$e&#65533;&#65533;<&#65533;B&#65533;P&#65533;8$1&#65533;P3UU&#65533;L&#65533;#_=&#65533;	&V&#65533;uV$&#65533;Ts&#65533;&#65533;@_&#65533;&#65533;&#65533;7d&#65533;&#65533;	W]&#65533;&#65533;&#65533;./&#65533;&#65533;&#65533;#.k&#25469;T&#65533;f&#65533;>&#65533;&#65533;&#65533;@@M&#65533;&#65533;&#65533;`&#65533;&#65533; &#65533;&#65533;^ &#65533;&#65533;d&#65533;&#65533;&#65533;&#65533;&#65533;i,&#65533;#&#65533;&#65533;&#65533;&#65533;=&#65533;&#65533;&#65533;N6&#65533;&#65533;&#65533;&#65533;@`&#65533;$hP)&#65533;&#65533;c&#65533;4&#65533;<&#1859;F&#65533;1&#65533;&#65533;,6&#65533;]&#65533;&#65533;<&#65533;LR&#65533;(M&#65533;&#65533;:&#65533;\`&#65533;)e&#65533;r,&#65533;\@IDz&#65533;&#65533;&#701;&#65533;<&#65533;LT&#65533;,&#65533;P7&#65533;nQ&#65533;<&#65533;&#65533;E1&#65533; &#65533;FB+&#65533;&#65533;F/&#1370;&#65533;]`&#65533;o&#65533;&#1074;&#510;tER+&#65533;4&#65533;l8$nRI&#65533;h,&#65533;&#65533;",1&#65533;&#65533;X]&#65533;oZ0&#65533;	)&#1388;&#65533;/,`&#65533;&#65533;&#65533;&#65533;/J.&#65533;<?&#65533;&#65533;"&#65533;s&#65533;0(F&#65533;&#65533;D&#65533;L"4w?&#65533;&#1960;&#65533;8&#65533;A&#65533;&#65533;&#1203;L&#65533;&#65533;&#65533;&#65533;'E&#65533;&#65533;!8&#65533;p&#65533;\&#65533;&#65533;&#65533;&#65533;&#65533;9&#65533;a&#65533;&#65533;&#65533;&#65533;+&#65533;( &#332;&#65533;e&#65533;c&#65533;&#65533;&#65533;<&#65533; &#65533;&#65533;2Q&#65533;&#65533;&#1795;L&#65533;{&#65533;&#65533;&#65533;3s&#65533;3&#65533;C&#65533;D$&#65533;&#65533;&#65533;J&#65533;&#65533;&#65533;S&#65533;&#65533;P&#65533;&#65533;&#65533;6@&#65533;&#65533;&#65533;8&#65533;&#65533;&#65533;&#1521;&#65533;*RYk&#65533;&#65533;l&#65533;5&#65533;&#65533;QZ;&#65533;&#65533;&#65533;&#65533;&#65533;T|`&#65533;&#65533;&#65533;&#65533;&#65533;IgP&#65533;&#65533;&#65533;pY&#65533;&#65533;H'&#65533;&#817;`+Z&#65533;*W&#65533;v&#65533;)&#65533;@&#65533;&#65533;&#65533;&w&#65533;`/&#65533;R&#65533;e.-.D&#65533;Y{&#65533;&#65533;&#65533;Hw&#65533;\kt&#65533;n&&#65533;:&#65533;&#65533;@XO&#65533;&#65533;&#260;'h&#65533;&#65533;&#65533;"t!3a`D&#65533;P&#65533;&#17953;A-A1p&#65533;+H`{0&#65533;&#65533;&#65533;&#65533;&#65533;c"&#65533;&#65533;&#670;&#65533;'&#65533;&#65533;&#65533;U-kY&#65533;&#304;&#65533;&#65533;&#65533;&#65533;~S&#130;&#65533;&#65533;g&#65533;&#65533;jg:&#65533;L&#65533;&#65533;&#65533;I&#65533;&#65533;,&#65533;&#65533;&#65533;qHmM&#65533;&#1696;&#65533;&#65533;&#65533;y/bT#%&#65533;&#65533;&#1640;&#65533;@&#65533;&#65533;&B`:&#65533;&#65533;h2&#65533;&#65533;&#65533;v&#65533;'&#65533;&#65533;o&#65533;;V&#65533;&#65533;G&#65533;Y=&#65533;y[R&#65533;
P`T&#65533;&#65533;E&#65533;&#65533;U&#65533;p&#65533;&#65533;&#65533;&#65533;E&#65533;i&#65533;YL&#65533;B@!&#65533;Copyright(c) Blingee.com!&#65533;&#65533;&#65533;&#65533;&#65533;H&#65533;&#65533;&#65533;&#65533;/&#65533;0&#65533;" &#65533;H&#65533;&#65533;&#331;3j$`C&#65533;&#65533;&#65533;p&#65533;&#65533;&#65533;&#834;g&#65533;r&#930651;&#65533;&#65533;;s&#65533;&#65533;n&#65533;&#65533;p&#708;&#65533;&#65533;`&#65533;&#65533;@&#65533;&#65533;H&#65533;&#65533;&#65533;X1s&#65533;&#65533;&#65533;@&#65533;&#65533;,Y&#65533;"%j&#65533;1sO&#65533;&#65533;3G&#65533;&#65533;&#65533;&#65533;h&#65533;&#65533;&#65533;V&#65533;&#65533;&#65533;0q&#65533;&#829;5&#65533;&#65533;8&#65533;z&#65533;&#65533;-&#65533;
&#65533;r&#65533;eb@X&#65533;&#65533;R&#65533;L&#65533;&#65533;hcB&#65533;	P&#65533;B&#65533;i&#65533;]0&#272;&#65533;j&#65533;&#65533;D&#1336;s&#65533;&#1965;ETQXr0s&#65533;&#65533;@&#65533;n&#65533;I&#65533;&#65533;6gVB&#65533;&#65533;&#65533;&#65533;&#65533;&#65533;&#65533;&#65533;&#65533;&#65533;&#1451;,&#65533;&#378;&#65533;&#65533;&#65533;
&#65533;1,YG&#65533;&#65533;&#65533;~&#65533;U&#65533;C&#65533;>5&#65533;-&#65533;&#65533;j&#65533;Sm&#65533;&#65533;&#65533;C&#65533;n&#65533;&#65533;&#65533;&#65533;&#65533;@`&#65533;-&#65533;&#65533;X\B9&#65533;CJm`&#65533;P&#65533;&#65533;v&#65533;eP8aDP&#65533;&#65533;l]`&#8636;&#65533;&#65533;&#65533;hR&#65533;&#65533;&#65533;)&#65533;&#65533;/&#65533;&#65533;&#1668; &#65533;&#65533;&#65533;)6XS9&W^&#65533;&#65533;&#65533;t'x&#65533;&#65533;?&#65533;&#65533;^0&#65533;&#65533;wEiGX&#65533;A&#65533;QY&#65533;7VQD&#65533;&#65533;,T&#65533;&#65533;LQu&#65533;Xa&#65533;W&#65533;VJ}d&#129;&#65533;n &#65533;&#65533;&#65533;
rI_N,eh	/&#65533;&#65533; ND&#65533;avE&#65533;&#132;9$&#65533;ag<&#65533;&#65533;h.&#65533;&#65533;cb:&#65533;&#65533;&#65533;&#65533;&#65533;*j&#65533;&#65533;&#65533;T&#65533;e&#65533;&#65533;&#65533;	&#65533;>&#65533;&#65533;&#65533;*&#65533;9&#65533;&#65533;&#65533;UG&#65533;yk&#65533;&#65533;Vzkee&#65533;WU&#65533;Y&#65533;
Km`TUP&#65533;&#65533;&#65533;Y&#65533;,\&#65533;&#65533;C&#65533;0y&#65533;!&#65533;/A&#65533;r0&#65533;H&#65533;&#65533;&#65533;t&#65533;&#65533;	ER:Oo&#65533;`D&#65533;&#65533;@B(&#65533;&#65533;&#65533;&#65533;&#65533;vVe<:&#65533;&#65533;HDk$:&#65533;&#65533;	&#65533;!&#65533;@&#65533;!&#65533;|&#65533;&#65533;&#65533;&#768;3&#65533;,32&#65533;|x&#65533; ^, &#65533;&#65533;'&#65533;&#65533;&#1084;.&#65533;kd1&#65533;+&#65533;&#65533;&#65533;&#65533;H{&#65533;H&#65533;&#65533;d&#65533;&#65533;[&#65533;Ld=2!&#65533;@&#65533;,&#65533;@d&#65533;&#65533;`&#65533;/As&#65533;pMH&#65533;5&#65533;a&#65533;5&#65533;&#65533;hb&#65533;&#65533;M(A&#65533;}&#65533;Z&#65533;`Z&#65533;u<&#65533; m&#65533;&#65533;87g&#65533;j"&#65533;2&#65533;&#65533;&#65533;l4&#65533;Z&#65533;&#65533;S&#65533;37&#65533;&#65533;&#65533;*&#65533;&#65533;&#65533;&#65533;O&#65533;v&#65533;U;M;&#65533;&#65533;&#65533;{,p&#65533;H#=|&#65533;[o&#65533;&#65533;&#65533;Y`15&#65533;{&#65533;&#65533;u&#65533;3kS;&#65533;"&#65533;&#65533;&#65533;&#65533;_"N&#65533;^"&#65533;L{&#65533;&#65533;< d"&#65533;!&#65533;/R&#65533;&#65533;&#65533;&#65533;&#65533;&#65533;&#65533;&#65533;&#65533;	@n&#65533;L&#65533;&#65533;&#65533;~a&#65533;Q&#65533;d&#65533;q&#65533;4l&#65533;&#65533;8&#65533;s&#65533;C&#65533;&#65533;T&#65533;k&#65533;&#65533;&#65533;&#65533;&#65533;Cx&#65533;
< &#65533;E<&&#65533;&#65533;U\b&#65533;&#65533;&#65533;<F&#65533;&#65533;%&#65533;*&#65533;&#65533;
&#65533;&#65533;bB
&#65533;&#65533;&#65533;+\&#65533;U&#65533;8&#65533;&#65533;&#65533;&#65533;*&#65533;&#65533;X&#913;&#65533;&#65533;P&#65533;V&#65533;&#65533;C
QD
U&#65533;*&#65533;f&#65533;&#65533;&#65533;&#65533;h&#65533;&#65533;&#65533;E"L&#65533;&#65533;&#1584;]&#65533;4&#65533;#&#65533;r#:&#65533;&#65533;Y&#65533;k&#65533;d&#65533;&#65533;mP&#65533;&#65533;&#65533;"&#65533;&#65533;d&#65533;&#65533;(&#65533;R*Q&#65533;0EX&#331;&#264;)&#65533;P-&#65533;O &#65533;I)~pH&#65533;&#65533;#&#65533;h)F&#65533;b&#65533;
	&#65533;r&#65533;&#65533;>b&#65533;&#65533;h>&#65533;"Q:&#65533;&#65533;&#65533;&#65533;&#65533;&#65533;?r&#65533;,&#65533;&#65533;#M&#65533;F&#65533;&#65533;&#65533;,&#65533;&#65533;@E &#65533;r&#65533;&#65533;&#65533;c&#65533;&#65533;G*&#65533;&#65533;&#65533;&#65533;JE*&#65533;h2q&#65533;NM@+&#65533;O&#65533;SKS&#65533;3&#65533;&L&#65533;
Uh&#65533;E|&#65533;&#65533;&#65533;"l%&#65533;$&#65533;!&#178;;`&#65533;&#65533;&#65533;	&#65533;+&#65533;p&#65533;&$&#65533;&#65533;o&#65533;&#65533;N&#65533;&#65533;Z&#65533; &#65533;!(&#65533;$&#65533;&#65533;5,&#65533;&#65533;&#65533;8&#65533;&#65533;&#65533;&#65533;t3l
&#65533;o^&#65533;%&#65533;&#65533;	&#65533;U&#65533;Ph&#65533;98PJ&#65533;b&#65533;&#65533;&#65533;v&#65533;d&#65533;&#458;b&#65533;&#65533;
&#65533;&#65533;s&#65533;&#65533;&#65533;&#29698;:&#65533;&#65533;+"&#65533;&#65533;T&#65533;h&#65533;&#65533;6&#1347;CL*&#65533;&#65533;&#65533;G>2&#65533;?&#1321;&#65533;B0&#65533;CU&#65533;9&#65533;y&#65533;V$&#65533;&#65533;Msp&#65533;!&#65533;&#65533;n^T&#65533;&#65533;&#25250;&#65533;&#65533;p~&#65533;m&#65533;C&#65533;&#1880;&#65533;,1Q11&#1650;b4&#65533;_V!&#65533;a#&#65533;&#65533;E,&#65533;In&#65533;`U;PBg=&#65533;&#65533;)c
B&#65533;i'0!&#65533;&#65533;&#179;&#65533;&#65533;*1F&#65533;&#65533;&#65533;&#65533;P&#65533;l&#65533;N&#65533;&#65533;&#65533;&#65533;&#65533;p\&#1474;&#65533;&#65533;&#65533;n1V &#65533;b&#65533;#+XA&#65533;&#65533;&#65533;)&#65533;v&#65533;&#65533;&#65533;-k&#65533;A&#65533;&#65533;&#65533;b&#65533;&#65533;*?&#65533;&#65533;,&#65533;&#65533;&#65533;b&#65533;&#65533;&190&#65533;7%&#65533;#&#65533;x&#65533;.&#328;E/&#65533;&#65533;"&#65533;&#65533;N&#65533;,f3&#65533;&#65533;&#65533;&#65533;&#65533;&#65533;U&#65533;&#65533;&#65533;	,a&#65533;&#65533;-kcA[&#65533;*&#65533;&#65533;~&#65533;n'&#65533;KL &#65533;&#65533;&#65533;p&#65533;&#65533;;&#65533;&#1938;v&#65533;&#65533;w&#65533;&#65533;&#27032;&#65533;&#65533;<F&#65533;&#65533;&#65533;&#65533;x&#65533;&#65533;&#65533;&#65533;s&#65533;Q&#65533;&#65533;Rf&#65533;&#65533;&#65533;&#65533;&#65533;&#65533;mm&#65533;,}&#65533;&#65533;<X;&#65533;:&#65533;FU-&#65533;&#65533;9&#65533;&#65533;$/9&#65533;&#352;&#65533;Sf&#65533;X0&#65533;&#65533;&#65533;&#65533;1k&#65533;&#65533;!&#65533;&#65533;&#65533;;x&#65533;&#65533;c&#65533;&#65533;6&#65533;J8q&&#65533;&#65533;c%&#65533;B	6q&#65533;&#65533;&#65533;&#65533;	&#65533;w~&#65533;p&#65533;?;gOa&#65533;&#65533;&#65533;
t&#65533;&#65533;a&#65533;&#65533;&#65533;&#65533;&#65533;j&#65533;&#65533;&#65533;&#65533;&#65533;WCW&#65533;H&#65533;Qs"&#65533;@&#65533;M&#65533;&#65533;l&#65533;g&#65533;&#65533;Y&#65533;&#65533;&#1375;&#65533;@&#65533;&#65533;M&#65533;*&#65533;&#65533;&#65533;g&#65533;k&#65533;0s&#65533;N&#65533;&#473;3&#65533;@&#65533;	;0&#65533;&#65533;v&#65533;Z&#65533;&#65533;&#65533;&#65533;m&#65533;&#65533;&#65533;&#65533;&#65533;&#65533;&#65533;x&#65533;&#65533;\m&#65533;&#953;&#65533;%&#65533;&#65533;ra&#65533; &#65533;i4&#65533;&#65533;h&#483;&#65533;&#65533;&#1974;(&#65533;-&#65533;x&#65533;&#65533;&#65533;w&#65533;&#65533;;&#65533;&#65533;&#65533;&#65533;#!.`Y%&#65533;WC&#65533;&#65533;ey&#65533;&#65533;&#65533;&#65533;&#435;&#65533;&#65533;Hs&#65533;&#65533;T@&#65533;&#65533;@uR&#65533;&#65533;:&#777;&#65533;&#65533;,(<&#65533;T-&#65533;(&#65533;&#65533;&#65533;n&#65533; &#65533;&#65533;&#65533;&#65533;&#65533;&#65533;%(&#65533;&#65533;J&#65533;s&#65533;Q~s$&#65533;v&#65533;)&#65533;9&#65533;Q&#65533;9]p~&#65533;&#65533;L&#65533;uS&#65533;&#377;&#65533;+&#65533;a<&#65533;&#65533;&#65533;&#65533;&#65533;&#1856;&#65533;&#65533;B&#65533;&#65533;&#65533;&#65533;&#65533;G&#65533;L6&#65533;h&#65533;eu&#65533;!&#65533;&#65533;&#65533;y&#65533;&#65533;p&#65533;&#65533;:&#65533;*z&#65533;&#65533;&#65533;&#65533;&#65533;&#65533;&#65533;&#65533;c&#65533;&#65533;^&#739;&#65533;`/&#65533;&#65533;.&#65533;L,&#65533;a~\&#65533;l$&#65533;/W&#65533;&#1369;]&#65533;#&#65533;&#65533;&#65533;&#953;&#65533;A&#65533;s##&#65533;O&#65533;&#65533;&#65533;&#65533;y&#65533;#&#65533;&#65533;&#65533;.&#65533;&#65533;&#65533;&#65533;4&#65533; &#65533;B&#65533;=&#65533;g&#65533;l9&#65533;&#65533;&#65533;&#65533;wzgA&#65533;0&#65533;[&&#65533;&#65533;&#65533;&#65533;&#65533;#&#65533;d&#65533;&#65533;&#65533;5&#65533;&#65533;&#232;&#65533;c&#65533;X&#65533;AJ&#1426;&#65533;&#65533;&#65533;&#65533;s&#65533;&#65533;&#65533;:h=&#65533;&#65533;&#43904;&#65533;O&#65533;Q&#65533;&#65533;U$!	;&#65533;}&#65533;]&#65533;&#65533;&#65533;a&#65533;&#65533;vu&#65533;'z&#65533;9d&#65533;&#65533;{&#534;C*W&#65533;&#65533;Ps&#65533;&#65533;y&#65533;@z07y&#65533;'g&#65533;&#65533;r&#65533;&#65533;&#65533;&#65533;r&#65533;&#65533;&#65533;&#65533;&#65533;&#65533;r&#65533;]w&#65533;_'b7&#65533;2og]a&#65533;Xw}Gw&#65533;&#65533;Oq&#65533;&#65533;Y:Rr&#65533;&#65533;7GGw&#65533;]U6G&#1493;[&#1765;o&#65533;&#65533;#&#65533;&#65533;&#65533;)I&#65533;I&#65533;	&#65533;&#65533;f(&#65533;&#65533;;paE&#65533;&#65533;Z&#65533;s&#384;	1&#65533;y&#65533;&#65533;1&#65533;&#65533;&#65533;&#65533;zH&#65533;&#65533;0&#65533;n&#65533;&#65533;hs7&#65533;c&#65533;ya&#65533;&#65533;&#65533;r&#65533;[&#65533;&#65533;&#65533;5&#65533;l&#65533;&#65533;&#65533;P  <`&#65533;&#65533;]&#65533;&#65533;Ux&#65533;&#65533;)&#65533;&#65533;&#65533;&#65533;U&#65533;~'?&#65533;&v&#65533;5&#65533;W&#65533;U&#65533;*8&#65533;&#65533;z(;F&#65533;t&#65533;R&#65533;&#65533;1s&#65533;|&#65533;&#65533;&#65533;s]&#65533;&#65533;&#65533;}Z&#65533;&#65533;o&#65533;Q&#65533;&#65533;*	p&#65533;hy&#65533;gK&#1029;K&#65533;.g&#65533;&#65533;&#65533;&#65533;&#65533;&#752;&#632;&#65533;0&#65533;&#65533;&#65533;&#65533;&#65533;&#400;&#65533;H&#65533;&#65533;'&#65533;&#65533;&#65533;&#65533;&#65533;&#65533;&#65533;@&#65533;&#65533;G&#65533;&#65533;8&#65533;&#65533;&#65533;	Z&#65533;z_(&#65533;e(&#65533;&#65533;g&#65533;  &#65533;&#65533;&#65533;B&#65533;o&#65533;!&#65533;Q]n&#65533;o&#65533;v|q&#65533;U&#65533;I}&#65533;1|&#65533;{Bp_&#65533;&#65533;[&#65533;&#65533;&#65533;&#65533;c&#65533;1e&#65533;4&#65533;7H&#65533; Z&#65533;u_9&#65533;&#65533;&#65533;\&#65533;&#65533;x&#65533;&#65533;&#65533;&#65533;)K&#65533;&#65533;&#65533;x&#65533;&#65533;&#65533;&#65533;&#65533;&#65533;&#65533;&#65533;7&#65533;&#65533;&#65533;6Y&#65533;OP&#65533;6&#65533;&#65533;=)y&#18957;&#1368;&#65533;&#65533;&#65533;:(z3I&#65533;&#1750;sC){&#65533;'y6&#65533;&#65533;x&#65533;<p&#65533;&#65533;e^&#65533;&#65533;o&#65533;&#65533;&#65533;&#65533;^:&#65533;q&#65533;}&#65533; w&#65533;&#65533;p&#65533;&#65533;)&#65533;&#65533;&#65533;nFw|&#65533;}&#65533;&#65533;0`&#65533;M	x&#65533;^&#65533;Q&#65533;&#65533;&#65533;u&#1525;
+&#65533;A;&#65533;&#65533;:&#38091;9&#65533;=&#1624;0&#65533;&#65533;&#65533;8&#65533;&#65533;	&#65533;A&#65533;&#65533;&#65533;Y&#65533;&#65533;&#65533;&#65533;:&#65533;&#65533;&#65533;&#65533;&#65533;7&#65533;&#65533;&#65533;&#65533;H&#65533;&#65533;&#65533;&#65533;\]&#30150;&#65533;u&#65533;&#65533;`&#65533;&Z&#65533;d&#580;&#65533;p&#65533;5x&#65533;f]*x]	Z&#65533;8&#65533;&#65533;U]&#65533;8t&#65533;&#65533;CP&#65533;vod&#65533;&#65533;&#65533;&#65533;&#65533;&#65533;&#65533;&#65533;u&#65533;&#65533;{&#65533;&#65533;u&#65533;p&#65533;&#65533;&#1336;&#65533;&#65533;)&#65533;&#65533;&#65533;9&#65533;&#65533;&#65533;&#65533;7I&#65533;&#65533;x&#65533;&#65533;)&#65533;:y&#65533;r6&#42590;&#65533;&#588;"P&#65533;&#65533;(]g[&#65533;&#65533;&#65533;^7L&#65533;&#65533;ow&#65533;&#65533;&#65533;@&#65533;b&#65533;&#65533;&Rd&#65533;&#65533;&#65533;~&#65533;&#65533;&#65533;W&#65533;Q&#65533;j_Jwq {R&#65533;Ef_&#65533;&#65533;c&#804;&#65533;&#1369;&#65533;&#65533;G&#65533;;&#413;
D&#65533;&#65533;&#65533;&#65533;&#65533;	&#65533;&#65533;9&#65533;/&#1698;2j,&#65533;&#65533;)&#65533;E'&#65533;HP&#65533;P&#65533;	"&#65533;N&#65533;y&#65533;&#65533;&#65533;_&#65533;!_9v&#65533;&#65533;&#65533;y&#65533;&#65533;c&#65533;ix&#65533;&#65533;^&#65533;&#65533;&#65533;Z(&&#65533;W&#65533;!&HW9&#65533;&#65533;C&#65533;G:&#65533;d!&#65533;&#65533;wt&#65533;^~)&#65533;(lY&#65533;~&#65533;&#65533;&#65533;T(
@&#2041;&#65533;5&#674;4&#65533;&#65533;6&#65533;&#65533;&#65533;@&#65533;&#65533;&#65533;*J&#65533;|&#65533;&#65533;6&#65533;&#65533;&#65533;&#65533;&#65533;&#65533;j&#65533;4&#680;&#65533;&#1694;&#65533;Z&#65533;&#65533;hy*&#65533;&#65533;{&#65533;>
?&#65533;X&#65533;&#65533;&#520;&#65533;&#65533;H&#65533;&#65533;&#65533;uM&#65533;jL&#65533;~&#65533;v&#65533;Fd&#65533;f&#65533;)h&#65533;lV&#65533;&#65533;H&#65533;&#65533;$&#65533;&#65533;8&#65533;UR&#65533;:c&#65533;@&#65533;+&#65533;+&#65533;GG|Ge&#65533;&#65533;`&#65533;&#65533;Y&#65533;&#65533;w&#65533;&#65533;&#65533;&#65533;V&#65533;&#65533;&#65533;#&#65533;&#65533;&#65533;&#65533;&#65533;&#65533;&#65533;&#65533;&#65533;&#65533;&#65533;&#65533;&#65533;&#65533;&#65533;&#65533;&#65533;&#1709;&#65533;J&#65533;/&#65533;&#65533;0&#65533;*&#1703;&#60078;&#16040;&#36525;&#65533;
&#65533;|J&#65533;&#65533;&#65533;&#65533;6J&#65533;&#65533;&#65533;H&#65533;&#65533;h&#65533;&#65533;9&#65533;9&#65533;"&#65533;)|&#65533;6]&#65533;q&#65533;&#65533;uP
&#65533;'&#65533;)&#65533;(&#65533;&#65533;&#65533;&#65533;<&#65533;&#65533;{)_&#65533;&#65533;HV-x&#65533;Z?&#65533;&#65533;w&#65533;o*Ft&#65533;v&#727;!~&#65533;)O&#65533;@&#65533;&#65533;&#65533;a&#65533;&#587;&#1466;*&#65533;
&#65533;&#65533;JBk&#65533;&#65533;&#679;&#65533;:&#65533;&#65533;0&#65533;&#65533;J&#65533;&#65533;&#65533;{&#65533;&yG&#65533;&#65533;B;&#65533;E;&#65533;&#65533;*&#65533;&#65533;&#65533;Spu&#344;&#65533;S{&#65533;&#65533;&#685;X&#65533;Vk&#65533;&#65533;&#1699;&#65533;&#65533;&#65533;&#65533;T)"&#65533;&#65533;&#65533;Z&#65533;&#65533;&#1772;&#65533;&#65533;F&#65533;&#65533;&#65533;&#65533;]P&#65533;]~Y&#65533;S&#65533;&#65533;X&#65533;[
&#65533;	@w&#65533;&#65533;F$[&#65533;&#65533;x&#65533;a'"9B&#289;o&#486;&#65533;7&#65533;&#65533;&#361;4FZ&#65533;&#627;=&#65533;#&#65533;&#65533;D&#65533;&#65533;&#65533;*&#65533;C;&#65533;&#65533;k&#65533;&#65533;*&#65533;D&#65533;1&#65533;&#65533;( &#65533;?&#65533;&#65533;z&#65533;&#65533;;&#65533;&#65533;KK&#65533;[&#65533;u&#65533;&#65533;&#65533;&#65533;&#65533;;&#65533;L&#65533;&#65533;&#65533;u:&#65533;&#65533;"&#65533;Z&#65533;&#65533;o_&#65533;]&#65533;&#65533;&#65533;]&#65533;6&#65533;2&#65533;&#65533;&#1963;c	&#65533;#j&#65533;&#65533;&#65533;&#65533;< $&#65533;&#65533;&#65533;&#65533;0&#65533;:`&#599;&#65533;+&#65533;&#65533;W&#65533;&#65533;&#65533;&#65533;&#65533;Q}&#65533;&#65533;&#65533;&#65533;5H&#65533;&#65533;&#65533;&#65533;KN&#65533;&#65533;&#65533;&#65533;&#65533;&#65533;&#65533;&#65533;Dp&#65533;&#65533;&#65533;&#65533;&#65533;[&#65533;&#65533;&#65533;B&#65533;&#757;&#65533;_6P_&#65533;&#65533;&#603;s&#65533;`&#65533;&#65533;&#65533;D&#65533;S&#65533;5&#65533;	0&#65533;m&#65533;&#65533;H&#65533;&#65533;J&#65533;&#65533;;&#65533;M`&#65533;	&#65533;&#65533;&#65533;&#65533;&#65533;(y&#65533;)i&#65533;&#65533;&#65533;&#1333; &#65533;+&#65533;`&#65533;&#1717;_'&#65533;&#65533; &#65533;&#65533;&#65533;&#65533;&#65533;&#48699;&#65533;1&#65533;&#1177;)QF&#65533;&#65533;'2P6!&#65533;&#65533;&#65533;%&#65533;Y#V&#65533;"&#65533;xM&#65533;p&#65533;&#65533;&#65533;*&#65533;<&#65533;.L&#65533;&#65533;Jr&#65533;&#65533;/,&#65533;&#65533;0;p_`&#65533;p&#65533;&#65533;&#581;&#65533;&#65533;G&#65533;(&#65533;
&#65533;&#65533;&#65533;&#65533;&#65533;D`3&#65533;&#65533;&#65533;L2P&#65533;M&#65533;&#65533;" &#65533; /,B&#65533;_&#65533;&#65533;l(\&#65533;;&#3350;&#65533;&#65533;L,&#65533;&#65533;Z]&#65533;n.&#65533;A&#65533;&#65533;&#65533;&#65533;&#65533;E&#65533;P&#65533;&#65533;&#549;&#65533;	&#65533;3&#65533;h&#65533;&#65533;&#65533;&#65533;1&#535;!xD5&#65533;.&#65533;&#65533;&#65533;59&#65533;&#65533;u&#65533;&#65533;(P5@&#65533;&#65533;	6&#65533;6&#65533;GH`&#65533;&#65533;&#65533;K&#632;&#628; &#65533;&#65533;_+&#65533;39&#65533;&#65533;&#65533;&#65533;B&#65533;&#65533;\&#65533;p&#65533;,&#65533;$&#65533;&#609;M&#65533;&#65533;&#65533;&#65533;&#1036;&#65533;&#65533;&#65533;s&#65533;&#685;&#65533;$&#65533;}&#65533;_&#65533;&#65533;&#65533;+&#65533;,&#888;JpA&#65533;$-&#65533;4&#65533;(&#65533;&#65533;l&#65533;&#65533;&#65533;|&#65533; \`z"&#65533;`&#65533;&#65533;&#65533;&#65533;Z&#65533;&#65533;Q&#65533;Y&#65533;&#65533;&#65533;&#65533;&#65533;&#65533;&#65533;[m&#65533;&#65533;%|&#65533;&#65533;&#65533;A2?&#65533;4h&#65533;&#65533;@G&#65533;| {	&#65533;&#65533;N&#65533;&#65533;`&#65533;&#1517;&#65533;&#65533; &#65533;l&#65533;&#65533;&#65533;&#65533;&#65533;&#65533;L&#65533;,&#65533;&#65533;&#65533;	&#65533;&#65533;&#65533;+&#65533;&#65533;\&#65533;&#65533;<&#1140; J`@&#65533;&#65533;A&#65533;&#65533;"&#65533;&#65533;&#65533;B&#65533;}&#65533;ms&#65533;&#65533;!&#65533;&#65533;@&#65533;l &#65533;&#65533;&#65533;AB&#65533;	M&#65533;@G&#65533;A&#65533;"&#65533;&#65533;&#65533;&#65533;&#65533;&#65533;&#65533;&#65533; `&#65533;&#1381;	&#65533;@&#65533;Hh"&#65533;&#65533;_&#65533;	&#65533;:&#65533;&#65533;)&#65533;]&#65533;&#65533;&#65533;&#356;;&#65533;&#65533;&#65533;&#65533;@&#65533;&#65533;ZP&#65533;Z?&#65533;,&#65533;`&#65533;&#65533;&#65533;&#65533;&#65533;t&#234; QBY&#65533;e6s&#65533;y=.&#65533;&#65533;&#671;&#65533;DP&#65533;&#65533;&#65533;&#65533;&#65533;&#65533;&#1272;L&#65533;0&#65533;wuH&#65533;		p`0&#65533; &#65533;+&#65533;-&#65533;W&#65533;&#65533;})&#65533;"&#65533;&#65533;8 &#65533;X&#65533;B`&#65533;&#65533;&#1228;&#65533;&#65533;.@&#65533;&#65533;&#65533;|&#1669; n^&#65533;&#65533;&#1891;&#65533;&#65533;&#65533;8&#65533;M&#65533;`&#65533;&#65533;&#65533;&#1533;&#65533;&#65533;]&#65533;&#65533;&#65533;&#352;5&#65533;&#65533;!$]!&#65533;&#65533;&#65533;q&#65533;&#65533;,&#65533;&8?&#65533;	^M&#65533;%i&#65533;h&#65533;&#65533;t&#65533;&#65533;||&#65533;&#65533;+2ti#z`sm|&#65533;)l3@&#65533;!N0&#65533;&#65533;&#65533;#&#65533;&#65533;&#65533;s&#65533;&#65533;&#65533;&#65533;&#65533;&#65533;.&#1126;&#65533;f&#65533;&#65533;&#65533;,p&#65533;&#65533;&#65533;&#65533;
L&#65533;M&#65533;&#65533;&#65533;$-&#65533;&#65533;&#65533;"}&#65533;M&#65533;.&#65533;S&#65533;	_0&#65533;"&#65533;A-&#65533;Q&#65533;=mI&#65533;&#65533;&#65533;&#1183;&#65533;&#65533;Y&#65533;4&#65533;&#65533;&#65533;&#65533;&#65533;ANw&#65533;~"F&#65533;&#65533;G &#65533;R&#65533;&#65533;&#65533;&#65533;&#65533;&#65533;&#65533;&#65533;]&#65533;>&#65533;	?*8r&#65533;&#65533;&#65533;&#65533;]&#65533;&#65533;&#65533;i&#65533;x&#65533;&#65533;$3&#65533;Yv&#1209;&#65533;l#2&#65533;&#65533;s&#65533;&#1598;&#65533;qZ&#65533;^;&#65533;. &#65533;&#65533;&#65533;r&#65533;~&#65533;7&#65533;&#65533;&#65533;}&#65533;&#65533;&#65533;AP&#830;^&#65533;&#65533;&#65533;&#65533;!&#65533;Z&#65533;&#1773;&#65533;&#65533;&#65533;&#65533;Y&#65533;&#65533;H &#65533;&#65533;&#65533;&#65533;&#65533;&#65533;&#1182;&#65533;M&#65533;O&#65533;&#65533;&#65533;Cr./&#65533;7&#65533;&#65533;.&#65533;&#65533;&#65533;JP&#65533;FV,&#65533;>F0&#65533;&#65533;@`&#65533;&#65533;|'H&#65533;A&#65533;&#65533;Y&#65533;&#65533;&#65533;&#65533;&#65533;&#65533;&#65533;&#65533;&#65533;&#65533;#&#65533;&#65533;&#65533;x&#65533;&#65533;2=&#65533;^W&#65533;&#65533;N&#65533;&#65533;&#65533;$&#65533;8&#65533;Z&#65533;&#65533;&#65533;&#65533;&#65533;.0?&#65533;&#65533;/_&#65533;9&#65533;&#65533;8`&#65533;&#65533;&#65533;m&#65533;&#65533;&#65533;p&#65533;&#65533;N>&#65533;&#65533;$&#65533;O&#65533;&#65533;&#65533;/&#65533;&#65533;&#65533;8&#65533;&#65533;X&#65533;-o&#37167;&#65533;W&#65533;&#65533;O&#1214;&#65533;&#1759;L&#65533;)&#65533;&#65533;,&#65533;&#65533;1!&#65533;&#65533;-&#65533;a&#65533;&#65533;-k&#65533;'&#65533;&#65533;M&#65533;&#65533;)&#65533;&#65533;-&&#65533;&#65533;&#65533;&#65533;&#65533;Y.r&#65533;/PP&#65533;I&#65533;&#65533;^&#65533;&#65533;&#65533;&#65533;&#65533;&#65533;0V&#65533;&#65533;&#65533;3&#65533;P&#65533;&#65533;x&#1310;&#65533;&#65533;o;&#65533;&#65533;n&#65533;&#65533;&#65533;&#1780;&#65533;&#65533;&#65533;&#65533;&#65533;&#65533;&#65533;2D&#65533;&#65533;&#65533;b&#65533;&#65533;Wp&#65533;&#65533;&#65533;&#65533;&#65533;&#65533;&#65533;\&#65533;&#65533;&#65533;E-;&#65533;&#65533;:&#65533;&#1093;"&&#65533;&#65533;(Q%&#65533;&#65533;X&#65533;<&#65533;&#65533;&#65533;&#65533;UAfr&#65533;Fg&#65533;BGz&#65533;&#65533;U&#65533;&#65533;%&#65533;@4&#65533;&#65533;GA&#65533;&#1948;s1&#65533;&#65533;&#65533;6rt&#65533;&#65533;&#65533;t2&#65533;e&#65533;<
&#65533;h&#65533;&#65533;&&#65533;!B&#65533;RALE&#65533;@zT&#65533;&#65533;&#65533;r&#65533;(Gy&#65533;&#65533;&#65533;D<D&#65533;&#65533;&#65533;:&#65533;i&#65533;&#606;9&#65533;-&#65533;ZpD&#65533;&#65533;YR&#65533;	Y&#65533;h&#1189;M&#65533;&#65533;&#65533;#&#65533;&#65533;hs&#65533;B&#65533;&#65533;k&#65533;#G&\V&#65533;
F&#65533;&#65533;&#65533;&#65533;&#65533;2&#65533;eja&#65533;N{?W&#65533;&#1125;&#65533;&#65533;z&#1830;%&#65533;L&#65533;&#1051;ga"f&#145; &#65533;8&#65533;&#65533;&#65533;^&#65533;y&#65533;&#65533;"&#65533;&#65533;x&#65533;&#65533;BJ ',/.&#65533;&#65533;&#65533;c& @(&#65533;&#65533;&#5283; &#65533;@0&#65533;&#65533;A&#65533;y,DJ&#65533;&#65533;&#65533;Bb!&#65533;&#65533;&#65533;"A&#65533;*C&#65533;E&#65533;1F'*sB&#65533;9x&#65533;e&#65533;&#65533;z&#65533;&#65533;E2FXe&#65533;&z&#65533;!!&#15641;&#65533;&#65533;&#1612;&#65533;-&#65533;'v&#65533;&#65533;&#65533;&#65533;r
0&#65533;&#65533;&#65533;&#65533;&#65533;&#1552;&#65533;&#65533;&#647;8&#65533;&#65533;3&#65533;T&#65533;LPb&#65533;&#1530;<(;n&#65533;&#65533;N&#65533;,&#65533;&#65533;/wy&#65533;,&#65533;{(&#65533;&#65533;&#167;&#65533;&#65533;nB&#65533;&#65533;b@&#65533;9q""&#65533;8&#65533;&#65533;H&#65533;&#65533;&#65533;b&#65533;&#65533;KV&#65533;0&#65533;&#65533;n&#65533;&#65533;&#65533;W(&#65533;n.&#65533;CD&#65533;$&#65533;+)&#65533;&#65533;&#65533;&#1393;&#65533;&#65533;&#65533;&#65533;s&#1841;&#65533;1s%&#65533;X&#1114;H@&#65533;'&#65533;&#65533;&#10392;&#65533;|&#65533;7&#65533;&#65533;&#65533;V&#65533;&#65533;v&#65533;r%&#65533;&#65533;R	&#65533;D&#65533;!3&#65533;&#65533;&#65533;
&#65533;B&#65533;$".J&#65533;\tq&#65533;&#65533;H/&#65533;P&#65533;2U:"*&#65533;Q&#65533;&#65533;.z&#65533;&#65533; D&#65533;&#65533;&#65533;X0 &#65533;B&#65533;&#65533;&#65533;!^&#65533;&#65533;@&#65533;&#65533;&#65533;&#65533;&#65533;?M&#65533;&#65533;U<u&^&#65533;&#65533;,&#65533;&#65533;&#65533;&#65533;B&#65533;Zx&#65533;(&#65533; @A	!,Db	L8&#65533;j&#65533;YDM(&#65533;p"Q&#22773;&#65533;&#65533;2&#65533;&#1868;&#65533;&#65533;&#65533;$&#65533;X&#65533;&#65533;&#65533;,,d&#65533;&#65533;&#65533;%Vi@&#65533;&#65533;b&#65533;!&#65533;&#65533;&#65533;%&#65533;&#65533;w&#65533;#d&#65533;&#65533;&#65533;&#65533;w&#65533;y&#65533;dn@t&#65533;H`9.&#41046;&#65533;&#65533;&#65533;&#65533;&#65533;&#65533;&#65533;"&#65533;.&#65533;&#65533;&#65533;&#65533;&#1527;B&#65533;x&#65533;bJ&#65533;;&#65533;&#65533;&#65533;F&#65533;@&#65533;g*v&#185;&#65533;&#65533;*k&#65533;F&#65533;h&#65533;BnZ&#65533;K&#65533;!&#65533;&#65533;f&#65533;
&#65533;@&#65533;P&#65533;&#65533;!p&#65533;+&#65533;&#65533;&#65533;
PXeDL&#65533;zac&#65533;b&#65533;&#65533;T&#65533;hHg&#65533;&#65533;&#65533;`{&#65533;&#65533;&#65533; &#65533;a1&#65533;&#65533;8&#65533;&v&#152;&#65533;S2m&#65533;vQ&#65533;&#65533;r&#65533;&#65533;&#65533;X'&#65533;&#65533;A&#65533;&#65533;&#65533;&#65533;:&#65533;&#65533;&&#65533;iD!&#65533;&#65533;So&#65533;&#1435;+p&#65533;8&#65533;&#65533;&#65533;&#65533;&#65533;=-&#65533;N4&#65533;EU0&#65533;>&#65533;dI&#65533;&#491;&#65533;!&#65533;X&#65533;&#65533;r&#65533;E4&#65533;&#65533;ax&#65533;&#65533;&#65533;ax&#65533;&#65533;&#65533;&#65533;&#65533;
P5Jm&#65533;R7&#65533;&#65533;@&#65533;*`&#65533;cN&#65533;&#65533;&#65533;E&#65533;pL&#1804;cZh@&#65533;&#65533;&#65533;sCz&#65533;&#65533;&#65533;&#65533;&#65533;]DG&#65533;*&#65533;&#65533;&#65533;&#65533;"&#65533;;&#65533;E&#65533;`&#65533;(&#65533;	rs&#65533;&#65533;&#65533;A7&#65533;&#65533;&#65533;G&#65533;&#65533;&#65533;A&#1564;&#65533;kTH&#65533;s&#65533;v&#65533;=vTI&#65533;&#65533;v&#65533;wia	H&#65533;gzs&#65533;&#65533;`!&#65533; &#65533;1At&#65533;&#65533;0N&#65533;&#65533;/d&#65533;@3&#65533;
&#65533;Q*y&#65533;&#65533;
8R	/ u&#65533;1<&#65533;$(&#65533;&#65533;b8&#65533;p$.:&#65533;A%t&#65533;&#65533;&#65533;&#65533;b<&#65533;&#65533;&#65533;x&#360;&#65533;CX&#65533;&#65533;&#65533;&#65533;B"&#65533;&#65533;&#65533;v(&#65533;&#65533;&#65533;&#65533;&#65533;&#65533;&#65533;9!B&#65533;&#65533;&#65533;F&#65533;1&#65533;&#65533;4;0&#65533;&#65533;3&#65533;&#65533;P&#65533;&#65533;BD&#65533;&#65533;m]&#65533;AI&#65533;&#65533;&t}&#65533;&#65533;@&#65533;?{&#65533;%P&#65533;3S;d&#65533;
&#65533;cE&#65533;DG9Nt&#65533;);9&#593;vX&#371;\ A&#65533;H&#65533;&#65533;G1&#65533;@&#65533;&#65533;&#65533;JT`(&#65533;bE&#65533;`&#65533;n&#65533;&#65533;&#65533;hB~&#65533;p&#65533;Hh\t&#65533;&#65533;K&#65533;&#65533;b|&#65533;&#65533;9;&#65533;)&#65533;&#65533;c&#65533;(&#65533;3&#65533;&#65533;5&#65533;&#65533;
(@&#65533;&#65533;(p&#25605;9&#65533;#	F0P&#65533;&#65533;P&#65533;s&#65533;=&#65533;%&#65533;qg`&#65533;&#65533;	4,@` &#65533;x&#145;B&#65533;`&#65533;I&#65533;Rz6"&#65533;bPeE\&#65533;!/&#65533;TLiC&#65533;0Q&#65533;!&#65533;&#65533;&#65533;&#65533;&#65533;C&#1333;-&#65533;:"H&#65533;C7[&#65533;&#65533;Or&#65533;&#65533;&#65533;P&#65533;u&#65533;&#65533;&#65533;&#65533;Q&#65533;o&#65533;-HB&#65533;&#65533;6.H+&#65533;&#65533;0&#1161;L&#65533;|&#65533;&#65533;W&#65533;!<>8a&#65533;|&#65533;&#65533;S# q;&#65533;HD;&#65533;2a"0&#65533;e!&#65533;b&#65533;&#65533;&#601;8&#65533;	n&#65533;jN0G1&#65533;j&#65533;&#65533;&#65533;&#65533;Lo&#65533;&#65533;&#65533;&#65533;
&#65533;&#65533;&#65533;c
o&#776;F&#65533;h&KAX&#65533;m&#65533;&#65533;&#65533;7&#65533;&#65533;N&#65533;&#65533;&#65533;&#65533;&#1897;&#65533;EP&#65533;)&#65533;c0&#65533;w&#65533;P&#65533;'&#1318;&#65533;&#65533;WK,&#65533;&#65533;&#65533;&#65533;&#65533;&#65533;&#65533;vP&#65533;&#65533;H&#65533;&#128;&#65533;&#65533;0&#65533;Q&#65533;!&#65533;@&#65533;&#65533;&#65533;(&#65533;&#160;T&#65533;&#65533;&#65533;de
&#65533;,`Bfh&#65533;(&#65533;p&#65533;9&#65533;9&#65533;&#65533;&#65533;_T&#65533;&#65533;&#65533;x&#65533;"&#65533;\%&#65533;Z&#65533;SD&#65533;*xCF&#65533;&&#65533;&#65533;{&#65533;B&#65533;&#65533;j&#65533;&#65533;@1d1&#1515;&#65533;S&#65533;Z&#65533;J&#65533;&#65533;`w&#65533;&#65533;jJJt&#65533;&#65533;1&#65533;&#65533;&#65533;&#611;&#65533;Gj&#65533;-	%&#1468;5x&#65533;	&#65533;@A&#65533;Y&#65533;&#65533;^&#65533;+P@&#65533;&#65533;3&#65533;N&#65533;&#65533;&#65533;&#65533;fs	?)x&#65533;eH&#65533;&#1330; &#65533;1&#65533;"	L&#65533; &#65533;z~&#65533;`g&#65533;&#65533;p&#65533;`&#65533;@:4&#65533;&#65533;/&#65533;&#65533;xT@&#65533;&#1260;}&#65533;&#65533;&#65533;&#65533;&#65533;&#65533;%,&#65533;&#65533;&#65533;&#65533;{&#65533;Z&#65533;&#65533;x&#65533;&#65533;B&#65533;&#65533;&#65533;&#65533;&#65533;&#65533;&#65533;:o

V&#65533;&$&#65533;"&#65533;&#65533;&#65533;E&#65533;&#65533;&#65533;{&#65533;\&#65533;52e4&#65533;&#65533;6&#65533;w&#65533;&#1154;&#1344;&#65533;&#65533;UX@&#1243;&#65533;&#65533;<&#2019;#&#65533;|DZi[(&#65533;U&#65533;&#65533;f&#65533;#	&#1018;q&#65533;&#65533;6k.7&#65533;&#65533;&#65533;&#65533;&#65533;f&#65533;Y&#65533;V&#65533;&#65533;r&#65533;&#65533;T'Y@v'&#65533;z&#65533;1&#65533;`&#65533;)&#65533;}&#65533;L&#4233;&#65533;&#65533;&#65533;WW`SL&#65533;S &#65533;&#65533;):&#65533;&#65533;tg&#65533;x&#65533;
&#65533;&#65533;?&#65533;&#65533;I%&#58509;c%0&#65533;&#65533;&#65533;j&#65533;

&#65533;&#65533;p&#65533;&#65533;&#65533;&#65533;&#65533;i&#65533;*&#65533;9[d2&#1240;,&#65533;&#65533;r.&#65533;#p&#65533;;H&#65533;&#65533;&#65533;VQ&#65533;X&#65533;<&#65533;p(Y-5&#65533;-&#65533;<@&#65533;j&#65533;0A&#65533;.&#65533;&#65533;&#65533;%&#448;&#65533;x&#65533;&#65533;&#65533;&#65533;&#65533;*u&#65533;Y&#65533;&#65533;&#65533;W0&#65533;&#65533;6W&#65533;&#65533;&#515;&#65533;e&#65533;&#65533;}&#65533;&#65533;&#65533;&#65533;&#65533;&#65533;5&#65533;Gh&#65533;5&#65533;<&#65533;E!&#1199;&#65533;\|&#65533;_}&#65533;&#65533;Tc%&#65533;&#65533;.^UJ&#65533;&#65533;U&#65533;Af&#65533;&#65533;)h19+2&#65533;&#65533;&#65533;&#65533;+&#65533;K&#65533;&#65533;&#1689;^8&#65533;-&#65533;&#65533;&#65533;&#65533;+&#65533;2!&#65533;&#65533;&#65533;&#65533;&#1673;-&#65533;&#65533;j&#65533;l*&#65533;&#65533;&#65533;&#65533;&#65533;Z&#65533;&#65533;&#65533;&#65533;&#65533;(=&#65533;&#65533;:&#65533;&#65533;z2L2&#65533;B90d&#65533;&#65533;&#65533;TB(&#65533;&#65533;&#65533;U`>&#65533;&#65533;$K&#65533;&#65533;&#1038;UX&#65533;S&#65533;&#65533;&#65533;&#65533;&#65533;qKHQS&#65533;>&#65533;&#65533;&#65533;&#65533;&&#65533; &#65533;&#65533;;`&#65533;&#65533;[&#65533;[&#65533;
&#1228;&#65533;+8n0&#65533;o&#65533;&#65533;P&#65533;%(&#65533;&#65533;!&#65533;&#65533;&#65533;>>&#65533;v&#65533;+&#65533;
&#65533;&#65533;(&#65533;C&#65533;&#65533;'FX&#65533;%&#65533;xyY&#65533;&#65533;&#65533;&#65533;q0&#65533;&#65533;&#65533;&#65533;Xbbx&n&#65533;&#65533;a:&#65533; &#65533;Q&#65533;U\&#65533;&#755;&#65533;&#65533;&&#65533;8sQA&#65533;&#65533;&#65533;x9&#65533;&#65533;=2&#65533;Rt&#65533;&#65533;&#211;&#65533;&#65533;&#1802;&#65533;l&#65533;&#65533;&#65533;&#65533;&#65533;&#65533;:&#65533;&#65533;3&#65533;H&#65533;&#65533;bL&#65533;B&#65533;?&#65533;&#1597;	H$p%1&#65533;>&#65533;&#65533;&#65533; G.F&#65533;&#65533;&#65533;6&#65533;&#145;&#65533;&#65533;]0&#65533;&#65533;&#65533;&#65533;h&#65533;XX"L&#65533;&#65533;k&#65533;s$&#65533;U&#65533;&#65533;Z&#65533;&#65533; &#65533;&#63201;x&#65533;o&#65533;&#65533;tc&#65533;-&#65533;-&#65533;'88Ll&#65533;&#65533;&#65533;OE&#65533;Y &#65533;&#65533;H&#65533;p&#65533;pj'&#65533;[H&#65533;&#363;Y0&#65533;\<5P&#65533;K1&#65533;<&#2018;&#65533;3@&#65533; 1&#65533;&#65533;q&#65533;-&#65533;&#1593;&#65533;8&#65533;xH)"&#65533;&#65533;&#65533;&#65533;&#65533;&#130;$&#65533;&#65533;(&#65533;&#65533;&#65533;B!&#65533;&#65533;Y#dH&#65533;
&#65533;sL&#65533;&#65533;&#65533;&#65533;&#65533;&#65533;&#65533;e&#65533;&#65533;2yH&#65533;`@&#65533;&#65533;GB)o&#65533;] 0&#65533;?&#65533;q&#1072;4&#65533;&#1185;&#65533;&#1090;+&#65533;,P!C&#65533;&#65533;oX&#65533;x&#65533;]&#641;&#65533;&#65533;&#65533;Q6&#65533;&#65533;&#65533;)P&#65533;DW&#65533;&#65533;Ak&#65533;&#65533;&#65533;IbB&#65533;&#65533;Mc&#65533;]T&#65533;&#65533;T&#65533;&#65533;7I*&#1778;&#65533;*&#65533;&#65533;&#65533;&#65533;&#65533;&#65533;#%&#65533;1&#65533;&#65533;&#65533;&#249;&#65533;KP&#65533;&#65533;&#65533;K&#65533;l&#65533;&#65533;KX&#65533;>&#65533;H&#65533;&#65533;
&#65533;&#65533;9&#65533;@&#65533;j5x $&#65533;&#65533;&&#65533;&#65533;&#65533;&#1234;K&#65533;s&#65533;U0&#65533;u&#65533;&#65533;"B0j(&#65533;h?&#65533;&#65533;1&#65533;&#65533;&#65533;X&#65533;F~&#65533;&#65533;P&#65533;&#65533;&#65533;&#65533;lx&#65533;xjP.9&#65533;&#65533;&#65533;&#65533;&#65533;m&#65533;&#65533;e&#65533;&#65533;&#65533;&#65533;#p&#65533;&#65533;Z&#65533;&#65533;/\&#65533;&#65533;C&#1161;A&#65533;M&#65533;&#65533;W&#285;&#65533;;D&#728;&#65533;\H&#65533;&#923;&#65533;&#65533;&#789;U&#1537;&#65533;S&#65533;[35&#65533;&#65533;K&#65533;U&#219;&#65533;	LJv&#65533;&#65533;&#65533;&#65533;&#65533;&#65533;&#65533;&#65533;&#65533;&#65533;,&#65533;&#65533;8&#65533;&#65533;E"&#65533;KxL&#65533;&#65533;JX&#65533;9&#65533;H&#65533;U&#65533;&#65533;[&#65533;Xh1&#65533;&#65533;&#65533;&#65533; &#65533;&#65533;&#65533;&#65533;&#65533;h&#65533;q&#65533;1&#65533;&#65533;$\&#65533;&#65533;&#65533;&#65533;x@8&#65533;&#65533;G&#65533;&#65533;(6&#65533;&#65533;&#65533;&#65533;*{&#65533;&#65533;H&#65533;&#65533;4&#65533;G&#65533;&#65533;	&#65533;
-(%P&#65533;&#65533;"!&#65533;b&#65533;&#65533;&#65533;N&#65533;2&#65533;&#65533;$&#65533;G!&#65533;M&#65533;&#65533;10&#65533;&#65533;(U(&#65533;Q&#65533;&#65533;&#65533;o&#1232;b9&#65533;&#65533;&#65533;/&#65533;&#65533;W&#65533;&#341;n&#565;S&#65533;&#65533;S&#65533;E&#65533;I&#65533;i&#65533;&#65533;&#65533;+&#65533;&#65533;&#65533;$&#65533;&#65533;&#7531;&#65533;&#65533;tG"}&#65533;1X&#65533;%&#65533;&#65533;x&#65533;q&#257;&#65533;3&#65533;A"h&#65533;b&#65533;&#65533;
0&#65533;&#65533;&#65533;&#65533;RK F&#65533;38&#65533;ZZ&#65533;18G, ,&#65533;Dx&#65533;&#65533;"&#65533;38&#65533;H&#65533;&#65533;X&#65533;%@&#65533;&&#65533;&#65533;
&#65533;&#65533;&#65533;B&#65533;&#65533;80	y@&#65533;&#65533;3&#65533;6Sh&#65533;!xD&#65533;F5&#65533;N\&#65533;&#65533; &#65533;&#65533;&#65533;2&#65533;&#65533;&#65533;Q-n`
&#1049;&#65533;?+&#65533;&#830;B&#65533;,&#65533;&#65533;&#65533;&#65533;0&#65533;&#65533;&#65533;&#65533;&#65533;Q*&#65533;&#65533;`&#65533;&#39520;&#65533;&#65533;-Y&#65533;&#65533;&#65533;%07X&#65533;S9&#65533;&#65533;I&#65533;&#65533;m&#1292;{&#65533;79&#65533;&#65533;,&#65533;&#25800;&#65533;s&#65533;t!&#1707;+'E&#65533;&#1978;&#65533;&#65533;i&#65533;&#65533;	3\33&#65533;&#65533;T/55&#65533;&#65533;f&#65533;&#65533;&#65533;[&#65533;G&#65533;&#65533;&#65533;P#ZX&#65533;+&#65533;&#65533;X@&#65533;1PW&#65533;&#65533;:&#65533;3&#65533;	GW-&#65533;q4V&#65533;y&#65533;!&#65533;&#65533;&#65533;6&#65533;&#65533;&#65533;P&#65533;O&#65533;&#65533;&#65533;A,>&#65533;
 &#65533;&#65533;&#65533;&#65533;&#65533;l&#65533;Dhr&#65533;-#k&#65533;&#65533;p&#65533;`&#65533;#&#65533;&#65533;&#65533;&#65533;#&#65533;A8&#65533;&#65533;&#65533;&#65533;^&#65533;YH&#65533;.K&#65533;&#65533;5Sh&#65533;&#65533;\6&#65533;&#65533;&#65533;?&#65533;X&#558;K&#65533;f&#313;&5u&#65533;&#65533;&#65533;&#65533;1&#65533;&#65533;&#65533;&#65533;>KZ&#65533;&#65533;Kh&#65533;j&#490;&#65533;}&#65533;b[`&#65533;o`L&#65533;-&#65533;j4Vp&#65533;&#65533;&#65533;&#65533;&#65533;	&#65533;&#65533;&#65533;&#65533;Kn6-x&#65533;X&#65533;V`&#65533;/\&#65533;d&#65533;&#65533;&#65533;&#1906;&#277;]&#65533;G&#65533;&#65533;&#65533;&#65533;>6Kx&#65533;U `&#65533;&#65533;&#65533;o&#65533;6&#65533;h&#65533;`!@&#65533;
@&#65533;&#1978;&#65533;&#65533;C&#65533;&#65533;&#65533;X&#65533;y&#65533;&#65533;&#65533;,.&#65533;&#65533;&#65533;BC&#65533;&#65533;&#65533;&#65533;nh&#65533;(&#65533;&#65533;&#65533;&#65533;&#65533;&#65533;@0&#883;&#65533;&#65533;&#65533;&&#1497;4&#65533;ES:&#65533;&#65533;t&#1785;;&#65533;)5&#65533;
&#65533;&#65533;&#65533;Q&#65533;J&#65533;&#65533;I&#65533;&#65533;&#65533;&#65533;%&#1024;&#65533;$>&#65533;8&#65533;3XVi&#65533;,'&#65533;&#65533;&#65533;&#65533;P60VH!0&#65533;A&#65533;%&#65533;W$&#65533;#$w&#65533;>KF8&#65533; &#65533;\&#65533;&#65533;`$!&#65533;&#65533;b&#65533;&#65533;n#&#65533;
(&#65533;&#65533;&#65533;&#65533;`1P&#65533;&#65533;&#65533;K(&#65533;s4&#65533;	&#65533;&#65533;B&#65533;!&#65533;6nCax&#65533;&#65533;o&#65533;"XP`&#65533;;&#65533;&#65533;9h7d&#65533;*v&#65533;P*&#65533;O&#65533;Q&#65533;&#65533;&#65533;&#65533;"&#513;&#65533;Bl&#65533;&#65533;=&#65533;a&#65533;l&#65533;&#65533;lV	&#65533;P&#65533;!&#65533;&#65533;&#65533;&#145;&#65533;	&#65533;&#65533;b&#65533;(&#65533;@Z&#65533;-;8&#65533;&#65533;d	&#65533;&#65533;&#65533;&#65533;J&#65533;&#65533;&#65533;&#65533;`&#65533;K$aD&#65533;7&#65533;,&#65533;%&#65533;&#65533;&#65533;30&#65533;&#65533;cF&#65533;^&#65533;n&#65533;&#65533;&#65533;V}0&#65533;`&#65533;&#65533;&#65533;&#65533; $1&#65533;)&#65533;	H*N\K&#65533;RF&#65533;S]&#65533;:U&#1099;0&#65533;\&#65533;b&#65533;&#65533;o&#65533;B&#65533;&#65533;&#65533;&#65533;%i&#65533;:&#65533;&#65533;&#65533;l&#65533;&#65533;&#65533;S&#277;<Y&#65533;eX2&#65533;&#65533;3U&#65533;&#65533; &#65533;PK&#65533;Q&#65533;&#65533;&#65533;&#65533;2&#65533;&#65533;&#65533;=&#65533;LXY&#65533;&#65533;b&#65533;&#65533;&#65533;!&&#65533;ix&#65533;&#65533;i&#65533;	&#65533;&#65533;&#65533;Eqf&#65533;#&#65533;p6&#65533;k(9&#1120;e&#65533;i&#65533;u>&#65533;&#65533;J&#65533;07-&#65533;\&#65533;?-)&#65533;|&#65533;&#722;&#65533;&#65533;&#65533;0yX&#65533;&#65533;&#1537;a&#65533;&#65533;&#65533;++&#731;P&#65533;5&#65533;&#65533;t&#65533;h&#65533;G@&#65533;:&#65533;$Pc@&#65533;e &#65533;&#65533;6&#1423;&#65533;c&#666;&#65533;8&#65533;&#65533;&#65533;&#65533;1&#65533;&#65533;)`&#65533;+P&#65533;x&#773;\X&#65533;&#65533;T&#65533;.)&#65533;'c[0&#1535;&#65533;h&#65533;&#65533;-&#65533;6&#65533;U(7&#65533;&#65533;&#65533;&#65533;`1&#65533;-9PA-"ns&#65533;&#65533;&#65533;I|&#65533;+|c&#1457;&#65533;&#65533;G&#65533;&#65533;&#65533;]b&#65533;&#65533;Q&#52064;P6*&#65533;&#65533;&#65533;Ck&#65533;b&#65533;@E&#65533;t&#65533;&#65533;b&#65533;&#65533;&#65533;&#699;	&#65533;=&#65533;&#65533;&#65533;&#65533;+&#65533; &#65533;s&#65533;&#65533;&#65533;&#65533;J&#65533;&#65533;
-&#1024;S&#65533;&#65533;&#65533;f&#65533;><Z&#65533;!X&#65533;&#65533;@d`d&#65533;&#65533;B&#65533;&#65533;&#65533;3E&#65533;xX&#65533;&#65533;r&#65533;I&#65533;hyL&#65533;]&#65533;&#65533;&#65533;d&#65533;B&#65533;0&#65533;&#65533;G6&#65533;&#65533;&#1439;I&#65533;iy&#65533;&#65533;&#65533;&#65533;&#65533;&#65533;G]&#65533;\&#65533;&#65533;U`T&#356;,$&#65533;&#65533;&#65533;P&#1476;&#65533;&#157;r&#65533;&#65533;i&#65533;/@&#65533;#T&#65533;f&#65533;&#65533;&#65533;&#65533;	X&#65533;\&#65533;&#65533;
&#65533;&#65533;/&#65533;p&#1552;	X&#65533;$X&#65533;	&#65533; &#65533;&#65533;&#65533;K&#65533;&#65533;I&#65533;<&#65533;&#65533;N&#65533;)&#65533;&#65533;H&#65533;&#65533;&#65533;&#65533;&#65533;&#65533;&#65533;&#65533;&#65533;&#65533;A&#65533;s&#65533;&#65533;k &#65533;Mg2&#65533;&#65533;Y&#65533;&#65533;!&#65533;&#1537;7&#65533;&#65533;_]&#65533;pS8l,l&#65533;,%&#65533;&#1355;)"t&#65533;&#65533;
&#65533;&#65533;&#65533;:G&#65533;x&#65533;&#65533;}_&#65533;&#65533;&#65533;%x&#65533;&#65533;&#65533;&#65533;&#65533;v&#65533;	H&#65533;1X&#65533;H&#65533;G&#65533;l&#65533;&#65533;&#65533;&#65533;&#65533;>ySr@&#65533;r@&#65533;XP`&#1537; H&#65533;*_&#65533;/@&#65533;o&#39685;&#65533;&#65533;_XH&#65533;	 m2_r&#65533;&#65533;3j5/&#65533;&#65533;&#65533;(=&#65533;F&#65533;O&#65533;&#65533;&#65533;&#65533;&#65533;l&#65533;&#65533;&#780;&#65533;&#65533;&#65533;&#65533;&#65533;/H&#65533;9&#65533;1&#65533;U&#65533;&#65533;M%&#65533;&#65533;&#65533;&#65533;&#1613;q*&#65533;&#65533;)&#65533;-&#1029;&#65533;&#65533;&#65533;&#65533;	&#65533;&#65533;&#65533;L'E#&#65533;&#65533; &#65533;&#65533;0&#65533;9&#65533;VS&#65533;q&#65533;&#65533;&#134;g]&#65533;;&#65533;&#65533;K(&#65533;x &#65533;7&#65533;&#65533;,H`&#65533;&#65533;@&#65533;qae&#65533;&#65533;c\H&#65533;K%Sp&#65533;c&#65533;&#65533;oW&#65533;
&#65533;g@1X&#65533;&#65533;A1H&#65533;&#65533;&#65533;&#1537;&#65533;&#65533;&#65533;&#65533;&#65533;&#65533;3&#65533;&#65533;9&#65533;p&#65533;3@&#65533;&#65533;&#65533;&#65533;&#65533;U&#65533;#&#65533;&#65533;&#65533;r3X`8&#65533;+&#65533;{{7&#65533;&#65533;szJ&#65533;d&#65533;.m&#65533;v&#65533;\f&#65533;S&#65533;&#65533;&#65533;&#1406;&#65533;9&#65533;O&#65533;5B_&#65533;+@+&#65533;&#65533;Tj&#65533;l&#65533;t&#65533;Xq&#65533;VC&#65533;H&#65533;=`I&#65533;&#288;&#65533;&#65533;&#65533;$FX&#65533;b&#65533;&#65533;xH&#65533;&#65533;y&#65533;&#65533;&#65533;9-jv&#65533;Q&#65533;G&#65533;&#830;&#65533;G8pP&#65533;&#437;J&#65533;ZK&#65533;&#65533;&#65533;7S0&#65533;o&#65533;&#65533;&#65533;&#65533;,(&#65533;P&#65533;>%-&#65533;&#65533;&#65533;dw|]0&#65533;Pm&#65533;&#65533;&#65533;v|>@b&#268;9&#65533;&#65533;&#65533;&#65533;H&#65533;Q&#65533;FD&#65533;gL&#65533;RA&#65533;&#65533;gt&#24209;&#65533;&#65533;&#65533;\(T&#65533;&#65533;1"l&#65533; &#65533;&#65533;&#65533;&#65533;&#65533;JP&#65533;&#65533;aD&#65533;&#65533;&#65533;`&#65533;R&#65533;&#65533;&#65533;	Bi&#65533;6}&#65533;N&#65533;i&#65533;&#65533;&#65533;&#65533;&#65533;"&#65533;&#65533;&#65533;E&#65533;X<&#65533;|&#65533;r&#65533;&#65533;&#298;&#65533;]&#65533;`&#65533;@Gx&#65533;d&#65533;#&#65533;C&#1841;|&#65533;`&#65533;&#65533;&#65533;#&#65533;&#65533;&#65533;&#65533;&#65533;&#65533;&#65533;b&#65533;<$&#65533;&#65533;&#65533;"K&#65533;&#65533;&#65533;1&#65533;&#65533;&#65533;sr&#65533;&#65533;<g&#65533;&#65533;L&#65533;.m&#65533;4j&#65533;&#65533;&#65533;!&#65533;&#65533;)
V(&#65533;g &#65533;&#65533;,A.U&#65533;Wa&#355;+&#65533;&#65533;&#10290;&#65533;&#65533;"B&#65533;{&#65533;&#65533;
&#65533;&#65533;&#65533;&#65533;"{@&#65533;&#65533;&#65533;j&#65533;&#65533;D&#65533;%=&$8&#65533;Fgw]!'&#65533;!&#65533;
&#344;&#65533;&#65533;&#65533;$X&#65533;h&#170;U9.&#65533;u&#65533;&#65533;}<&#65533;((8&#65533;&#65533;&#65533;&#65533;
&#65533;dd&#65533;|&#65533;w^H
&#65533;2&#65533;B&#65533;WTD&#65533;&#65533;&#65533;&#65533;&#65533;&#65533;&#65533;&#65533;&#65533;@6<P%+8&#65533;&#65533;Q&#65533;&#65533;&#65533;Q&#65533;&#65533;!&#65533; T.l&#65533;SBs&#65533;&#65533;|p&#65533;b&#65533;4P&#65533;F&#65533;&#65533;@j&#65533;A&#65533;&#65533;,&#65533;&#65533;SY@&#65533;&#65533;&#65533;&#65533;/&#65533;&#65533;&#65533;Q&#65533;m&#65533;&#65533;&#65533;b^&#65533;&#65533;
&#65533;fQm`&#65533;[&#65533;[UC&#65533;&#65533;Y^,&#65533;&#65533;&#65533;&#65533;X&#1373;1&#65533;
&#65533;&#65533;#u&#65533;&#65533;&#65533;J&#65533;t&#65533;^Dc&#65533;'&#65533;&#279;^N_&#65533;0BlL&#65533;W&#65533;8&#65533;1&#65533;Ra&#65533;&#65533;&#65533;&#65533;&#65533;&#65533;&#65533;%&#65533;z&#65533;&#65533;20&#65533;&#65533;&#65533;N&#65533;&#583; &#65533;&#65533;&#65533;&#65533;&#65533;&#65533;\&#65533;&#65533;&#65533;&#65533;&#65533;&#65533;@5UT &#65533;1&#65533;X&#65533;#&#65533;&#65533;&#65533;&#65533;)&#65533;A&#65533;VEM &#65533;m&#65533;2&#65533;v&#65533;&#65533;&#65533;fqD.e&#65533;%+PY&#65533;/&#65533;&#65533;	&#65533;C&#65533;B&#65533;,_ZB&#65533;{h\Y_&#65533;81G&#65533;&#65533;#&#65533;|2&#65533;ic&#65533;!#U&#65533;BoL&#65533;/&#65533;	J&#65533;p\&#65533;t&#65533;%&#65533;bA2&#65533;_hK	&#65533;&#65533;DH&#65533;JMQ&#65533;&#65533;W&#65533;
K&#65533;&#65533;D&#65533;&#65533;&#65533;((&#65533;CDLW&#65533;&#65533;&#65533;.g&#65533;&#65533;&#1093;&#65533;&#65533;`,V&#65533;&#65533;&#65533;&#65533;q&#65533;cX&#1028;&#1984;7&#65533;5&#65533;&#65533;5Sk-&#65533;&#1646;&#65533;&#65533;}0&#65533;(&#65533;XD&#65533;OT&#65533;tue&#740;&#65533;W&#65533;&#65533;T .&#65533;&#65533;G&#65533;&&#65533;W&#2443;~-&#65533;&#65533;\	C,<<&#65533;[&#65533;&#65533;e&#65533;s&#65533;&#65533;@&#65533;DP&#65533;&#65533;&#65533;?|E&#65533;Is&#65533;&#65533;.&#65533;r&#65533;2&#65533;f\&#65533;
T\&#65533;[&#65533;&#65533;B<&#65533;UB6&#65533;&#65533;&#65533;ZA&#65533;\}&#65533;&#65533;&#65533;&#65533;&#65533;v!&#65533;&#65533;a&#65533; &#65533;.&&#65533;&#65533;0=g&#65533;&#65533;&#65533;z&#65533;X&#65533;9yV&#65533;2h!W&#65533; &#65533;&#65533;&#965;n&#65533;&#65533;3&#65533;&#65533;,40&#65533;&#65533;M&#65533;&#65533;&#65533;&#65533;&#65533;&#65533;&#65533;&#65533;[B<p&#65533;&#65533;G&#65533;`&#65533;&#65533;&#65533;&#65533;$&#65533;&#65533;u&#65533;0&#65533;&#65533;(5&#65533;$&#65533;&#65533;&#1695;z&#65533;&#65533;&#65533;&#65533;&#65533;A&#65533;\&#65533;P&#65533;&#65533;^&#65533;&#65533;b.&#65533;d&#65533;x&#65533;&#65533;s&#65533;&#65533;B&#65533;	&#65533;1&#65533;az&#65533;3B!(&#65533;bI&#65533;&#65533;&#1638;2&#65533;i&#65533;&#65533;x`&#65533;&#65533;&#65533;&#65533;{&#65533;nV1&#65533;&#65533;&#65533;q&#65533;&#65533;
&#65533;XT&#65533;C&#65533;&#65533;&#65533;&#65533;* &#65533;1xR&#65533;K&#65533;&#65533;%&#65533;&#15158;&#65533;&#65533;p&#65533;&#65533;&#65533;*p&#65533;&#65533;5&#65533;U}@B,&#65533;dX&#65533;!&#65533;[%&#65533;&#65533;7&#901;1&#65533;,&#65533;&#65533;&#65533;}&#65533;5&#65533;@&#65533;&#65533;&#182;Q0&#65533;&#65533;e&#65533;&#65533;bf`dp&#65533;>h&#65533;&#65533;&#65533;&#65533;@&#65533;&#65533;b&#65533;&#65533;U&#65533;#`	&#65533;&#65533;&#65533;`!f&#65533;b&#65533;&#65533;x&#65533;$r+s&#65533;_&#65533;&#1086;x90&#65533;,Zp	#&#65533;Qx`<X1,G&#65533;iluF&#65533;&#65533;&#65533;&#65533;{&#65533;&#65533;&#65533;j&#65533;&#65533;&#65533;&#36910;dZ&#1537;&#65533;4&#65533;&#65533;827A`&#65533;&#65533;&#65533;&#65533;&#65533;&#65533;&#1223;&#2040;&#9222;-&#1577;&#65533;&#65533;&#65533;\&#65533;X&#65533;&#65533;&#65533;%&#65533;PX$a&#65533;&#65533;&#65533;d0&#65533;/L&#1221;&#1800;`	&#65533;`b&#65533;d&#65533;^&#65533;&#65533;&#65533;`!&#65533;1&#65533;B!y&#65533;&#65533;L&#65533;!&#65533;`|T&#65533;1&#65533;f&#65533;&#65533;-&#65533;	&#65533; &#65533; ;A&#65533;&#65533;QS&#65533;;&#65533;&#65533;&#65533;&#65533;+&#65533;&#65533;&#65533;	S,R[&#65533;!;&#65533;&#65533;&#65533;I}a^&#65533;r&#65533;&#65533;x&#1121;&#211;G&#65533;&#65533;&#65533;&#5731;&#65533;&#65533;&#65533;&#65533;&#316;=`&#65533;y&#65533;h.2
(,.&#65533;)n&#65533;"&#65533;/&#65533;T&#65533;|Xb&#65533;dR&#65533;de^*{&#65533;)z**&#65533;&#65533;	&#65533;&#65533;M&#65533;&#65533;.>&#65533;&#65533;&#65533;&#65533;&#65533;&#65533;&#65533;&#65533;,`%H&#65533;4&#65533;A&#320;&#65533;&#65533;B &#1966;R3&#65533;@8&#65533;&#65533;~&#65533;0&#65533;&#65533;K&#822;&#1623;%&#65533;Gr&#1030;&#65533;R!&#65533;&#65533;&#65533;&#65533;&#65533;A@&#65533;-&#65533;&#65533;+&#65533;&#65533;&#65533;X&#65533;&#65533; &#65533;,&#65533;!&#65533;&#65533;&#65533;&#65533;&#65533;&#65533;&#65533;&#65533;&#65533;C&#65533;^&#65533;u&#65533;+&#1618;&#65533;&#65533;a09&#65533;&#65533;_SP3^ &#65533;&#65533;&#65533;h&#65533;&#65533;&#65533;&#65533;&#65533;q&#65533;V&#65533;&#65533;&#65533;~&#65533;#&#65533;&#65533;E>&#65533;&#65533;&#65533;&#65533;Y`&#65533;~&#65533;&#65533;&#65533;+$&#65533;&#65533;P&#65533;
&#65533;&#65533;G&#65533;OT&#1024;&#65533;*!W&#65533;V&#65533;5&#65533;&#65533;&#65533;Q &#65533;&#65533;&#65533;ga&#65533;dp&#65533;U&#65533;fXq&#65533;&#65533;oT&#65533;&#65533;&#65533;&#65533;
\&#65533;&#65533;&#65533;&#65533;*+}&#65533;&#65533;S&#65533;&#65533;d&0&#65533;5&#65533;&#65533;&#65533;&#65533;W&#448;Xd@&#65533;&#65533;&#65533;b{&#65533;B&#65533;&#65533;&#65533;Y&#65533;&#65533;&#65533;*p&#65533;b&#65533;&#65533;)&#65533;&#65533;&#65533;X0B^&#65533;&#65533;&#65533;&#65533;&#65533;E&#65533;&#65533;u*&#65533;&#65533;;&#65533; =-B&#65533;&#65533;&#65533;@ 3&#65533;b?C&#65533;&#65533;`Yd&#65533;49&#65533;2&#65533;&#65533;&#65533;&#65533;6&#65533;Y&#65533;&#65533;&#65533;&#65533;&&#65533;VY&#65533;&#65533;&#65533;&#65533;,&#65533;O6&#65533;&#65533;&#65533;\&#65533;04Sd`&#65533;&#65533;o&#65533;&#65533;&#65533;U&#1376;c&#65533;&#141;@&#65533;&#65533;&#65533;&#65533;&#65533;&#65533;&#1296;&#65533;&#65533;&#65533;9&#65533;	0&#65533;{&#65533;&#65533;&#65533;J>&#65533;m}&#65533;&#65533;&#65533;&#65533;&#646;'&#65533;&#65533;5&#65533;0&#65533;a
&#65533;B&#65533;`A&#65533; &#65533;&#65533;&#65533;x.,&#65533;&#65533;i&#65533;&#65533;&#65533;DT&#65533;i&#65533;GUt4{&#65533;&#65533;&#65533;b|&#65533;&#65533;Z&#65533;.^J&#65533;1&#65533;&&#65533;J_&#65533;&#65533;c&#65533;&#65533;+(M&#65533;&#65533;&#65533;A&#65533;&#65533;&#65533;&#65533;6&#65533;M&#65533;kg{&#65533;&#65533;&#65533;v&#65533;&#65533;&#65533;&#65533;&#65533;&#65533;&#65533;P
v&#65533;&#65533;&#58384;&#65533;&#65533;f&#65533;F&#65533;&#327;&#65533;&#65533;&#65533;&#65533;8&#65533;)&#65533;9&#65533;$&#65533;&#65533;1&#65533;@wrO&#65533;&#65533;4&#65533;uN&#65533;%&#65533;S,&#65533;|&#65533;,&#65533;&#65533;J@&#65533;|&#65533;&#65533;2&#65533; A&#65533;*&#65533;&#65533;&#65533;D&#65533;K&#65533;&#65533;&#65533;&#65533;&#65533;
-?OJh&#65533;XH.g!&#65533;s&#65533;x@&#65533;&#65533;
`&#65533;&#65533;&#65533;&#65533;&#65533;&#65533;3Y7&#65533;/&#65533;/&#512;&#65533;&#65533;6gaW&#65533;,J&#65533;9R&#65533;&#65533;&#65533;&#1093;b&#65533;q&#65533;&#65533;&&#65533;4&#65533;hv&#65533;&#65533;&#65533;&#65533;@&#65533;&#65533;&#65533;u&#65533;&#65533;Y&#65533;P<&#65533;v&#65533;9&#65533;X&#65533;lWD&#65533;&#789;&#65533;&#65533;&#65533;hW&#65533;8&#65533;1&#65533;&#65533;&#65533;&#65533;&#65533;\
&#65533;	p&#65533;J&#65533;&#65533;L&#65533;|&#65533;xC\.t&#65533;)&#65533;@*&#65533;&#65533;&#65533;&#65533;&#65533;L&#65533;&#65533;@4&#65533;&#65533;&#65533;&#65533;y&#65533;&#65533;&#65533;%&#65533;%$AX&#65533;&#65533;&#37980;z&#65533;&#65533;&#65533;&#65533;&#65533;&#65533;E&#65533;U&#65533;0&#1856;&#65533;S	`&#65533;&#65533;&#65533;d&#65533;
&#65533;PA&#641;&#65533;&#65533;y&#65533;.&#65533;&#65533;&#65533;&#65533;<&#65533;p&#65533;@%&#65533;&#65533;&#1113;&#65533;&#65533;&#512;&#65533;JY&#65533;A.&#65533;,d&#65533;&#1828;G.&#65533;I|&#65533;&#65533;&#65533;&#65533;*&#65533;B<&#65533;&#65533;L	iB&#65533;)&#65533;&#65533;-F &#65533;&#65533;&#65533;Ve&#65533;&#65533;&#65533;&#65533;YG&#65533;&#65533;&#65533;&#65533;&#65533;&#65533;_&#65533;&#65533; &#65533;%&#65533;&#65533;%X&#65533;"&#65533;	&#65533;&#65533;OQ&#65533;&#65533;&#65533;&#65533;&#65533;	&#65533;&#65533;&#65533;&#65533;&#65533;|&#65533;|&#335;&#65533;
&#65533;&#65533;&#65533;&#65533;F<&#65533;&#65533;t&#65533;&#65533;&#65533;&#65533;&#65533;&#65533;&#65533;&#65533;|I&#65533;&#65533;&#65533; x&#65533;x&#65533;2P&#65533;~&#65533;y4aF&#65533;^H5&#65533;8pJ#&#65533;&#65533;&#65533;T&#65533;&#65533;4&#65533;`&#65533;&#65533;&#65533;)&#65533;T&#65533;3mG&#38977;&#65533;@8&#65533;&#65533;$&#65533;&#65533;&#65533;\&#65533;H&#65533;C(&#65533;D&#65533;a&#65533;I	 z&#65533;&#65533;8&#65533;&#65533;&#65533;&#65533;_0&#65533; &#65533;C]&#65533;`&#65533; C,H&#65533;&#259;i&#65533;e,&#65533;hh&#65533;@u&#65533;<b&#65533;&#65533;|&#65533;&#65533;T&#65533;%&#65533;[&#65533;&#65533;&#65533;&#1415;&#65533;7&#65533;U(&#65533;&#65533;-&#65533;i@&#65533;&#65533;#EP	&#65533;&#65533;`&#65533;0&#65533;&#1960;&#65533;&#65533;&#65533;c&#65533;&#170;&#65533;&#65533;/
&#65533;}&#65533;&#65533;&#65533;&#65533;KA&#65533;&#65533;N!7&#65533;c5&#65533;c7j&#65533;&#65533;&#65533;&#65533;e8&#65533;XR&#65533;&#65533;&#65533;&#65533;&#65533;&#1823;S&#65533;&#65533;&#65533;&#65533;.l&#65533;&#65533;YcD,<&#65533;*&#1059;&#65533;P0&#65533;7&#65533;af@&#65533;MH]&#65533;\H]G&#65533;@&#65533;&#65533;&#65533;\4&#65533;&#65533;A&#65533;0H&#65533;&#65533;@&#65533;g&#65533;&#65533;&#65533;&#65533;/xAmiAGj&#65533;&#65533;&#65533; L&#65533;dx&#65533;G&#65533;&#65533;y0DBJ&#65533;&#65533;&#65533;P&#65533;&#65533;&#65533;|l&#65533;J&#65533;&#65533;&#65533;&#26049;%&#65533;&#65533;*&#65533;&#65533;&#65533;&#65533;U5&#65533;&#65533;&#65533;/qD&#65533;a<&#65533;&#65533;&#65533;%&#65533;\L(A&#65533; &#65533;6
&#65533;&#65533;&#65533;&#65533;&#65533;D,Z&#65533;&#65533;4&#65533;e&#65533;&#65533;&#65533;B&#65533;&#65533;Z&#65533;&#65533;{&#65533;c[>
&#65533;&#65533;&#65533;&#65533;&#65533;&#65533;%l&#65533;C8#4
&#65533;}&#65533;%,&#65533;RU&#65533;&#65533;`&#65533;&#65533;&#65533;1h&#65533;9&#65533;G@&#65533;@8&#65533;kF&#65533;@&#65533;&#65533;&#65533;&#65533;&#65533;`&#65533;&#65533;<&#65533;&#65533;B Ca&#65533;&#65533;_B_ &#65533;&#65533;&#65533;fC&#65533;C&#65533;&#16398;Zpk&#65533;&I&#65533;&#65533;5&#65533;A&#65533;&#65533;&#65533;&#65533;G&#1480;&#65533;&#65533;&#65533;&#65533;|<&#65533;&#65533;&#65533;Xm&#65533;&#65533;&#65533;&#65533;c&#65533;&Q&#65533;MVc`&#65533;&#65533;&#65533;&#65533;wF#&#65533;&#65533;#p&#65533;&#65533;Zn&#65533;&#565;&#65533;&&#65533;.&#65533;&#65533;&#65533;eXBK&#65533;Ay&#1959;4&#65533;,&#65533;&#65533;&#65533;C{&#65533;)|&#65533;&#65533;&#65533;&#65533;|,&#65533;&#65533;&#65533;&#65533;&#65533;0&#65533;)&#65533;LP&#65533;&#65533;N&#65533;[&#65533;&#65533;&#65533;&#65533;|&#65533;&#65533;!&#65533;a&#65533;&#1541;Y&#65533;Aeh&#65533;;&#65533;&#65533;&#65533;f&#65533;&#65533;\4&#65533;i&#65533;&#65533;,&#298;<dC&#65533;j_&#65533;a&#65533;H@&#65533;&#65533;
&#65533;i&#65533;&#65533;B &#65533;&#529;&#65533;8"F&#1887;G&#65533;&#65533;6&#65533;&#65533;ijX&#65533;.|&#65533;&#65533;)|`),>&#65533;JiHsjMD0
t)&#65533;d&#65533;P+&#65533;%&#65533;Czm&#65533;.&#65533;&#65533;&#65533;d\P&#65533;&#65533;B&#65533;&#65533;^&#65533;&#65533;g&#65533;&#65533;&#65533;&#65533;&#65533;W&#65533;&#65533;&#133;&#65533;&#65533;&#65533;
!&#65533;&#65533;&#65533;&#65533;a&#65533;&#65533;&#65533;&#65533;&#65533;{&#65533;&#65533;&#65533;&#65533;W&#65533;&#65533;&#65533;D!&#65533;&#65533;0&#576;&#65533;0&#65533;G{&#65533;
&#65533;&#65533;9%&#65533;&#65533;&#65533;&#65533;&#65533;&#65533;it&#65533;&#65533;&#65533;x&#65533;xD&#65533;&#65533;&#65533;U&#201;jA,<d &#65533;C&#65533;&#65533;B1D/&#65533;&#65533;B&#19294;&#65533;&#65533;&#65533;&#65533;B&#65533;Q&#432;&#65533;&#65533;&#65533;u&#65533;&#65533;&#65533;&#65533;v-&#65533;x&#65533;&#65533;J&#65533;i&#65533;@N0NV&#65533;&#65533;gR>\\D&#65533;&#65533;+D&#65533;N&#65533;&#65533;&#65533;&#65533;D@h&#65533;&#65533;&#65533;T&#65533;i&#65533;)&#65533;M&#65533;i&#65533;n,~V&#65533;[J&#65533;2d&#65533;{>a	X&#65533;&#65533;&#65533;Z&#65533;&#65533;&#65533;@<&#65533;&#65533;&#65533;&#65533;&#65533;&#65533;&#65533;e8t&#65533;4v&#65533;&#150;#&#65533;&#65533;&#65533;x&#65533;&#65533;&#65533;_&#65533;@i&#65533;1nwr&#65533;&#65533;&#65533;&#65533;&#65533;UA&#65533;&#65533;b[&#65533;&#65533;&&#65533;&#65533;&#65533;y&#65533;&#65533;&#65533;&#65533;y&#65533;ll&#65533;@8&#768;O&#515;`	j&#898;8	&#65533;&#65533;e&#65533;&#941;&#65533;&#65533;&#65533;
&#65533;&#244;=T&#65533;V&#65533;&#65533;^[#&#65533;&&#65533;v&#65533;;&#171;&#1574;F&#65533;xA<&#65533;&#65533;&#65533;
&#1638;&#65533;kH&#65533;&#65533;&#65533;*@&#65533;&#65533;&#65533;&#65533;/e1&#65533;&#65533;o!8h&#65533;&#65533;&#65533;&#65533;&#65533;&#65533;&#65533;&#65533;&#65533;&#65533;&#65533;nZJ&#65533;&#65533;Je&#65533;&#22693;7&#387;X&#65533;<&#65533;,dp8&#65533;&#65533;&#65533;S
&#65533;&#65533;T&#65533;jl&#65533;&#65533;&#65533;&#65533;@&#65533;&#65533;7&#65533;&#65533;R0
A@0ZVS*&#65533;&#65533;f&#65533;V&#65533;A&#65533;f&#65533;&#65533;&#65533;&#65533;:&#65533;H&#65533;&#65533;zD8t&#65533;&#65533; 
&#65533;CF&#586;NL$&#65533;&#65533;ej&#65533;&#65533;&#65533;_&#65533;&#65533;&#65533;^&#65533;9&#65533;&#65533;&#65533;Ee&#65533; &#65533;h&#65533;>b8&#65533;&#65533;&#65533;&#65533;&#65533;_@&#65533;&#65533;&#65533;&#422;&#26268;&#65533;&#65533;&#65533;c&#65533;&#65533;^&#65533;E&#65533;&#65533;&#65533;'&#65533;\W&#65533;&#65533;&`&#65533;&#65533;&#65533;U&#65533;,&#65533;$80&#65533;&#65533;0K&#65533;&#736;&#65533;&#65533;&#65533;&#65533;'&#65533;&#65533;&#65533;&#65533;|&#65533;&#65533;&#65533;l.Z&#65533;,<L8&#65533;&#65533;&#65533;&#65533;&#65533;&#170;p&#65533;&#65533;p&#65533;dUr~&#65533;&#65533;O#"&#65533;&"&#65533;&#65533;2&#65533;&#65533;&#65533;'&#65533;E&#65533;&#65533;~&#65533;|&#65533;&#65533;;&#65533;&#65533;&#65533;&#65533;&#65533;&#65533;E7/!C10&#65533;&#65533;^&#65533;T!j&#65533;&#65533;&#65533;5&#65533;<&#65533;C&#65533;&#65533;&#65533;\&#65533;&#65533;&#25679;&#65533;&#65533;&#65533;,\l*z&#65533;&#65533;/&#65533;d8d@x&#65533;&#65533;&#65533;4&#65533;W"G&#65533;B#]HT@&#65533;7 &#65533;&#65533;&#65533;})@~$\&#65533;&#65533;>&#65533;&#65533;@Xr&#65533;p&#65533;Ad`f&#65533;$8
&#65533;&#65533;v&#65533;(?&#65533;<&#65533;&#65533;N&#65533;%*&#65533;jy&#65533;&#65533;&#65533;5|r{&#65533;2Z>a&#65533;&#4271;3G&#65533;&#65533;&#65533;?:s&#65533;F#5Z&#65533;&#65533;n8lm&#65533;&#65533;6@1&#65533;&#65533;b1&#65533;&#65533;05&#65533;(\0&#65533;&#65533;&#65533;iJ&#65533;&#65533;9&#65533;s1&#65533;&#65533;&#65533;C&#65533;&#65533;j&&#65533;&#65533;&#65533;:qU&#65533;&#65533;s_&#65533;[=DijA$&#65533;|&#65533;&#65533;C&#65533;E+l0&#65533;&#65533;e&#65533;&#65533;)2|C&#65533;&#65533;P&#49004;&#65533;^&#1760;(&#65533;R&#65533;,&#65533;L&#65533;&#65533;Bl&#65533;I&#1522;&#65533;&#65533;S&#65533;K&#65533;&#65533;&#65533;v&&#65533;k&&#65533;2&#65533;&#65533;&#65533;&#65533;@*&#65533;v&#65533;8&#65533;&#65533;&#134;&#65533;4&#65533;&#65533;<B&#65533;/&#65533;&#65533;)&#1321;&#65533;~nQ&#65533;.&#65533;&#65533;K&#65533;6X&#65533;&#940;&#65533;&#65533;}.&#65533;!
&#65533;A&#65533;6&#65533;&#65533;&#65533;&#65533;(|&#65533;,\&#65533;&#65533;X&#65533;&#65533;%&#65533;&#65533;_,&#65533;0&#65533;&#65533;&#65533;&#65533;5&#514;
&#65533;&#65533;&#268;&#65533;&#65533;&#65533;]c&#65533;88"&#1009;&#65533;&#65533;R&#65533;6\?D&#65533;&#65533;B\&#65533;&#65533;ZA&#65533;BN6&#65533;&#65533;E&#65533;&#1360;o&#65533;\&#65533;Es[q#&#65533;&#65533;}4&#65533;&#65533;k~"&#65533;&#394;r
AqR&#65533;m&#65533;&#65533;&#65533;&#65533;&#65533;&#65533;&#65533;PS&#65533;&#65533;&#65533;H$@@&#65533;&@L&#65533;&#65533;.&#65533;&#65533;ww
gB&#65533;&#65533;&#65533;&#65533;@<&#65533; 
</&#65533;!0&#65533;&#65533;&#65533;&#65533;6!Q&#65533;&#65533;&#65533;&#65533;&#1017;t~J&#65533;X&#65533;&#65533;zv5&#65533;[}&#65533;<p.&#65533;&#65533;&#65533;&#65533;\&#65533;/T&#65533;&#65533;&#65533;|&#65533;&#65533;5!&#65533;:B&#65533;1T&#65533;&#65533;6&#65533;k&#65533;:@&#65533;&#65533;
&#65533;o<c\&#65533;&#65533;9&#65533;lmI>&#65533;zx?&#65533;B	&#65533;&#65533;)&#65533;&#65533;q&#65533;5&#2026;ag&#65533;&#65533;x[&#65533;&#65533;O&#65533;&#65533;&#65533;&#65533;'[&#65533;T&#65533;'&#65533;&#65533;L&#65533;&#65533;&#576;-_&#65533;I&#65533;r&#65533;&#65533;&#65533;`	p
$@,&#65533;&#65533;&#65533;&#65533;&#65533;&#65533;&#65533;.&#65533;&#65533;&#2008;A&#65533;&#65533;&#65533;&#2020;&#65533;d&#65533;&#65533;&#1024;&#65533;&#65533;M&#65533;k@&#65533;&#65533;&#65533;&#65533;&#65533;&#65533;{&#65533;&#65533;$@B@I&#65533;&&#65533;&#65533;
5X.,\&#65533;2u&#65533;%AP&#65533;&#35421;&#65533;&#65533;f&#65533;&#51966;@&#65533;lc&#65533;0&#65533;W&#65533;<&#65533;&#695;CCdB&#65533;g&#65533;dC&#65533;-@&#65533;q&#65533;C&#504;&#65533;&#65533;@&#65533;&#65533;&#65533;&#65533;&#65533;q&#65533;&#65533;h8&#65533;&#65533;G1&#65533;
&#65533;_U&#65533;&#65533;*&#65533;B&#65533;T'o&#65533;&#65533;0&#65533;&#65533;&#65533;&#65533;tte&#65533;&#65533;m0&#65533;&#65533;&#65533;&#65533;&#65533;&#65533; &#65533;&#65533;e&#65533;&#65533;&#65533;g&#65533;&#65533;@ST&#65533;,&#65533;'&#65533;W&#65533;8&#65533;&#65533;Xy&#65533;&#65533;&#65533;&#65533;D&#65533;}@S<&#65533;&#1024;&#65533;&#65533;&#65533;&#65533;&#65533;,*&#65533;:5.&#65533;;2X&#65533;&#65533;&#65533;&#65533;&#65533;&#65533;&#65533;&#65533;h&#546;&#65533;?&#65533;&#65533;&#65533;@&#65533;&#65533;&#65533;&#602;&#65533;&#65533;p&#65533;"<L&#65533;&#65533;t&#65533;&#65533;&#514;&#65533;&#65533;{&#65533;
&#65533;5&#65533;\&#65533;vw&#384;&#65533;	a&#65533;V&#65533;&#65533;B8&#65533;&#65533;ep@&#65533;&#65533;k&#65533;&#65533;&#65533;&#65533;&#65533;&#65533;af&#65533;,t$&#65533;&#65533;&#65533;&#65533;&#65533;&#65533;&#65533;\&#206;&#65533;&#65533;]&#65533;&#65533;&#65533;^&#65533;1l&#1950;&#65533;&#65533;&#65533;V&#65533;)x&#65533;U.@X@&#65533;&#65533;&#65533;&#65533;44DW&#65533;r&#65533;Z&#65533;&#65533;&#65533;&#65533;&#2012;%w&#65533;,&#65533;&#65533;@&#65533;J&#65533;#&#596;Z&#65533;&#65533;!C&#65533;J&#65533;q!BdX&#65533;&#961;Uf&#65533;$&#65533;5.Xf`}&#65533;.3f&&#65533;&#65533;!&#65533;7X/q&#65533;&#65533;0&#65533;f&#65533;&#65533;A&#65533;@&#503;o'&#65533;&#1668;U&#65533;&&#65533;&#65533;%aQ"&#65533;&#65533;EH&#65533;*&#65533;G&#65533;&#65533;&#65533;U&#65533;(&#65533;&#65533;0b&#65533;*^&#65533;&#65533;@&#65533;K&#65533;*h"FD#&#65533;DI&#65533;&#65533;H&#65533;M&#65533;%W&#65533;A;&#65533;
di&#65533;&#65533;k&#65533;=F&#65533;%F&#65533; V&#65533;@&#65533;@&#65533;&#65533;&#65533;%V!&#65533;"FL&#65533;!&#65533;&#65533;&#65533;P&#65533;
&#65533;&#65533;	&#65533;5&#65533;&#65533;&#65533;
&#1484;&#65533;0r&#65533;C&#65533;&#65533;&#65533;&#65533;3#\&#65533;^o&#65533;&#65533;Ue&#65533;]h&#65533;'G&#65533;Kss&#65533;&#993;Go&#65533;&#53442;o	&#65533;&#65533;Y&#65533;9&#65533;/g&#65533;&#61883;r4&#65533;&#65533;H&#65533;@&#65533;)X&#65533;&#65533;5?&#65533;~&#65533;6&&#65533;&#65533;&#65533;8&#65533;j&#65533;S"&#65533;&#65533;&#1707;!&#65533;&#65533;&#65533;zP&#65533;X&#65533;&#65533;!&#65533;&#65533; g&#65533;&#65533;&#65533;&#65533;&#65533;&#65533;H#&#65533;&#65533;h&#65533;p0&#65533;$3&#65533;(\&#65533;&#1573;&#65533;bI&#65533;&#65533;$pL&#65533;*&#65533;&#65533;&#65533;I&#65533;&#65533;"&#65533;&#65533;N&#65533;	&#65533;&#65533;J&#133;&#65533;H&#65533;@I%&#1121;Y&#65533;!JX&#1160;&#65533;?&#65533;&#289;&#65533;&#65533;j&#65533;"%hx&#65533;&#65533;&#65533;&#65533;&#65533;p&#65533;A&#65533;&#65533;di&#65533;c&#65533;&#65533;&#65533;+7X&#65533;E&#65533;V&#65533;&#65533;&#65533;&#65533;&#65533;&#65533;&#65533;	@#&#65533;&#65533;&#65533;&#65533;&#65533;&#1177;a	&#65533;(&y(&#65533;&#65533;2B&#65533;2Q4&#65533;B&#65533;&#264;&#65533;DD3)P&#833;&#65533;*`#&#65533;!&#65533;n&#65533;-Q&#65533;~#&#65533;!44S&#65533;&#65533;&#65533;&#1808;&#65533;&#65533;_&#65533;+&#65533;&#65533;S&#65533;&#65533;&#65533;&#65533;&#65533;&#65533;&#65533;&#65533;;n&#65533;&#65533;1 S&#65533;&#65533;J&#65533;&#65533;&#65533;6&#65533;1bI&&#65533;&#65533;&#65533;&#65533;&#65533;&#65533;p&#65533;&#65533;6d8w&#65533;&#65533;&#65533;f&#65533;	&#65533;	P&#65533;&#65533;L&#65533;&#65533;&#65533;1@&#65533;a&#65533;R4#&#65533;&#65533;	&#65533;&#65533;N&#65533;&#65533;&#65533;hD&#65533;&#65533;b&#65533;)&#65533;&#65533;&#65533;y&#65533;&#1100;&#65533;&#65533;6&#65533;&#65533; M:&#65533;H&#65533;0!&#65533;~Q&#65533;&#65533;&#65533;I`&#65533;'&#610;9&#65533;&#65533;&#65533;^,&#65533;&#65533;!&#65533;K&X&#65533;>&#65533;&#65533;h.7d&#65533;&#65533;&#65533;&#65533;&#65533;&#65533;3&#65533;&#65533;&#65533;;e&#65533;DO&#65533;&#65533;2&#65533;X&&#65533;&#65533;&#65533;&#65533;&#177;-&#65533;t&#65533;'&#65533;.&#65533;t2I&#65533;Qx&#1036;3~&#65533;!YRM3sT0&#65533;&#65533; UV[&#65533;&#65533;Y&#217;&#65533;&#65533;&#65533;n&#65533;&#65533;1&#65533;&#65533;v&#65533;&#65533;&#65533;&#65533;&#65533;>8Es5&#150;Y&#65533;<GnW&#1091;&#65533;h&#65533;h&#65533;s&#1077;&#65533;&#65533;*&#65533;`
X~&#65533;E&#65533;(&#65533;&#1696;B&#65533;&#65533;#*~&#65533;5-7&#65533;&#65533;&#65533;&#65533;A&#65533;F&#65533;&#65533;SVI"&#65533;Lr>P&#65533;&#391;0&#65533;&#65533;&#65533;&#65533;~&#65533;Uj&#65533;]v&#65533;c&#850;&#2458;&#65533;/AJ(&#65533;O&#65533;H&#1568;!I&#65533;"j&#65533;"-(&#65533;/~Q&#65533;&#65533;&#65533;&#65533;(@&#65533;&#65533;&&#65533;&#65533;M%I&#65533;J&#65533;\	(&#65533;&#65533;`
n\&#65533;&#65533;&#65533;&#65533;&#65533;4d!Y&#65533;K&#65533;&#65533;&#65533;!&#65533;Z&#65533;&#65533;&#65533;&#65533;&#65533;*_C&#65533;06u&#65533;`C&#513;&#65533;&#65533;bT&#65533;&#65533;x.p&#65533;`@D1RS'8!&#65533;1<&&#65533;U&#65533;cU&#65533;&#65533;U:v3&#65533;t&#65533;b&#65533;&#65533;&#65533;s&#65533;/&#65533;&#65533;@&#65533;&#65533;&#65533;&#333;$&#65533;"iP&#65533;&#65533;&#65533;&#65533;`kt&#65533;bVr&#65533;&#65533;&#65533;&#65533;1&#65533;&#65533;%>&#65533;&#65533;&#65533;@g&#65533;A6&#65533;A&#65533;DhT;F`wGkC	&#65533;P-\|&#65533;?|A&#65533;*&#65533;&#65533;m0&#65533; fPh&#65533;&#65533;&#65533;|&#65533;S&#65533;H&#65533;b&#65533;&#65533;&#65533; &#65533;/&#65533;&#65533;&#65533;	JP&#65533;&#65533;06<&#65533;	&#65533;&#65533;`&#65533;&#65533;1&#65533;ylG&#65533;%@Db0A&#65533;&#65533;&#65533;&#65533;))&#65533;&#65533;&#65533;&#65533;-&#65533;&#65533;_&#65533;@&#65533;&#65533;hr&#65533;	&#65533;N';&#65533;PN&#65533;$@&#65533; JV&#65533;&#65533;$&#65533;&#65533;&#65533;@y&#65533;@.X&#65533;C[&H	*tr.&#65533;&#65533;94&#65533;-1CdD'S)%Rf&#65533;,@&#65533;&#65533; &#65533;&#65533;&#65533;&#65533;&#65533;&#65533;&#65533;&#65533;U&#65533;&#65533;	&#65533;:&#904;&#65533;8&#65533;1&#65533;
7&#65533;&#65533;d&#65533;&#65533;R9U`
&#65533;&#65533;
&#65533;&#65533;&#65533;
B&#65533;}a&#65533;&#65533;9H4,&#65533;uT&#614;&#65533;!n&#65533;7&#65533;!&#65533;&#65533;&#65533;bD&#65533;E&#65533;&#65533;T&#65533;%&#65533;&#65533;&#181;&#65533;fF&&#65533;&#1712;B&#65533;0&#65533;&#65533;&#65533;$S&#65533;&#65533;Kfa&#65533;&#65533;b
J&#65533;&#65533;&#65533;&#65533;r&#65533;l&#1031;>" d&#65533;&#65533;L@&#65533;&#65533;&#65533;7&#65533;&#65533;&#65533;XkMkR/&#65533;<x&#65533;@&#65533;/&#65533;y&#65533;`: &#65533;&#65533;B&#65533;bin&#65533;'&#65533;jR$X#K&#65533;&#65533;dC{&#65533;B&#65533;&#65533;A:Q\i&#65533;&#65533;W&#65533;&#65533;(tT&#65533;a&#65533;#&#65533;&#65533;0&#65533;&#65533;=p&#65533;&#65533;&#65533;-&#65533;2#-&#65533;%&#65533;q	&#65533;nF &#65533;^:B0a&#65533;4&#65533;&#65533;,&#65533;S&#65533;JU&8G&#65533;au&#65533;!13&#65533;M&#65533;D&#65533;6$&#65533;U*&#65533;&#65533;&#65533;&#1953;I&#65533;j&#65533;!&#65533;&#65533;&#65533;1SG	&:&#65533;B&#65533;&#65533;&#65533;&#65533;Md&#65533;H&#65533;h&#65533;s&#65533;
N1&#65533;&#65533;(l$fyZD*&#65533;&#65533;|&#65533;Z&#568;k4s&#65533;6&#65533;&#65533;&#65533;Xf&#65533;e&#65533;a	a &#65533;&#65533;H&#65533;&#65533;$ &#65533;+&#65533;%&#65533;&#65533;&#65533;&#1174;vl&#65533;&#65533;@&#65533;&#65533;H&#65533;&#65533;&#65533;&#1311;&#65533;[&#65533;&#65533;&#65533;J&#65533;x&#65533;n&#65533;B&#65533;-&#65533;&#276;&#65533;&#65533;&#65533;&#65533;&#65533;&#65533;&#65533;9&#65533;"&#65533;	
&P&#65533;]&#65533;@H&#65533;&#65533;&#65533;&#65533;*(&#65533;&#65533;@gi&#65533;&#65533;&#65533;&#65533;&#65533;&#65533;0)&#65533;_&#65533;&#65533;m41&#65533;M&#65533;&#65533;&#65533;_%F&&#65533;&#65533;R*&#65533;@P&#65533;9&#288;&#65533;sT&#65533;5&#65533;&#65533;9&#65533;m&#65533;JV&#65533;&#65533;p&#1360;&#65533;V&#65533;&#65533;&#1693;X&#65533;1&#65533; &#65533;&#65533;V&#65533;&#65533;&#65533;!&#65533;V&#65533;&#65533;&#65533;&#65533;&#65533;&#513;u&#65533;a&#65533;wC&#912;&#65533;o&#65533;BX&#65533;&#65533;&#65533;?$ *SPQG&#784;&#65533;0t.&#65533;&#65533;Z&#65533;&#65533;2&#65533;&#65533;`=h6!}&#65533;&#1155;&#65533;nv	I&#65533;Fax`&#65533;&#65533;23&#65533;Y^&#65533;&#65533;&#65533;lP&#65533;&#65533;&#1536;&#65533;f&#65533;	5h
&#65533;&#65533;w!'&#65533;&#65533;&#65533;&#65533;&#65533;[@C&#65533;&#65533;&#65533;&#65533;2&#65533;&#65533;&#65533;&#65533;&#65533;6&#65533;&#65533;&#65533;&#65533;&#65533;&#65533;&#65533;&#65533;&#65533;B&#65533;zd4&#65533;&#65533;E&0`&#65533;&#65533;05&#65533;da&#65533;
&#65533;W&#65533;0&#360;k&#65533;&#65533;x!@&#65533;-&#65533;&#65533;}&#65533;&#65533;C&#65533;&#65533;&#65533;@&#65533;&#65533;&#65533;}&#65533;uaI&#65533;&#816;#C c @g&#65533;zg&#65533;-&#65533;3&#65533;5n*a
&#65533;&#65533;&#65533;&#65533;<&#1297;&#65533;D&#65533;)U`&#65533;f&#65533;zc*&#65533;
&#65533;T7&#65533;?&#65533;&#65533;&#19113;&#65533;&#65533;&#65533;c&#65533;&#65533;&#65533;T+fhZ'&#65533;&#65533;9&#65533;L2=J
r&#65533;CE&#65533;j@&#65533;I&#65533;t&#65533;&#65533;&#65533;&#65533;y&#65533;&#65533;8&#65533;9&#65533;&#65533;(A&#65533;L&#65533;&#65533;&#65533;Jh3&#65533;&#65533;@&#65533;Ib&#65533; &#65533;i&#65533;lz	&#65533;z)&#65533;&#43828;&#65533;):H&#65533;GG&#65533;g&#65533;<&
`&#988;&#65533;&#65533;&#65533;&#474;&#65533;&#65533;&#1072;&#65533;&#65533;&#65533;&#65533;&#65533;&#65533; &#65533;&#65533;i*A7&#65533;&#65533;"&#65533;&#65533;iI&#65533;V!&#65533;!E|b$ L&#65533;0a&#65533;&#65533;&#65533;&#1266;&#65533;bB&#65533;$&#65533;&#65533;&#65533;&&#65533;&#65533;N!hv&#65533;&#65533;&#65533;`&#65533;&#65533;M&#1028;+"&#65533;>@&#65533;&#65533;&#65533;&#65533;!;JZ&#65533;&#65533;&#65533;@O&#65533;F n&#65533;&#65533;&#65533;&#65533;&#65533;	@*e&#65533;!&#65533;&#65533;&#65533;:&#65533;&#65533;j&#65533;&#65533;@&#65533;:q&#65533;A&#65533;&#65533;&#65533;&#65533;&#65533; &#65533;&#65533;&#65533;&#65533;&#65533;>@&#65533;&#65533;&#65533;&#65533;d&#65533;&#65533;Ow&#1283;&#65533;&#65533;&#65533;&#65533;Pr&#65533;L&#1101;O&#65533;@&d&#65533;&#65533;k&#65533;&#65533;&#65533;&&#65533;lbah#&#65533;% 1-&#65533;&#65533;F&#65533;>	&#65533;@	&#65533;O&#65533;&#65533;&#65533;{&#65533;aTN&#65533;&#65533;o&#65533;&#65533;&#65533;&#65533;L&#65533;p&#65533;&#65533;q&#65533;&#65533;,&#65533;&#65533;n&#65533;$&#65533;3&#65533;&#65533;&#65533;&#65533;N -&#65533;&#65533;0&#65533;&#65533;Y&#65533;*a&#65533;)"&#65533;&#65533;&#65533;^&#35904;&#65533;!&#65533;@&#65533;&#65533;&#65533;&#65533;
v`Db&#65533;&#65533;P&#65533;&#65533;2 	&#65533;pd&#65533;M&#65533;&#65533;+&#65533;H6Ig&#65533;&#65533;&#65533;&#65533; &#65533;&#65533;M&#65533;0%5&#65533;V&#65533;&#65533;(2&#65533;&#65533;%!&#65533;&#65533;4  `&#65533;&&#65533;
&#65533; &#65533;&#65533;&#65533;&#1326;&#65533;(&#65533;&#65533;&#65533;&#65533;&#65533;4&#65533;r&#65533;&#65533;&#65533;+&#65533;&#65533;
O*QV&#65533;&#65533;&#65533; !&#65533;&#65533;"Q$4&#65533;"&#330;&#65533;&#572;&#65533;&#65533;&#65533;L&#65533;:d&#65533;&#65533;&#65533;$&#65533;-&#65533;b/&#65533;F&#65533;V&#65533;&#65533;&#65533;K&#65533;&#65533;&#65533;&#65533;*fD&#65533;d&#65533;&#65533;&#65533;!\C4&#65533;>R&#65533;A`)&#65533;&#65533;Df
&#65533;@&#65533;>K&#65533;<K&#65533;Vn&#65533;p&#65533;&#65533;l&#65533;&#65533;3&#65533;@&#65533;&#65533;&#65533;<F&#65533;gG&#65533;Y&#65533;c&#65533;Q @v&#65533;&#65533;&#65533;&#65533;R&#1148;.&#65533;t&#65533;&#65533;m@3&#65533;Z@&#65533;"&#65533;&#65533;)"&#65533;8&&#65533;@v&#65533;&#65533;&#65533;`&#65533;.&#65533; &#65533;&#65533;(&#65533;&#65533;&#65533;20&#65533;dd&#65533;&&#65533;&#65533;a&#65533;
&#65533;g&#65533;@Zpa
!R2&#65533;&#65533;&#65533;\&#65533;%&#65533;&#65533;&#65533;a4&#65533;4&#65533; B 'Am&#65533;
&#65533;&#65533;&#65533;&#65533;&#65533;&#65533;5&#65533;&#65533;&#65533;&#65533;-
&#65533;&#65533;&#65533;"X &#65533;*q&#65533;
&#65533;
&#65533;&#65533;&#65533;&#65533;+?`&#65533;m:g&#65533;&#299;&#65533;&#170;!bL$&#65533;&#341;&#65533;#&#65533;oE&#65533;&#65533;hd&#789;&#65533;&#65533;&#65533;.&#65533;&#65533;&#65533;EHb(&#65533;1@"(@Cx&#65533;&#65533;~G&#65533;B,&#65533;,a	&#65533;&#65533;1&#65533;b	ba,a&#65533;BK&#65533;\ 2&#1127;&#65533;&#9012;&#65533;&#65533;3G&#65533;K&#65533;:&#65533;4O&#65533;4&#65533;&#65533;LO&#65533;&#65533;XK>&#65533;5&#65533;&#65533;&#65533;&#65533;&#65533;&#65533;q6k&#65533;&#65533;6 2@ V0&#65533;&#65533;B@&#65533;"ROIVfeZ&#65533;H&#65533;&#65533;P`&#65533;v&#65533;	0A&#65533;fV&#65533;4&#65533;&#65533;&#65533;&#65533;4&#65533;Mb&#65533;&#65533;0&#65533;&(&#1448;p&#65533;&#65533;&#65533;&#65533;b`'&#65533;&#65533;&#65533;&#65533;Tr&#65533;&#65533;&#65533;A WW &&#65533;&#65533;I&#65533;4r&#65533;RP&#1254;R&#65533;&#65533;4&#65533;&#65533; LA1)o&#65533;:&#65533;7&#65533;d"F&#65533;!N&#65533;&#65533;\&#65533;cF&#65533;Daa(&#65533;&#1840;&#65533;,&#65533;D&#65533;&#65533;b2 ]&#65533;e.Tt&#65533;&#65533;!i$bt&#1218;&#65533;AB&#65533;%.a>d&#2348;@&#65533;&#65533;	D@b&#65533;bL$#&#65533;HK`
Jh|&fb&#65533;@B&#65533;HP&#65533;DK&#916;i&#904;.&#65533;l&#65533;PK&#65533;&#65533;&#65533;&#65533;&#1172;M&#980;&#65533;  &#65533;f&#65533;g&#65533;N	M&#1265;6&#65533;n-&#65533;&#65533;*&#65533;~&#65533;&#65533;&#65533;Z`H@B&#65533;&#65533;q8&#65533;&#65533;H&#65533;&#65533; $&#65533; &#65533;&#65533;	&#65533;&#65533;!h&#65533;:{U(&#65533;T(cb&#65533;&#65533;&#65533;
;r&#65533;&#65533;6&#65533;&#65533;&#65533;&#65533;&#65533;^&#65533; &#65533;&#65533; &#65533;4/Z&#65533;V&#65533;k.aV ?&#65533;&#65533;9daue&#65533;&#65533;P&#65533;&#65533;&#65533;&#65533;*&#65533;&#65533;,&#65533;&#65533;&#65533;r&#65533;&#65533;&#65533;&#65533;&#65533;*B&&#65533;J$&#65533;R&#65533;j[yT(FrL]&#1770;E&#65533;&#65533;&#65533;&#65533;F&#65533;8&#65533;&#65533;/]&#65533;&#65533;
&#65533;_Y1&#65533;&#65533;",&#65533;&#65533;IO&#65533;&#65533;U&#65533;&#65533;4.=i&#65533;`iF>&#65533;1&#1235;,&#65533;H&#65533;G&#65533;&#65533;z&#65533;&#65533;&#65533;&#65533;&#65533;&#65533;&#65533;&#65533;V&#65533;A&#65533;G}.&#65533;HLU+&#65533;4a&#65533;LeveY&#65533;}fea&#65533;f&#65533;&#65533;&#65533;&#65533;6i&#65533;&#65533;B@&#65533;&#65533;h&#65533;#h&#65533;GU&#65533;Q&#65533;3L&#65533;&#44097;#&#65533;_&&#65533;&#1577;&#65533;v'P&#65533;k&#65533; 0g&#65533;&#65533;	&#65533;&#65533;&#65533;baf.c&#65533;&#65533;V V&#65533;lc.&#65533;&#65533;&#65533;m&#65533;&#65533;&#65533;&#65533;&#65533;&#499;P &#65533;`&#65533;a&&#65533;&#65533;@&#65533;S&#65533;&#65533;&#65533;m^&#65533;4 &#65533;AU*&#65533;RjJ&#65533;L&#65533;&#65533;&"w&#65533;&#65533;&#65533;&#65533;&#65533;!)&#65533;A&#65533;p"&#65533;
&#65533;&#65533;j$L!&#65533;&#65533;FD$lL&4&#65533;k&#65533;-&#65533;&#65533;w pF"&#65533;A	&#65533;O&#65533;&#65533;"&#65533; lb&#65533;&#65533;"!z'.&#65533;$&#65533;&#65533;d&#65533;"&#65533;4.a`	#&#65533;/&#65533;&#65533;*`&#65533;&#65533;&#65533;&#65533;&#65533;&#65533;&#65533;J&#65533;&#65533;&#65533;3&#65533;7&#65533;4&#65533;:hG<&#65533;&#65533;&#65533;&#65533;}&#2007;5&#65533;}&#209;c&#65533;MY&#65533;&#65533;&#3383;&#65533;&#65533;i3&#65533;~&#65533;i&#65533;&#65533;T&#65533;&#65533;&#65533;&#65533;v`[ &#65533;)vs&#65533;"&#65533;~&#65533;&#65533;\&#65533;&#65533;&#65533;j&#65533;n&#65533;P4`&#65533;Cx* WccV`&#65533;!&#65533;I&#1349;Y8&#65533;jB*&#65533;"&#65533;a
&#65533;s&#65533;!l&#65533;~xV!&#65533;&&#65533; `&#65533;!XU &#65533;+`&#65533;&#65533;&#65533;+E&#65533; &#65533;&#65533;&#65533;;	a&#65533;&#65533;r/&#65533;rq&#65533;&#65533;r&#65533;&#65533;p&#65533;d&#65533;#&#65533;&#65533;$VAh&#65533;{&#65533;R&J&#65533;&#65533;x@&#65533;&#65533;&+&#65533;a&#65533;,&#65533;&#65533;r&#65533;<&#65533;
&#65533;:&#65533;&#65533;&#65533;&#65533;!X(d&#65533;&#65533;&#65533;&#65533;F&#65533;&#65533;h&#65533;`2&#65533;2&#65533;#(f|&#65533;"&#65533;N&#65533;$.F&#65533;`z/&#65533;K&#65533;&#65533;&#65533;	&#65533;&#65533;&#65533;3I&#65533;Kk`&#65533;&#1239;&#497;}&#65533;1f&#593;&#65533;l\Y&#65533;Z&#65533;&#65533;Xs&#1076;)N`&#65533;x&#65533;g&#65533;S&#65533;&#65533;9*&#65533;O:&#65533;&#65533;z&#65533;{DU&#65533;i	H&#65533;h&#65533;%&#65533;&#65533;&#65533;68&#65533;&#65533;&#65533;Q#&#65533;&#65533;&#65533;	"&#65533;c&#65533;&#505;v&#65533;S&#65533;&#65533;M&&#65533;&#65533;*r&#65533;&#65533;MC&#65533;&#65533;E&#65533;&#65533;|xbh&@&#65533;a&#65533;&#65533;&#65533;&#51488;Y/&#65533;U&#65533;N&#65533;5:U&#65533;&#65533;&#65533;&#65533;a&#65533;x)&#65533;&#65533;&#65533;&#129;!&#65533;a&#65533;&#65533;R&#65533;e&#65533;$&#65533;&#65533;[&#65533;&#65533;&#65533;|&#65533;
&#65533;&#65533;&#65533;&#65533;&#65533;:`C&#629;(&#3954;b_<N!.Dw&#65533;&#65533;p&#65533;
&#65533;&#65533;)&#65533;&#65533;<&#65533;&#65533;O&#65533;&#65533;&#65533;@b&#65533;&#65533;=&#65533;&#65533;#&#65533;,LV$=1bc&#65533;z&#65533;7&#65533;4&#65533;A&#65533;&#65533;G&#65533;&#65533;<&#65533;9hj&#65533;^k&#65533;&#65533;}% ~cV&#65533;&#65533;&#65533;&#65533;h&#65533;&#65533;&#65533;&#65533;&#65533;&#65533;5	 {&#65533;y&#65533;g(&#65533;&#65533;Ip&#65533;O&#65533;%n&#65533;&#65533;5T&#65533;&#65533;&#65533;&#65533;h	&#65533;&#65533;QI<@&#1172;&#65533;&#65533;-&#65533;R+&#65533;@&#65533;&#65533;v&#65533;U&#65533;&#473;b&#65533;V&#65533;&#65533;&#65533;&#1440;&#65533;&#65533;&#65533;G&#1735;A@&#65533;&#65533;W&#65533;&#65533;&#660;&#65533;+@J`&#65533;&#65533;&#65533;3&#65533;&#65533;&#65533;&#923;&#65533;&#65533;&#65533;&#65533;r&#65533;&#1464;&#65533;&#65533;&#65533;&#65533;&#65533;l&#65533;&#65533;;&#65533;&#65533;C&#65533;I&#65533;&#65533;&#65533;&#65533;&#65533;&#65533;[Fk&#65533;{&#65533;&#65533;&#65533;.&#65533;&#65533;`&#65533;&#65533;2&#65533;u&#65533;&#65533;&#65533;&#65533;&#65533;^b&#65533;DF&#65533;&#65533;&#65533;&#65533;L`&#65533;b&#65533;{&#65533;&#65533;&#65533;`&#65533;@B	&#9672;}&#65533;:&#65533;&#65533;&#65533;&#65533;&#65533;&#65533;9h&#65533;q}p&#1519;&#65533;&#65533;|}Y+&#65533;&#65533;=&#65533;&#65533;&#65533;m&#65533;&#65533;&#65533;&#65533;# f&#65533;&#65533;M&#65533;&#65533;M&#65533;T&#65533;&#65533;.&#65533;&#65533;&#65533;&#65533;S&#65533;H&#1146;i?&#65533;3&#65533;&#65533;&#65533;=&#65533;E$Rh&#65533;tyY&#65533;n&#65533;&#65533;n!&#65533;-&#65533;<&#65533;~_`&#65533;'S&#65533;&#65533;&#65533;v3x&#65533;w&#65533;&#65533;3&#65533;@&#65533;&#65533;5&#65533;&#65533;&#65533;F&#65533;&#65533;P&#65533;@
4&#65533;2n&#65533;V&#65533;c&#65533;&#65533;&#65533;.&#65533;a&#65533;&#65533;9&#65533;A#q&#65533;&#65533;&#1308;&#65533;@&#65533;&#65533;a&#65533;R&#65533;r&#24376;&#65533;&#766;&#65533;M&#65533;&#65533;,$8Z`b 4 &#65533;4&#65533;?Z&#65533;&#65533;m&#65533;B&#65533;&#65533;&#405;&#65533;&#65533;}Ow&#1412;&#65533;&#65533;%&#1207;&#65533;Ga&#65533;
$d+&#65533;&#65533;&9L&#65533;&#65533;&#65533;&#65533;L0&#65533;| &#65533;&#359;%V"3'6&#1447;tz&#65533;&#65533;6&#65533;&#65533;&#65533;G&#65533;iF&#65533;&#65533;X&#65533;&#65533;&#65533;^&#1511;&#65533;&#65533;Qy&#1581;&#65533;&#65533;&#65533;&#957;D&#65533;&#65533;6&#65533;&#65533;U&#65533;&#65533;&#65533;g&#65533;&#65533;&#65533;&#65533;&#65533;g#&#65533;&#65533;&#65533;&#65533;&#65533;T&#65533;S"&#65533;&#65533;0&#65533;y&#317;&#65533;&#65533;&#65533;&#1623;&#65533;&#65533;6&#65533;&#65533;6&#65533;&#65533;&#65533;&#65533;&#65533;&#65533;&#65533;&#65533;~&#65533;d&#65533;-&#65533;&#65533;5&#65533;(&#65533;&#65533;&#65533;@W&#65533;!m)&#65533;RL&#65533;&#7520;&#65533;1&#65533;"c&#65533;(#	&#65533;F~&#65533;&#65533;i&#65533;&#65533;&#65533;H&#65533;&#65533;4&#65533;D5a
&#65533;&#65533;&#65533;O&#65533;&#65533;&#65533;&#65533;&#65533;&#65533;&#65533;Z&#65533;|DB&#144;i&#65533;Pb.&#65533;&#65533;@&#65533;p&#65533;h\M0-&#65533;&#65533;&#65533;&#65533;"j&#65533;&#65533;e&#65533;&#65533;$&#65533;&#65533;&#65533;$&#65533;&#140;&#65533;XMXT9&#65533;&#65533;&#65533;A>p&#65533;&#65533;a&#65533;C&#65533;fp&#65533;A&#65533;bE&#65533;&#65533;2&#65533;&#65533;!]&#65533;">&#65533;2&#65533;&#65533;@&#65533;&#65533;)&#65533;\&#65533;&#65533;&#467429;&#65533;jZ&#65533;&#65533;&#146;Nm3{&#65533;&#65533;&#65533;&#65533;M&#65533;&#65533;&#1121;C&#65533;#N&#65533;&#65533;&#65533;&#65533;&#269;&#65533;TD]p&#65533;p&#65533;
&#65533;&#65533;`	t(0&#65533;$&#65533;&#65533;p&#65533;-&#65533;&#65533;&#65533;&#65533;&#65533;&#65533;&#65533;z#0&#65533;&#65533;&#65533;&#1453;_&#65533;nm8&#65533;AA&#65533;&#65533;T&#65533;&#724;dS
N&#65533;&#65533;&#3602;&#65533;
&#65533;;&#65533;8&#65533;a0&#65533;_{K&#65533;f&#65533;5fHx-a&#65533;"Dh!&#65533;&#65533; z&#65533;[1&#65533;&#65533;&#65533;x &#65533;&#65533;k+&#1418;b&#65533;&#65533;&#65533;&#65533;,y&#65533;&#65533;&#65533;~;&#65533;b&#65533;"!&#65533;rL&#65533;&#65533;&#65533;&#65533;&#65533;&#65533;&#65533;&#65533;e&#634;6&#65533;&#65533;&#65533;
&#65533;&#65533;N&#65533;&#65533;&#65533;&#65533;&#65533;K&#65533;&#65533;8&#65533;3`8&#65533;&#65533;a8&#65533;#Ef&#65533;&#65533;
1 &#65533;A&#65533;P&#65533;F%P&#65533;P&#13345;P b&#65533;Na&#386;&#65533;| &#65533;2&#65533;x&#65533;2&#65533;bVEf&#1024;&#65533;%&#65533;&#65533;nX`&#65533;@)&#65533;1,e&#65533;&#65533;E&#65533;&#65533;&#65533;kx0E&#65533;b&#65533;)&#65533;4.&#65533;&#65533;N2&#65533;&#65533;&#65533;Z&#65533;&#65533;Pl&#65533;f5&#65533;y&#65533;RP9&#65533;&#65533;&#65533;&#65533;&#65533;u&#65533; &#65533;]&#65533;&#65533;]l&#65533;E7f0fLQAu&#65533;E&#65533;\ &#65533;&#65533;i&#65533;&#65533;W$>FXdeP&#65533;)i&#65533;r&#65533;c)) &#65533;7&#65533;&#65533;:@<`6&#65533;b&#65533;fp&#65533;n!&#65533;@&#65533;!P&#65533;h&#65533;&#65533;&#65533;3&#65533;@&#65533;kq&#65533;&#65533;&#65533;-&#65533;o &#65533;&#65533;&#65533;6p&#65533;p&#65533;&#65533; \u+&#65533;s&#65533;5@]1&#65533;u&#65533;-s&#65533;\25#&#65533;&#65533;&#65533;y&#65533;'&#65533;z&#65533;o|&#65533;&#65533;R_}&&#65533;&#65533;&#43283;_:&#65533;&#65533;}&#65533;rR&#65533;'&#65533;3&#65533;1&#65533;&#65533;%&#65533;\&#65533;!&#65533;&#65533;8&#65533;
.8&#65533;&#65533;$$"b00'%&#65533;7&#65533;&#65533;&#65533;T3Q%8&#65533;F&#65533;K&#65533;aT%&#65533;&#65533;&#65533;R&#65533;UI&#65533;&#65533;b&#644;&#65533;K3&#65533;:&#65533;&#1171;Ol\}um&#65533;&#65533;&#65533;&#65533;auBy&#65533;	&#65533;VS&#65533;T&#65533;d%&#65533;
&#65533;&#65533;&#65533;&#65533;K&#65533;&#65533;&#65533;(&#65533;a=
&#65533;X&#65533;&#65533;F&#65533;-&#65533;&X$&#65533;.&#65533;ib&#65533;a6Yd&#65533;=&#65533;&#65533;&#65533;uF&#65533;&#65533;&#65533;&#65533;h&#65533;&#65533;&#65533;-&#65533;&#65533;&#65533;&#65533;@ &#65533;+&#65533;&#65533;.&#65533;&#65533;vl&#65533;"&#65533;pl6&#65533;&#65533;pIo&#1198;p&#65533;&#65533;1&#65533;u&#65533;q;&#65533;r&#65533;Q&#65533;&#65533;v&#65533;8P&#65533;&#65533;&#65533; &#65533;xX&#65533;&#65533;^zqjqM&#65533;&#65533;&#65533;&#65533;M&#65533;&#65533;&#65533;&#65533;}&#65533;~8,psES8&#65533;&#65533;*b>&#141;N0%%X&#65533; &#65533;O&#65533;&#65533;#&#65533;&#65533;@,&#65533;L&#65533;&#65533;&#65533;&#65533;&#65533;&#65533;&#65533;&#65533;%&#65533;"&#65533;&#65533;&#65533;JP&#65533;M@&#65533;r&#65533;E&#65533;3&#65533;X&&#65533;A&#1408;&#65533;t&#65533;kI(a&#65533;&#65533;QD	Zr&#65533;Kx5&#65533;&#65533;&#65533;j3	
&#1414;&#65533;&#65533;&$&#65533;'&#65533;&#1940;&#65533;&#65533;iN[&#65533;&#65533;&#65533;2&#65533; &#65533;&#65533;&#65533;&#65533;&#65533;D:#T&#65533;&#65533;*1&#65533;@&#65533;W'`&#65533;&#1591;&#65533;&#65533;&#65533;/&#65533;&#65533;&#65533;-.e&#65533;&#65533;&#65533;%&#65533;&#65533;&#65533;bH&#65533;8S&#65533;c>&#65533;&#65533;&#65533;&#65533;&#1258;V!&#65533;U&#65533;&#65533;t&#65533;+Z&#65533;&#65533;0&#65533;&#65533;&#65533;&#65533;&#65533;F&#65533;F%"@&#65533;&#65533;|q&#65533;&#65533;[bD&#65533;&#65533;&#65533;,k &#65533;]u.&#65533;-&#65533;&#65533;&#65533;w&#65533;bN&#65533;'.&#65533;&#65533;
%&#531;&#1203;&#65533;&#65533;ML&#65533;P&#65533;9 &#65533;&#65533;&#65533;>&#65533;&#46016;~I 2(&#65533;XR&#65533;&#65533;w&#65533;Lhx&#65533;4D&#65533;&#65533;&#65533;&#65533;~&#65533;&#65533;&#65533;&#512;&#65533;4|E&#65533;&#65533;&#65533;&#65533;&#65533;o&#65533;&#65533;e&#65533;&#65533;VT94p&#65533;&#65533;6&#65533;D&#65533;8Y&#65533; &#65533;&#65533;k$P*B&#65533;&#65533;&#65533;)&#65533;&#65533;1SP&#65533;6&#65533;&#65533;&#65533;]l)'1&#65533;&#599;&#65533;&#65533;&#65533;&#65533;&#65533;FQF&#1044;&#65533;&#65533;&#65533;&#65533;&#65533;ka&#65533;A&#65533;&#65533;F'&#65533;&#65533;-&#65533;&#65533;Z"&#65533;&#65533;&#65533;RD&#65533;&#65533;&#65533;&#65533;&#65533;&#65533;E&#65533; &#65533;&#65533;7&#65533;m/`&#65533;)q&#65533;4
&#65533;&#65533;IL%8e*R&#65533;d>&#65533;P&#65533;+&#65533;&#65533;@1&#65533;&#65533;cb&#65533;[hJS&#65533;*&#65533;H&#65533;:&#65533;&#65533;A&#65533;r0~A&#65533;&#65533;&#65533;&#65533;+iVM#0&#65533;&#65533; <8&#949;&#65533;&#65533;&#65533;&#65533;&#65533;:&#65533;&#65533;&#65533;,&#65533;&#221;\&#65533;
&#65533;&#65533;&#65533;&#65533;%&#65533;X&#65533;&#65533;]&#65533;&#65533;e,p{&#65533;?&#65533;&#65533;&#65533;~&#65533;!1q&#65533;&#65533;&#65533;P
*A&#65533;&#65533;Q&#65533;&#65533;b&#65533;&#65533;_&#65533;<&#65533;&#65533;&#65533;Y&#65533;&#65533;PPm&#65533;n&#65533;&#65533;%PBoK`&#65533;&#1900;&#65533;H;&#65533;&#65533;&#65533;&#65533;R&#65533;b&#65533;&#65533;&#65533;2&#65533;Ar@$&#65533;&#65533;*&#65533;&#65533;&#65533;&#65533;A&#65533;(&#34898;&#65533;B&#65533;&#65533;d&#65533;:&#65533;	ar5K`&#65533;&#65533;&#65533;(R&#65533;&#65533;&#65533;1&#65533;&#65533;W&#65533;+&#65533;n1t&#65533;&#65533;,&#65533;Ix*&#65533;S&#65533;&#65533;&#65533;&#65533;&#65533;&#65533;&#65533;E&#65533;x&#65533;)"#&#65533;&#65533;\N&#65533;&#65533;)&#65533;}&#65533;Z	&#65533;|&#65533;&#65533;&#65533;&#65533;&#65533;6L&#65533;&#65533;&#65533;&#65533;1&#65533;&#65533;&#65533;2P&#65533;&#65533;q:&#65533;&#65533;4&#65533;9&#65533;y&#65533;V&#65533;h&#65533;&#65533;ofVxT&#65533;&#65533;&#65533;~I,	&#65533;&#65533;&#65533;Y&#65533;
&#65533;&#65533;R^g&#65533;&#299;&#65533;PI&#65533;&#65533;&#65533;:&#65533;a&#65533;&#65533;$V&#65533;Pl&#65533;e&#65533;&#1068;&#65533;8~(&#65533;K&#810;Y&#65533;&#65533;&#65533;RZh&#65533;"dP&#65533;&#65533;\&#65533;&#65533;Q&#65533;&#772;&#65533;&#65533;L@p
&#65533;&#65533;&#65533;&#65533;(&#65533;&#1621;&#65533;Vg&#65533;&#65533;&#65533;J&#65533;p3&#65533;z%&#65533;&#65533;"=ip%x&#65533;&#65533;&#65533; yR&#65533;&#65533;`&#65533;&#65533;DM&#65533;&#65533;&#65533;&#65533;6&#65533;&&#1680;&#65533;Od&#65533;j3&#65533;Ca&#65533;:`&#65533;&#65533;?&#65533;&#65533;|&#65533;&#1173;!&#65533;.:X8&#65533;QE&#65533;|&#65533;&#65533;u&#65533;&#784;&#65533;l&#65533; [\&#65533;N= &#65533;H&#65533;&#65533;0&#65533;&#65533;R&#65533;&#65533;AJ\&#59916;&#65533;&#65533;
R"e&#65533;&#65533;SXeFu&#65533;SEu1X&#65533;&#65533;a&#65533;}&#65533;Y	&#65533;&#65533;Q&#65533;7&#65533;y`&#65533;&#65533;&#65533;E1&#1626;'1&#65533;&#65533;M&#65533;&#65533;7&#65533;R&#65533;&#65533;&#65533;-&#65533;k&#65533;S&#65533;:H`X&#65533;&#65533;&#65533;&#1049;&#65533;&#65533;u|&#419;&#65533;&#65533;&#1573;:&#65533;&#65533;q&#65533;&#65533;R&#65533;&#65533;9&#65533;&#65533;&#65533;
(?&#65533;/&#1026;&#65533;@8&#65533;&#1025;&#65533;a&#65533;&#65533;A&#65533;q&#65533;C&#322;&#65533;&#65533;&#65533;&#65533;a&#65533;&#65533;&#65533;&#65533;>&#65533;&#65533;$&#65533;	H0&#65533;&#65533;&#894;&#65533; &#65533;&#65533;&#1570;t&#65533;])}&#260;E&#65533;%&#65533;U$&#65533;0qO&#65533;&#65533;&#65533;.&#65533;&#65533;&#1396;>&#65533;&#65533;&#65533;&#65533;&#65533;&#65533;&#65533;:mv&#65533;K&#65533;&#65533;BRb&#1890;Zx&$J&#65533;&#65533;Ri&#65533;&#864;&#65533;Hl&#65533;/XbMl&#1093;&#65533;/&#65533;!&#65533;aBsq&#65533;&#65533;1X&#65533;F&#65533;* GEf>&#65533;&#65533;&#65533;1#*&#65533;(&#65533;U&#65533;&#65533;&#65533;&#65533;\|\N&#65533;>0&#65533;&#65533;&#65533;&#65533;&#65533;!`&#65533;&#135;H&#2010;&#65533;5&#65533;i&#65533;E&#65533;&#65533;&#65533;l&#65533;&#65533;&#65533;&#65533;&#65533;]&#65533;&#65533;dqMy\&#65533;A	&#307;&#65533;/&#65533;&#65533;&#65533;&#65533;b&#2021;B8&#65533;&#65533;&#65533;&#65533;%&#65533;&#65533;&#65533;&#65533;&#65533;A"&#65533;Ek&#65533;?b&#65533;&#65533;w(S&#65533;~ Z&#65533;$
&#65533;00&#65533;tI&#65533;&#65533;!+&#65533;@Q[(&#65533;M4pPS&#65533;P&#65533; W&#65533;31&#65533;&#65533;l!&.!r&#65533;&#65533;r&#65533;&#65533;#@S&#65533;i&#65533;bB0d/&#65533;G$`&#65533;(&#65533;Z&#65533;~;a&#65533;&#65533;UklrQ&#65533;&&#65533;&#65533;?&#65533;Ql&#65533;7lsS&#65533;PTE&#65533;&#65533;&#65533;Dr&#65533;&#65533;f#&#65533;&#65533;&#65533;&#65533;7uS/:&#65533;&#25078;1&#65533;38T&#65533;&#65533;&#65533;&#65533;b&#65533;E&#65533;&#65533;aS Gf&#65533;{&#65533;a
&#65533;8&#65533;9#&#65533;1|&#65533;qTl&#65533;G&#65533;&#65533;X&#65533;p0&#65533;H&#65533;&#65533;&#65533;P&#65533;p}2l{@&#65533;&#65533;&#65533;bB+&#65533;,&#65533;&#65533;d&#65533;.Rv&#65533;wV&#65533;&#65533;&#65533;*0&#368;. &#65533;qp&#65533;&#65533;&#65533;
>P&#65533;hV&#65533;1p&#65533;&#65533;P&#65533;	&#65533;&#65533;'piq&#65533;]&#65533;&#65533;p&#65533; 
&#65533; a$9s(Pw\S&#65533;i&#65533;u&#65533;&#65533;"&#65533;t	&#65533;t
j&#65533;
&#65533;&#65533;q&#65533;&#65533;0%p&#65533;&#65533;&#65533;9&#65533;&#65533;<&#65533;5	/&#65533;&#65533;r)&#65533;&#65533;&#65533;8&#65533;&#65533;&#65533;&#65533;	p5?&#65533;w&#65533;&#65533;%1De&#65533;X&#65533;&#65533;gkj&#65533;&#65533;&#65533;Fh&#65533;pr_s&#65533;&#65533;Vc&#65533;&#65533;R7q&#65533;:&#65533;M`$&#65533;O
&#65533;&#65533;` I~&#65533;m^	&#65533;1FaiD	&#65533;&#65533;*&#65533;8&#65533;Xqxl&#65533;&#65533;T&#65533;&#65533;&#65533;T93|&#65533;rT`|&#65533;q|S&#65533;&#26083;&#65533;
0&#65533;E&#65533;`V&#65533;3&#65533;&#65533;&#65533;cs&#1176;&'&&#65533;c+&#65533;&#65533;I&#65533;&#65533;&#65533;1e&#65533;&#65533;&#65533;k?&#65533;e&#65533;B&#65533;g{&#65533;&#65533;&#65533;t0&#65533;I&#65533;&#918;l7&#65533;&#469;l87&#65533;&#65533;&#65533;*&#65533;(&#65533;&#65533;&#65533;P&#65533;!%&#65533;qS#&#65533;&#65533;iS&#65533;u&#65533;4&#65533;0&#528;&#65533;&#65533;&#65533;&#65533;`P&#65533;P&#65533;&#65533;&#65533;(&#65533;M&#65533;&#65533;&#65533;.&#65533;Q&#65533;&#65533;t&#65533;/ )P&#65533;)&#65533;tKw&#65533;&#65533;P51&#65533;&#65533;&#65533;k&#65533;&#65533;&#65533;&#65533;9&#65533;&#65533;t&&#65533;&#65533;PL0b2_D&#65533;x&#290;&#65533;&#65533;&#65533;,&#65533;&#65533;&#65533;u&#65533;&#65533;>c&#518;&#65533;F&#65533;&#65533;D7&#65533;&#65533;~&#65533;H&#65533;W&#65533;{A&#65533;&#65533;Du&#65533;&#65533;B&#65533;&#65533;G&#65533;&#65533;&#65533;&#65533;R&#42389;&#65533;ry&#65533;&#65533;EVE|y&#65533;&#65533;&#65533;&#65533;4&#65533;`&#65533;&#65533;R&#65533;&#65533; &#65533;&#65533;_&#65533;t&#65533;&#65533;&#65533;+=y=F&#65533;&#65533;&#65533;&#65533;$&&#65533;&#65533;`dJ&.R&#65533;&#65533;V&#65533;e&#65533;&#65533;A&#320;{ &#65533;%&#65533;&#65533;K&#65533;&#65533;&#65533;6&#65533;u&#65533;&#65533;&#65533;&#65533;&#65533;<&#65533;"(&#65533;~&#65533;&#65533;~&#65533;&#65533;1&#65533;>&#65533;M&#65533;	&#65533;hLSp%Sg&#65533;6i&#65533;]&#65533;0j&#65533;&#65533;2,&#65533;T@&#65533;z(P)&#65533;`&#65533;2`xb&#1155;M&#65533;&#65533;9/@/`.&#65533;Qbr&#65533;&#65533;&#65533;.&#299;&#65533;&#65533;w0&#65533;%7Q&#65533;	&#65533;X&#65533;&&#65533;&#65533;C`&#65533;6N&#65533;'!E&#65533;@Ai&#65533;&#65533;R&#65533;&#65533;&#65533;EP#U&#1313;aV&#65533;&#65533;&#65533;&#65533;&#65533;&#65533;&#65533;b#&#65533;p&#65533;&#65533;9&#65533;c&#65533;r&#65533;&#65533;q8{&#65533;_&#65533;&#65533;af&#65533;lPD&#65533;&#65533;&#65533;R+0/&#65533;&#65533;&#65533;8&#65533;&#65533;G.&#65533;&#65533;oc&#65533;~i&#65533;&#65533;&#65533;&#65533;(&#65533;(&#65533;o&#65533;&#65533;&#65533;&#65533;&#65533;&#65533;&#65533;&#65533;)&#65533;3P&#65533;W&#65533;&#65533;&#65533;&#65533;H^&#65533;;&#65533;"e&#65533;)-&#65533;&#65533;w&#65533;[&#65533;&#65533;]&#65533;9&#65533;q&#65533;#&#65533;t<~y&#65533;&#65533;&#65533;&#65533;y&#691;S6&#65533;&#65533;$&#65533;&#65533;&#65533; &#65533;&#65533;I&#65533;&#65533;&#65533;>U&#65533;L&#65533;&#65533;M&#404;&#65533;&#1241;&#65533;&#65533;&#65533;&#65533;`&#65533;&#65533;j&#65533;IT he &#65533;&#65533;u&#65533;&#65533;&#65533;'Z&#65533;,9l&#65533;&#65533;&#65533;&#65533;e&#65533;&#65533;&#65533;B~&#65533;BMS&#65533;&#65533;k]fr&l&#65533;55&#65533;Q`&#65533;Q&#65533;G\jhy&#65533;AT$&#65533;-	#&#65533;p&#65533;&#65533;R\WEG+(&#65533;zE&#65533;&#65533;SC&#65533;F&#65533;+e	+(&#65533;&#65533;1&#65533;N&#65533;a&#65533;&#65533;a&#65533;E&#65533;P&#65533;&#65533;0&#65533;&#65533;&#65533;)&#65533;3|&#65533;W&#65533;&#65533;&#65533;Vi'p;&L&#65533;&#65533;v`&#65533;&#65533;c&#65533;H&#65533;&#65533;&#65533;&#65533;&#65533;{`&#65533;K&#65533;&#65533;&#65533;D&#65533;&#65533;t&#65533;,If<&#977;&#65533;%&#65533;X&#65533;Id&#65533;&#65533;&#65533;&#65533;&#65533;.3+&#65533;&#65533;&#65533;&`
&#65533;&#65533;+`&#65533;&#65533;&#65533;T&#65533;u&#65533;p&#65533;
&#65533;&#65533;#A&#820;&#65533;&A%&#65533;&#65533;&#65533;j(&#65533;
&#65533;&#65533;0&#65533;p
&#65533;&#65533;@TCFk	`0&#65533;	p&#65533;&#65533;&#65533;&#65533;&&#65533;Q&#65533;&#65533;=&#65533;&#65533;&#21087;.&#65533;j5A%x&#65533;&#65533;PV&#65533;^Z&#65533;&&#65533;&#65533;c&#65533;6j&#65533;^aRSe
&#65533;&#65533;&#65533;GY	5 'MZ(B&#65533;~&#65533;u&#65533;&#65533;&#65533;&#65533;A&#65533;{&#65533;&#65533;a%)&#65533;&#65533;&#65533;&#65533;&#65533;S&#65533;&#65533;&#65533;'&#454;Rh&#65533;&#65533;&#65533;&#65533;&#65533;8&#65533;&#65533;F&#65533;&#65533;=&#65533;&#65533; >&#65533;&#65533;&#65533;&#65533;&#65533;L&#65533;Pg&#65533;dU:&#65533;&#65533;&#65533;&#65533;B&#65533;
g&#65533;&#65533;&#65533;&#65533;9-&#65533;:&#65533;&#65533;&#1218;~U&#65533;&#65533;HZ.&#65533;&#65533;(&#65533;&#65533;&#65533;%&#65533;S&#65533;&#65533;&#65533;[P&#593;p&#65533;&#65533;&#65533;Z&#65533;
 
&#65533;&#65533;'03,&#65533;&#65533;&#65533;0p1 
&#65533;c&#65533;&#65533;&#65533;&#65533;Z&#65533;Z&#65533;&#65533;%|&#65533;s&#65533;X&#65533;&#65533;&#65533;%@&#65533;&#65533;L&#65533;Z&#65533;&#65533;&#65533;&#65533;p&#65533;Y/P&#65533;&#65533;P&#65533;&#1707;.&#65533;'[&#65533;&#65533;&#65533;j&#65533;V&#65533;5)&#65533;e&#65533;C&#65533;b2&#65533;\&#65533;kQa_&#65533;&#65533;P`
6(tcApV&#65533;&#65533;\&#65533;'0&#575;&#65533;&#65533;&#1313;&#1802;&#65533;`=&#65533;&#65533;B%}&#65533;7&#65533;&#65533;*/&#65533;<
|&#65533;&#65533;RPt&#65533;a&#65533;a&#65533;I5|&#65533;&#65533;)&#65533;&#65533;&#65533;&#1507;&#65533;)&#65533;y&#65533;P}&#65533;&#65533;&#65533;:)"&#65533;&#65533;9&#65533;?&&#65533;{&#65533;&#65533;&#65533;&#65533;&#65533;@&#65533;&#65533;}&#65533;|EH&#65533;I&#1345;E@X&#65533;&#65533;e&#65533;i	&#65533;'&#65533;c&#65533;~&#65533;&#2000;&#65533;&#65533;W&#65533;[;0&#65533;&#65533;&#65533;@&#65533;'&#65533;&#65533;&#706;Z&#65533;&#65533;I&#65533;&#65533;&#65533;&#835;=&#1392;&#65533;s&#65533;&#65533;P&#65533;x&#65533;&#65533;
&#65533;pT&#65533; 
&#65533; |-&&#65533;@/&#65533;&#65533;&#65533;&#65533;&#65533;&#1360;h&#65533;&#65533;M&#252;&#65533;4/&#65533;%t&#65533;8&#65533;4=Q^&#65533;F&#65533;&#65533;ex:&#65533;<&#65533;CR&#65533;&#65533;&#65533;&#65533; &#65533;U.&#320;&#65533;9#&#65533;6`&#65533;&#65533;u&#65533;&#65533;&#65533;&#65533;&#65533;E&#420;Q+$*z&#65533;R&#65533;F&#65533;&#65533;&#65533;&#65533;F
&#65533;&#65533;n&#65533;&#65533;&#65533;&#65533;v*9&#200;&#65533;&#65533;8&#65533;&#65533;&#65533;&#65533;&#65533;&#65533;&#65533;&#65533;&#65533;4O&#65533;`: s&#65533;&#65533;65 &#65533;0&#65533;f&#65533;&#65533;&#65533;&#2047;&#65533;&#1297;&#65533;&#1298;&#65533;7&#65533;$;&#65533;Q	&#65533;A-$&#65533; a ! r&#65533;&#65533;&#65533;&#65533;&#65533;u&#65533;GE+0U&#65533;&#65533;&#65533;
&#65533;&#65533;&#65533;&#65533;:&#65533; 
(&#65533;&#65533;&#65533;&&#65533;&#65533;|M?J&#65533;&#65533;&#65533;d&#65533;j`&#65533;&#65533;p&#65533;l(&#65533;LJp&#65533;`?&#65533;&#65533;&#65533;&#65533;D&#65533;&#65533;&#65533;H&#65533;&#65533;&#65533;\&#65533;@&#65533;p&#65533;.&#65533;1l&#65533;6,&#65533;8\8,&#65533;&#65533;
k&#65533;&#1779;&#403;i&#1177;&#538;&#65533;i#&#65533;nQS@&#65533;&#1620; &#65533;R&#65533;&#65533;#P_&#65533;5&#65533;&#65533;pH&#1185;&#65533;p&#65533;@	xx&#37511;&#65533;&#65533;&#65533;&#65533;b&#65533;&#65533;G)q
&#65533;F*)&#65533;R,M&#758;{&#65533;&#65533;U&#65533;&#65533;&#1936;&#65533;&#317916;&#65533;=&#65533;&#65533;&#65533;q&#65533;&#65533; &#65533;&#65533;:O0z&#65533;&#65533;IM&#65533;K&#65533;&#1290;&#65533;&#65533;&#65533;@&#65533;&#65533;>W&#65533;F@<&#65533;&#772;&#65533;&#65533;<*&#65533;&#1993;EPbp&#65533;"&#65533;G&#65533;!`&#65533;l+&#65533;W&#65533;&#65533;&#65533;&#65533;&#65533;&#65533;&#65533;&#65533;P	 &#65533;&#65533;&#1529;&#65533;&#65533;8.&10&#65533;i&#65533;Z&#65533;*A&#65533;&#65533;&#1532;Yu?\&#65533;Q&#65533;*&#65533;Pt@b&#65533;&#65533;&#65533;&#65533;&#65533;&#65533;	
&#65533;B&#65533;&#65533;&#65533;&#65533;7Lh&#65533;P69&#65533;m~X&#65533;JE&#65533;}qq5u&#65533;&#65533;$&#65533;&#65533;&#65533;&#678;&#65533;&#65533;&#65533;4&#65533;&#65533;&#65533;~#&#65533;c&#65533;&(&#65533;&#65533;m&#65533;&#65533;&#65533;G&#65533;&#65533;N&#65533;@	~RS&#65533;&#1147;&#65533;&#65533;&#65533;&#65533;&#65533;&#65533;&#65533;YP&#65533;a&#65533;&#65533;}&#65533;BW_&#65533;P&#65533;&#65533;&#65533;t`7&#65533;N&#779;+&#65533;&#65533;LP-@u

&#65533;&#65533;]&#65533;m&#65533;&#65533;K&#65533;&#65533;z&#65533;9&#65533;'&#65533;&#65533;,&#65533;Q<&#336;&#65533;0&#65533;~&#65533;&#65533;^ac]=\&#65533;O&#65533;.`i!&#65533;&#65533;A&#65533;Xu&#65533;&#14496;&#65533;&#65533;&#65533;&#65533;&#65533;b&#65533;b&#65533;&#65533;&#65533;&#65533;&#65533;&#65533;N&#65533;&#65533;&#65533;
 
&#65533;T`&#65533;bR&#65533;&#65533;&#65533;&#65533;V&#65533;'&#65533;
!<&#65533;Z&#65533;Qx-&#65533;`"&#65533;-&#1297;&#65533;&#65533;/A&#65533;3x6&#65533;&#65533;&#65533;j5&#65533;&#65533;&#65533;&#65533;x &#65533;&#65533;E&#65533;x	&#65533;&#65533;y&#65533;0&#65533;	&#65533;@&#65533;&#65533;&#65533;&#65533;u$&#65533;&#65533;4plxX+R*&#65533;&#65533;/&#65533;&#65533;&#65533;&#65533;&#65533;&#65533;&#65533;p&#65533;m&#65533;nT$&#65533;&#65533;N&#65533;&#65533;&#65533;*&#65533;&#65533;a&#65533;&#65533;&#65533;&#65533;&#65533;p&#65533;p&#65533;&#65533;	A&#65533;'+"0x&#65533;h&#1090;i&#65533;&#65533;6
T&#65533;&#464;&#65533;&#65533;&#65533;B&#65533;&#65533;&#320;&#65533;=0&#65533;&#65533;&#65533;3&&#859;h2&#65533;&#1075;EA&#15184;GT^1&#65533;&#65533;&#65533;&#65533;BE&#65533;_&#65533;+&#65533;f&#65533;^&#65533;8Uq&#65533;Ya&#65533;+&#1930;X&#65533;LP0&#65533;m&#65533;$%&#65533;N`&#65533;&^&#65533;	&#65533;b&#65533;#
&#65533;a&#65533;&#65533;S&#65533;&#65533;`&#65533;VM&#65533;&#65533;&#65533;&#65533;&#65533;&#65533;s%?&#65533;A&#65533;
vHf&#65533;&#65533;&#224;,T&#65533;&#65533;&#65533;n&#65533; Q!&#65533;'&#65533;i&#65533;p<&#65533;&#709;69.&#65533;&#65533;&#65533;&#65533;v&#65533;&#65533;&#65533;z&#65533;&#65533;T&#65533;GqK&#465;#W&#65533;&#65533;&#65533;lP&#65533;&#65533;&#65533;&#65533;N&#65533;Xp#&#65533;w&#65533;&#2047;C ?&#139;"&#65533;h&#65533;&#65533;W&#65533;o $&#1584;&#65533;F&#65533;5&#65533;&#65533;&#65533;b&#65533;&#65533;h&#65533;&#65533;=&#65533;&#65533;3p&#65533;EnA&#65533;"t"&#65533;&#65533;&#321;}&#65533;&#65533;&#65533;&#65533;&#65533;&#65533;B&#65533;&#65533;8&#65533;@&#65533;SV`T&#65533;S&#65533;&#65533;fAX*@&#65533;&#65533;&#65533;2&#65533;&#65533; z("&#65533;&#65533;&#560;*&#65533; &#65533;&#65533;&#65533;&#65533;lh&#65533;"x"&#65533;&#65533;#x&#65533;&#65533;&#65533;&.k
&#65533;&&#65533;&#65533;&#65533;&#65533;~&#65533;E&#65533;&#65533;&#456;
&#65533;:&#65533;&#65533;~&#65533;) &#65533;&#65533;&#65533;@n&#65533;&#65533;1&#65533;p&#65533;%&#65533;"YP&#65533;&#65533;&X&#65533;&#65533;&#65533;v&#65533;l.F&#65533;Q#&#65533;KD&#65533;$8&#65533;&#65533;&#65533;&#65533;5?,H&#65533;&#65533;U"&#65533;+&#65533;&#65533;$&#65533;#.3&#65533;&#65533;&#65533;&#65533;F>&#1056;
@&#65533;&#65533;&#65533;,&#65533;A&#65533;Adp&#65533;50&#65533;X
X&#65533;&#768;]v&#65533;MM&#65533;nZi-n9l&#65533;&#65533;&#40613;&#65533;&#65533;&#65533;a&#65533;n&#65533;a;o?&#65533;&#65533;p1X&#65533;&#65533;&#65533;&#65533;&#65533;&#65533;&#65533;&#65533;&#65533;&#65533;&#65533;c&#65533;&#65533;&#65533;~&#65533;&#65533;&#65533;&#65533;LPAJD Xj&#65533;D&#65533;7P &#65533;[&#65533;&#65533;0&#65533;&#65533;&#65533;=0&#65533;H6&#1041;`|&#65533;YAEX&#65533;&#65533;&#65533;&#385;P&#65533;H&#65533;X&#65533;&#521;"2&#65533;G&#65533;q!f&#65533;&#65533;&#65533;@&#65533;&#65533;A&#65533;y&#65533;&#65533;&#65533;H$q&#65533;,o&#65533;r&#65533;&#65533;&#65533;&#65533;2&#65533;4&#65533;&#10242;j&#65533;b)&#65533;&#65533;&#65533;&#65533;Y`&#65533;&#65533;2 &#65533;&#65533;O&#65533;&#65533;&#65533;&#65533;&#65533;&#65533;8&#65533;,?x,&#65533;UQbS&#65533;e&#65533;x&#65533;e&#1346;&#65533;8u&#65533;&#65533;2@&#65533;&#65533;LJ},&#65533;T&#65533;*,KV&#65533;&#34434;&#65533;.&#65533;&#65533;&#65533;(@&#65533;d0&#65533;&#65533;b&#65533;&#65533;&#65533;j
&#65533;&#65533;&#65533;8rA7g&#65533;{v8&#1965;&#65533;&#65533;&#65533;&#65533;&#65533;9&#65533;&#65533;&#65533;&#65533;&#65533;&#65533;&#65533;&#65533;&#65533;&#65533;!&#65533;t&#65533;&#65533;C"&#65533; &#65533;&#65533;&#65533;2#&#65533;t&#65533;&#65533;/&#65533;&#65533;%&#65533;&#65533;a3&#65533;&#65533;&#65533;&#65533;&#65533;&#65533;&#65533;`b
j&#65533;&#65533;[&#65533;&#65533; D&#65533;  &#65533;&#65533;`&#65533;&#65533;I&#65533;c"&#65533;0*013&#65533;&#65533;6[&#65533;&#65533;&#65533;&#65533;h &#65533;&#65533;&#65533;G&#65533;)J&#65533;YD&#65533;#&#65533;	
&#65533;)&#65533;&#65533;&#65533; &#65533;J4&#65533;&#65533;h&#65533;KV&#65533;&#1671;\&#65533; PL&#65533;&#65533;&#65533;VvBD&#65533;?@&#65533;S(6&#65533;&#65533;&#65533;k&#65533;&#65533;
&#65533;&#65533;&#65533;jJ%&#65533;&#65533;&W*&#65533;R&#65533;h@[DQ&#65533;&#65533;3&#65533;y&#65533;a\3*SQ&#65533;-z]5&#1066;V@.&#65533;&#65533;%dg&#65533;@&#65533;&#65533;&#65533;k&#65533;d&#65533;
1xDb&#65533;&#65533;&#1505;`vx&#65533;o&#65533;&#65533;&#65533;nZ&#65533;&#65533;d&#65533;x7F~&#65533;&#65533;&#65533;vNp&#65533;&#65533;0/]&#1027;&#65533;&#65533;&#65533;G&#34817;&#65533;BP,*1&#65533;`&#65533;&#65533;*&#65533;@P&#65533;o&#65533;&#65533;`	s&#65533;&#65533;`L&#65533;&#65533;&#65533;EL0&#65533;"L&#65533;]Wc@&#65533;&#65533;&#65533;&#65533;u^:({dQ&#65533;@%&#65533;&#65533;&#65533;z&#65533;1Xd&#65533;H
@%Lp&#65533;a&#65533;"=&#65533;Hu&#65533;>dsI&#65533;&#65533;HL&#514;D&#605;&#65533;&#65533;&#65533;B&#65533;&#981;<Hj3&#65533;I:&#65533;F&#65533;=&#65533;hL	&#1313;@@Ay)7&#65533;(&#65533;`D &#65533;&#65533;g&#65533;&#65533;@&#65533;B@&#65533;-P&#65533;"!&#65533;r&#65533;X&#65533;j-&#65533;q#J&#65533;9&#65533;&#65533;&#65533;&#65533;&#65533;&#1317;&#65533;8F&#65533;$&#65533;0&#65533;&#1641;&#65533;&#65533;F5&#933;p	&#65533;&#65533;&#65533;L&#65533;s&#65533;&@&#65533;^&#65533;Fu&#266;&#65533; Q&#65533;,&#65533;MH

&#1031;$&#65533;7&#65533;sAo&#65533;QI&#65533;):&#65533;#^[&#65533;P&#65533;y2&#65533;Oy&#65533;&#65533;1Tz :&#65533;W&#65533;&#65533;S&#65533;&#65533;&#65533;&#65533;bBJXK&#65533;&#65533;l&#1100;\&#1458;_&#65533;&#1153;0&#65533;(&#65533;wi&#65533;m&#65533;6&#65533;1l l9S!0B&#65533;H&#65533;s-&#65533;&#65533;&#65533;&#65533;&#65533;9&#65533;Tb`&#197;E0&#65533;M
h@&#65533;W&#65533;&#65533;&#65533;&#65533;&#65533;b&#65533;-&#65533;&#65533;&#65533;0&#65533;b&#65533;%"1&#65533;J&#65533;a&#65533;&#65533;&#65533;$j\z&#65533;)&#65533;&#65533;I@&#65533;Co&#65533;2&#65533;&#65533;&#65533;u&#65533;&#65533;&#65533;&#65533;&#65533;.&#65533;$(F1#U\&#65533;d&#65533;F&#65533;	&#65533;QTJ&#65533;&#1046;&#65533;US&#65533;1&#688;&#65533;&#65533;&#65533;@&#65533;|cLP&#65533;X&#65533;U	&#34540;&#65533;5 &#65533;5&#65533;A&#65533;(&#65533;&#65533;&#65533;1@&#65533;sb&#65533;X&#65533;:`%Bn y&#65533;&#65533;n&#65533;&#1722;$\&#65533;VM&#65533;6&#65533;Av&#65533;u.&#65533;FOz&#65533;^&#1122;&#65533;$,>`&#65533;SK&#65533;`@A~	N,&#65533;&#65533;12C"&#65533;&#65533;l&#826;&#65533;+&#65533;&#65533;@&#65533;t5&#65533; &#271;h0v*&#65533;&#65533;&#65533;&#65533;&#65533;&#65533;1#N0G&#65533;&#65533;&#65533;V&#65533;&#65533;&#65533;}+!K&#548;&#65533;z&#65533;&#65533;&#65533;J&#65533;&#65533;&#65533;&#65533;&#65533;!&#65533;n@oBPw&#65533;&#65533;<W&#65533;&#65533;J&#65533;&#65533;&#65533;&#65533;/!&#65533;&#65533;&#65533;&#65533;&#65533;guf&#65533;	*@&#65533;&#65533;&#65533;&#65533;&&#65533;I&#65533;88Z&#65533;7&#65533;&#65533;&#65533;&#65533;*Dp&#65533;	[BP&#65533;p&#65533;&#65533;&#838;#9-C`v&#65533;&#65533;P&#65533;&#65533;r+}L&7&#65533;&#65533;z&#65533;L&#65533;&#65533;&#65533;@&#65533;r,&#65533;&#65533;P&#65533;&#65533;=&#65533;t&#346;N&#65533;p&#65533;L:d5k&#65533;fl&#65533;KF&#65533;9o&#65533;+}&#65533;r&#65533;&#65533;\&#65533;'&#65533;&#65533;&#65533;&#65533;&#65533;!\d&#65533;hQ7[&#65533;&#65533;_H`\&#65533;&#65533;-&#65533;&#65533;&#65533;&#65533;R&#65533;&#65533;V&#65533;&#65533;8 &#65533;&#65533;&#65533;&#65533;&#65533;&#767;@&#65533;-8&@&#65533;&#65533;&#65533;C&#65533;&#65533;n&#65533;&#65533;-g&#65533; &#65533;	&#65533;&#65533;&#65533;&#65533;&#65533;DI7&#65533;&#65533;&#65533;@&#65533;P&#65533;"8$&#65533;&#65533;'H
&#65533;4@gD&#65533;BJ&#65533;&#65533;.&#65533;&#65533;z&#65533;#&#181;&#65533;&#65533;<4_CJ1"&#65533;+Q@&#65533;.:&#65533;1&#65533;4&#65533;&#65533; }&#65533;9AR&#65533;&#65533;B&#65533;&#65533;K&#65533;Z:^&#65533;&#65533;3&#65533;&#65533;&#65533;AM&#65533;1q&#65533;&#539022;j*&#65533;7&#65533;&#65533;z&#65533;#&#65533;}9&#65533;T&#65533;^&#379;&#65533;`&#65533;`&#65533;0!F&#65533;&#65533;M&#65533;$&#65533;&#1312;&#65533;#V&#65533;&#65533;@&#65533;&#65533;&#65533;&#65533; 	&#65533;&#65533;&#65533;&#65533;85~N&#65533;&#65533;&#65533;&#65533;N&#65533;K<&#65533;&#65533;&#65533;9F&#65533;&#65533;p&#65533;&#65533;
P&#65533;&#65533;&#65533;Q	&#65533;gL&#65533;~-?&#65533;&#65533;q&#65533;|f&#65533;&#1097; N&#65533;b&#65533;&#65533;&#629;&#929;2G&#65533;&#65533;6&#65533;@&#65533;&#65533;P&#65533;b&#1849;!bO&#65533;&#65533;&#65533;}&#65533;&#65533;&#65533; 0&#65533;t\&&#584;&#65533;k&#65533;&#65533;(&#65533;&#65533;3&#65533;[&#65533;H.&#65533;&#65533;&#65533;&#65533;s&#65533;&#65533;&#65533;&#65533;xwQ&#65533;&#65533;s	&#65533;k&#65533;&#65533;/&#65533;&#65533;d@&#65533;@&#65533;A&#65533;&#65533;
&#65533;&#65533;&#1546;&#65533;&#65533;@1)*&#65533;;\K*&#65533;	<&#649;c&#65533;QxL0&#65533;&#65533;<&#65533;&#65533;6
&#65533;J&#65533;X&#65533;xH&#65533;V&#65533;&#65533;&#65533;K&#65533;Y&#65533; #X-&#65533;&#65533;C&#65533;c8&#65533;&#65533;B&#65533;@A+&#65533;j8&#65533;B&#65533;&#65533;d&#65533;&#65533;&#65533;G&#653;sk9+JR&#65533;&#65533;&#11342;M&#65533;&#65533;+&#65533;&#65533;&#65533;&#65533;&#65533;
&#65533;&#65533;13&#65533; &#65533;&#65533;&#65533;&#65533;D(&#65533;2&#65533;
&#65533;&#65533;J0&#65533;&#65533;r&#65533;&#65533;&#65533;,&#65533;.&#65533;&#39451;K&#65533;"&#65533;&#65533;P&#65533;r
&#65533;[p&#65533;"&#65533;&#65533;_&#65533;8'bH&#65533;"&#65533;M&#65533;&#65533;&#65533;3&#65533;&#65533;&#65533;2p&#65533;&#65533;&#65533;&#65533;9&#65533;iXF#I@ &#65533;&#65533;*&#65533;&#65533;&#65533;&#65533;&#65533;&#65533;&#65533;s&#65533;&#65533;I&#65533;&#65533;&#628;R&#65533;&#65533;&#65533;&#65533;2y&#65533;&#65533; 6Y&#65533;R{t&#65533;T,&#65533;d&#65533;A&#65533;#&#65533;&#65533;&#65533;&#65533;kP)&#65533;y&#65533;;&#65533;&#65533;Fh&#65533;sB,
&#65533;&#65533;&#65533;c&#65533;&#65533;J&#1547;&#65533;&#65533;JB&#65533;
1&#65533;b&#65533;\&#65533;&#65533;U&#65533;&#65533;&#65533;&#65533;X&#65533;b&#65533;&#65533;	0=0B^Y&#65533;/&#65533;C&#65533;>@&#65533;8XI5DQ&#65533;&#65533;j&#65533;HA&#65533;X&#65533;&#65533;&#65533;Q&#65533;k&#65533;&#65533;&#65533;&#1271;&#1971;&#65533;&#65533;X&#65533;&#65533;u&#65533;B&#65533;e&#65533;M&#15659;&#65533;&#65533;&#65533;&#65533;x0&#65533;&#65533;J&#65533;&#65533;J&#65533;I,&#65533;&#65533;&#1586;&#65533;J&#1536;&#65533;&#65533;&#65533;&#65533;)%&#65533;2&#65533;&#65533;h&#343;&#65533;+)&#65533;fB&#65533;i& &#65533;J b&#65533;&#65533;&#65533;&#65533;&#65533; &#65533;&#65533;&#65533;&#65533;&#65533;&#65533;?&#65533;Y&#65533;&#65533;3F&#65533;&#65533;:1LH%Q&#65533;/&#65533;&#65533;r&#65533;&#65533;
\&#65533;F&#65533;&#65533;&#65533;,!?- &#65533;&#65533;&#65533;&#65533;&#65533;Y/
j&#65533;&#65533;8&#65533;&#65533;&#65533;&#65533;&#65533;@&#65533;D&#65533;&#65533;
&#65533;,0&#65533;&#65533;&#65533;&#65533;N5&#65533;;&#65533;P&#65533;&#65533;36d&#65533;&#65533;&#65533;&#65533;&#65533;&#65533;H&#65533;x&#65533;&#65533;b&#65533;&#565;&#65533;&#65533;#*&#65533;&#65533;=&#1724;&#635;2&#65533;&#65533;Op2&#65533;&#65533;&#65533;,oXIpI&#65533;&#65533;@&#65533;5&#65533;&#65533;)@&#65533;]&#65533;)&#65533;&#65533;[&#65533;&#27652;&#65533;&#65533;&#65533;&#65533;&#287;&#271;O&#65533;Pu%qL&#65533;&#65533;r&#65533;H( &#65533;&#65533;J&#65533;$>&#65533;D	&#65533;&#65533;&#65533;&#65533;P2&#1600;&#65533;,'&#65533;&#65533;4&#65533;`&#65533;&#65533;&#65533;ty&#65533;B&#65533;A+iQ&#65533;&#65533;&#65533;&#65533;&#65533;+&#65533;\?*&#65533;&#65533;&#65533;&#65533;&#65533;F2&#65533;&#65533;&#243;blD&#65533;Qh&#65533;&#65533;&#65533;&#65533;h:'&#65533;&#65533;&#65533;&#65533;&#65533;&#65533;r&#65533;RL9&#1161;=&#65533;`&#65533;*;B&#65533;t&#65533;C&#65533;,&#65533;&#65533;&#65533;b&#65533;;&#65533;8},&#65533;Y&#65533;&#65533;BH&#65533;c&#65533;&#65533;&#65533;&#1851;x0&#65533;&#1154;V!#1jg#QI#&#65533;j)Y&#65533;&#65533;U(1&#65533;&#65533;&#65533;&#65533;&#65533;B&#65533;H&#65533;X=&#65533;&#65533;6j&#65533;&#65533;`+&#65533;&#65533;&#1280;&\&#65533;0&#65533;	&#1083;)&#65533;%&#1541;&#65533;&#65533;&#726;|&#65533;7@D'&#65533;1O"DRZQS:&#65533;&#65533;z&#65533;1&#65533;&#328;G&#65533;)&#65533;&#65533;&#65533;&#65533;&#65533;J	 &#1025;&#65533;8&#65533;Q&#65533;'&#65533;D&#65533;&#65533;c&#65533;&#65533;{&#65533;&#65533;&#1168;q&#65533;&#65533;&#65533;r&#65533;&#65533;q	&#65533;&#65533;>#&#65533;3&#65533;&#65533;&#65533;&#65533;$F&#65533;&#65533;$&#65533;43I&#65533;&#65533;&#65533;}H&#65533;-&#892;&#65533;@&#65533;B&#65533;J&#65533;f&#65533;MW.&#65533;&#65533;d"&#65533;b&#65533;&#65533;H(&#65533;(&#52738;3&#65533;&#65533;Y&#65533;5&#65533;&#65533;s&#65533;Sy&#65533;&#65533;*"
=]&#65533;&#65533;&#65533;/&#65533;&#65533;&#65533;K&#65533;&#65533;&#65533;&#65533;X&#65533;/\&#65533;&#65533;&#65533;&#65533;E&#65533;N&#65533;&#45311;&#65533;&#47883;&#65533;&#65533;&#65533;&#65533;&#65533;G&#65533;&#65533;&#65533;)x&#65533;&#65533;#
H+&#566;^9&#65533;&#65533;&#65533;n(&#65533;&#65533;*n&#65533;Cn0U7\&#1396;&#65533;&#65533;a@;<&#65533;&#65533;l1|[&#65533;>D&#65533;&#65533;&#65533;&#65533;&#65533;u&#65533;&#65533;1%Q&#65533;3&#65533;&#65533;h&#65533;Q&#65533;&#65533;&#65533;J&#65533;&#65533;Y&#65533;aV&#65533;&#65533;&#65533;3&#65533;&#1457;&#65533;&#65533;&#65533;ND&#65533;Il&#65533;&#65533;QK&#65533;x&#65533;&#65533;&#65533;"&#65533;&#323;&#65533;AJqL(&#65533;?&#65533;2,&#65533;>w&#65533;&#65533;r&#44931;&#65533;&#65533;&#1396;:R&#65533;g&#65533;&#65533;|&#65533;&#65533;&#65533;&#65533;3`&#65533;&#65533;&#65533;X&#65533;&#24128;.&#65533;+S"&#65533;&#65533;@&#65533;.MM&#65533;&#65533;&#65533;&#65533;&#65533;b&#65533;vL5&#65533;.h@&#65533;&#65533;&#65533;(1)Y&#65533;5&#65533;&#65533;*&#65533;&#65533;=&#65533;X&#65533;)&#65533;&#65533;(6&#65533;cS&#65533;&#65533;T&#65533;G&#65533;-&#65533;e&#65533;Vq&#65533;&#65533;&#65533;aB&#65533;U&#65533;&#65533;J&#65533;&#65533;&#687;&#65533;&#65533;&#65533;&#65533;&#65533;^&#65533;&#65533;4&#65533;@&#65533;]&#65533;W&#65533;&#65533;&#65533;hMi7&#65533;&#65533;X&#65533;U&#65533;&#65533;*&#65533;^}&#65533;CI&#65533;1k&#65533;&#65533;&#65533;&&#65533;e&#65533;&#65533;&#65533;1&#65533;
G&#65533;&#65533;P&#65533;fr&#65533;a&#65533;\&#65533;&#65533;&#65533;&#65533;&#65533;H&#65533;&#65533;&#65533;&#65533;2)&#1731;&#65533;&#65533;&#65533;&#686;_0&#1813;Q?&#65533;[&#65533;&#65533;y	&#709;&#65533;&#65533;&#1091;z&#65533;&#65533;2&#65533;&#65533;:&#65533;K&#65533;V&#65533;	&#65533;&#65533;&#65533;I&#65533;&#65533;H&#65533;*&(c&#65533;,&#65533;&#65533;&#65533;&#65533;Xp"s&#65533;&#65533;:%]&#65533;s&#65533;&G+1G&#65533;A#&#65533;&#65533;6&#65533;K4&#65533;&#853;&#65533;&#65533;&#65533;&#65533;&#65533;&#65533;&#41819;4&#65533;&#65533;&#65533;&#65533;&#65533;&#65533;&#65533;kI)<&#65533;+&#65533;\sB&#65533;@&#65533;H&#65533;&#65533;d`N&#65533;&#297;&#385;H&#65533;\&#65533;&#65533;[M&#65533;&#65533;x&#65533;&#65533;&#65533;h&#65533;;Zd&#65533;&#65533;*t#&#65533;&#652;&#1035;U@&#65533;0c&#65533;&&#65533;&#65533;0&#65533;&&#65533;&#65533;_F0&#65533;)&#65533;&#65533;&#65533;0|&#65533;&#65533;&#65533;8&#65533;&#65533;&#65533;U_&#65533;U&#65533;&#65533;&#65533;1&#65533;&#65533;&#65533;a&#65533;&#1792;8&#65533;&#65533;&#65533;/&#65533;a&#65533;&#65533;1&#65533;W4&#65533;&#65533;@&#65533;&#65533;D&#637;&#65533;&#65533;&#65533;u&#65533;iQ&#757;&#65533;&#65533;]&#65533;&#65533;&#65533;&#65533;&#65533;@&#65533;&#65533;&#65533;-&#65533;&#1664;[X&#65533;:&#65533;&#65533;0&#65533;R&#65533;8c$y&#65533;&#65533;&#1108;,&#65533;&#65533;&#65533;L'&#65533;&#65533;&#65533;3A&#65533;&#65533;&#65533;&#65533;<&#65533;&#65533;&#65533;'#&#65533; &#65533;&#65533;&#65533;&#65533;	 &#65533;&#65533;R#&#65533;&#65533;Y&#65533;5s&#65533;5s&#65533;/&#65533;pd&#65533;&#65533;&#1788;X&#65533;&#65533;&#65533;&#65533;&#65533;&#65533;&#65533;&#65533;m&#65533;&#65533;b&#65533;h&#65533;K&#65533;(*&#65533;&#1078;$$#&#65533;P&#65533;&#65533;&#65533;<HU&#65533;&#65533;&#65533;/&#65533;&#65533;j<<&#65533;p&#65533;dN&#65533;&#65533;jX&#65533;p&#65533;N`&#65533;bA&#65533;PTukSf&#65533;&#65533;|K&#65533;&#65533;&#65533;C6&#65533;&#65533;&#65533;E&#65533;>&#65533;+b&#1439;&#65533;9X&#65533;&#65533;[2y&#65533;&#65533;R&#65533;J&#65533;&#65533;
&#65533;u&#65533;a&#65533;&#1950;@&#65533;&#65533;hi&#65533;g&#65533;&#274;&#65533;&#65533;&#65533;8&#65533;&#63518;&#65533;[h&#65533;.&#65533;m&#65533;&#65533;&#65533;&#65533;&#65533;a*&#65533;&#65533;2&#65533;
&#65533;)V&#65533;[bj&#65533;Jj&#65533;&#1408;c2&#65533;au&#65533;&#65533;&#65533;,&#65533;&#65533;
p&#65533;)X(&#1574;1M&#65533;&#65533;&#65533;&#65533;&#1865;&#65533;&#65533;iE&#65533;&#65533;&#65533;&#65533;bPt&#65533;&#65533;cp&#65533;&#65533;o&#65533;&#65533;b&#65533;5Y&#65533;&#65533;&#65533;8&#65533;&#65533;~6`&#65533;X&#65533;&#65533;S.J5&#65533;&#65533;G=NF&#65533;&#65533;&#65533;&#65533;&#65533;&#65533;&#65533;&#65533;&#65533;j&#65533;&#65533;&#65533;\N&#65533;&#65533;&#65533;&#65533;]&#65533;&#65533;&#65533;&#65533;p&#65533;A&#65533;&#65533;9&#65533;j&#65533;@=&#65533;&#1227;h7_&#65533;`q&#65533;nH&#65533;&#65533;hU%&#65533;&#65533;&#65533;&#65533;&#65533;&#65533;h&#65533;&#65533;&#65533;'#&#65533;&#65533;gR&#65533;U&#65533;Ka&#65533;ib(&#65533;W&#65533;i&#328;&#65533;	&.&#65533;&&#65533;&#65533;N(|2&#65533;R&#65533;Q&#65533;H&#65533;&#65533;U&#65533;&#65533;s&#65533;&#65533;[&#65533;&#65533;&#65533;~	1S92h&#65533;&#65533;&#65533;&#65533;aL&#65533;^&#65533;&#65533;&#65533;&#65533;jE0>&#65533;:&#65533;V&#65533;&#65533;&#65533;a&#642;3&#65533;&#65533;&#65533;&#65533;@x!(&#65533;&#65533;&#65533;_r%&#1353;&#65533;p&#65533;&#65533;f&#65533;&#65533;%&#65533;&#65533;&#65533;K&#65533;&#65533;&#65533;&#65533;>&#65533;"&#65533;&#65533;EDn&#65533;k&#65533;}D	D&#37653;&#65533;&#568;&#65533;h&#65533;	(<&#65533;&#65533;&#65533;&#65533;&#65533;u&#46348;&#65533;&#65533;0Q`_CU<&#65533;q6g;L&#65533;&#65533;&#65533;&#65533;&#65533;T&#65533;@p+@&#65533;&#65533;
&#65533;I&#65533;<&#65533;~&#65533;E2&#65533;`&#65533;&#65533;&#65533;d(&#65533;>@&#65533;&#65533;&#65533;&#65533;c&#65533;K&#65533;&#65533;&#65533;&#65533;`&#65533;&#65533;7/&#65533;&#65533;&#65533;&#65533;&#65533;`U&)2&#65533;i&&#858; 7&#65533;&#65533;m&#65533;ar&#65533;&#65533;&#65533;&#25198;&#65533;V&#65533;x&#65533;<&#65533;[&#65533;&#65533;Rl&#65533;&#65533;&#65533;&#65533;&#65533;,&#1438;&#65533;,&#65533;M>2W&#65533;_0&#65533;M!&#709;&#1920;Jc&#65533;&#13688;&#65533;&#65533;&#65533;&#65533;{&#65533;P&#65533;t@&#65533;&#514;6&#65533;RC&#65533;&#65533;^&#65533;&#65533;&#65533;&#65533;&#65533;t&#65533;d&#65533;I/ 0&#65533;>&#65533;&#65533;&#1549;u&#65533;D&#65533;G&#65533;,&#65533;&#376;&#65533;&#65533;&#65533;&#65533;>U&#65533;<e<HI&#65533;&#65533;&#65533;)&#65533;&#65533;Cp&#65533;&#65533;f&#65533;&#65533;&#779;&#65533;&#65533;d&#65533;c&#65533;`v0Dj&#65533;&#65533;&#65533;(&#65533;!&#65533;c&#65533;o&#65533;&#65533;j&#65533;&#65533;`&#65533;>&#33022;7&#65533;*&#65533;&#65533;:$p!H&#65533;&#65533;O&#65533;b&#65533;b&#65533;&#65533;M&#65533;rI&#65533; #%&#65533;&#1082;&#65533;&#65533;w2&#65533;E3&#582;q&#65533;&#65533;&#649;&#582;&#65533;&#65533;&#65533;f&#65533;	#&#65533;&#65533;l&#65533;&#65533;&#65533;&#65533;7&#65533;D-Om&#65533;&#65533;&#65533;&#65533;0MDt&#1038;I&#65533;b&#65533;4&#65533;r&#65533;&#65533;w&#832;[x&#65533;&#65533;b&#65533;i&#65533;&#65533;&#65533;&#65533;+&#65533;&#1480;Cn&#65533;&#65533;`&#65533;,&#514;`&#65533;&#65533;)u"Cg&#65533;_p&#65533;&#1236;.&#65533;R&#65533;&#65533;9&#65533;%&#65533;l&#65533;&#65533;&#65533;s&#65533;8z&#65533;Yo&#65533;&#65533;&&#65533;
&#65533;=&#65533;^S&#65533;Uhk&#65533;X&#65533;f#&#65533;&#65533;(&#65533;@C5&#65533;&#1280;`4a&#65533;&#65533;&#65533;&#65533;	&#65533;/&#1428;KZ>Z&#65533;@a$&#65533;"a&#65533;4&#65533;`&#65533;D&#65533;XN&#65533;0%V5&#65533;Te
&#65533;P@Q&#65533;&#65533;:PC&#65533;!&#65533;&#65533;&#65533;M&#65533;&#65533;`j&#65533;M@&#65533;m+&#65533;>I&#65533;&#65533;`K&#65533;2.z&#65533;&#65533;a&#65533;[6Q&#65533;X&#65533;&#392;'&#65533;&#65533;{bo&#65533;&#65533;&#65533; x0< N&#65533;&#65533;~&#65533;&#65533;&#65533;+0\4p&#65533;&#65533;a&#65533;&#65533;&#65533;t&#65533;b&#65533;&#65533;A&#65533;&#1168;OG&#65533;&#1201;a&#65533;&#65533;&#65533;&#1802;-!&#65533;&#65533;&#65533;x&#65533;_&#1725;10&#65533;&#65533; o&#65533;&#65533;8&#65533;&#65533;f`&#65533;<&#65533;&#65533;Vg&#65533;V&#65533;&#65533;c&#65533;&#65533;5&#65533;&#65533;&#65533;&#65533;&#65533;="H&#65533;&#65533;Q&#65533;/L&#65533;k!$`?Y&#65533;B&#65533;&#65533;&#65533;i&#65533;&#65533;&#65533;&#65533;{0&#65533; &#65533; &#65533;&#65533;0&#65533;&#65533;UP1F&#65533;&#65533;&#552;&#65533;&#65533; T0&#65533;-!#&#65533;9&#65533;,H&#65533;&#65533;&#65533; &#65533;&#65533;0V&#65533;R&#65533;(&#65533;&#65533;2&#65533;A:>&#65533;P,&#65533;L&#65533;&#65533;E&#65533;$&#65533;E50E<&#65533;`&#65533;&#65533;|$AYF!Qp&.} &#65533;1}&#65533;&#65533;&#65533;&#65533;<rI~&#65533;
&#65533;YM&#65533;&#65533;&#65533;@&#65533;1@@w&#65533;9U&#65533;&#65533;&#65533;&#65533;SX%7&#65533;p&#65533;B(&#65533;%l&#561;&#65533;Ym&#65533;up0&#65533;&#65533;&#65533;&#65533;{&#65533;pC`&#65533;&#65533;Er3$&#65533;X&#65533;)&#65533;&#65533;w&#65533;l&#65533;Sh&#65533;&#65533;f&#65533;(0h&#65533;5&#65533;&#65533;&#65533;a&#65533;&#65533;&#65533;&#65533;&#65533;&#65533;&-&#65533;&#65533;	&#65533;&#65533;u&#65533;G&#65533;&#65533;Yc&#65533;I]r&#65533;y&#65533;a0&#65533;&#65533;w%&#65533;h&#65533;7nB&#65533;&#65533;F&#65533;i<X&#65533;&#65533;&#65533;&#65533;&#65533;{&#65533;1&#65533;lLq&#65533;H0&#65533;9&#65533;&#65533;G&#65533;,&#65533;&#65533;p&#65533;&#65533;&#65533;&#65533;&#65533;/&#65533;&#65533;F(&#65533;S	6&#65533;&#65533;au&#65533;&#65533;&#65533;&#65533;&#65533;&#65533;&#65533;&#65533;30!&#65533;&#65533;E/&#1400;C	&#65533;tQ<&#65533;&#65533;&#65533;
&#65533;&#65533;H&#65533;/&#65533;&#65533;&#65533;b&#65533;(&#65533;|"&#65533;d&#65533;AH&#65533;fI&#65533;H&#65533;&#65533;[$M&#65533;&#65533;&#65533;&#65533;~$&#65533;J	Ps@&#65533;0X@V&#65533;&#1373;v&#65533;)U&#65533;	&#65533;0&#65533;&#65533;nU7&#65533;&#384;
a	&#65533;&#65533;&#65533;&#65533;[&#65533;&#65533;5&#1535;wu&#65533;&#65533;`&#65533;.>&#65533;`&#65533;I&#65533;m&#65533;&#669;&Yl&#65533;f&#65533;.&#65533;p&#65533;&#65533;)&#65533;&#65533;&#1026;&#65533;&#65533;&#65533;&#494;&#65533;&#65533;&#65533;A&#65533;&#65533; &#52285;1&#65533;B&#65533;CAs7-x&#65533; Xs&#65533;&#65533;&#65533;-&#65533;Y!l@I&#65533;\HkP&#65533;&#65533;&#65533;&#65533;!V&#65533;&#65533;@&#65533;v H0&#65533;_&#65533;2&#65533;&#65533;&#65533;&#65533;W&#65533;Z&#65533;&#65533;[&#65533;&#65533;&#65533;"&#65533;&#65533;&#65533;&#65533;&#65533;+o&#65533;&#65533;@L1&#65533;h2&#65533;vBF&#65533;&#65533;&#65533;d[<h&#65533;&#65533;&#65533;&#65533;%&#65533;&#65533;7l&#65533;&#65533;x$Y&#1184;&#65533;&#1280;&#65533;&#65533;diK&#65533;A>&#65533;&#65533;=&#65533;I%A&#65533;IFb&#65533;a&#65533;0&#65533;j08@	PP&#65533;7qcM~&#65533;%&#65533;G4&#65533;mz&#65533;&#65533;&#65533;&#65533;&#65533;&|$&#65533;W&#65533;&#65533;&#65533;&#65533;b
I&#65533;&#65533;&#65533;7&#65533;&#65533;4&#65533;R6&#65533;^j&#65533;8e&#65533;&#65533;/&#65533;&#38775;zw&#65533;&#65533;ExX&#65533;&#65533;&#65533;&#65533;24`<&#65533;&#65533;3T@&#65533;&#65533;&#65533;&#65533; cG&#65533; &#65533;W&#65533;{^t@	0&#65533;#	&#65533;&#65533;/R@&#65533;6Q&#65533;
&#65533;$P&#65533;<&#65533;r&#65533;W \a&#65533;9m$.W.&#65533;]G@&#65533;$ &#65533;&#65533;z&#65533;&#65533;&#65533;$v&#65533;I|(&#65533;&#65533;/&#65533;GF&#65533;&#65533;6&#65533;&#65533;D.&#65533;z&#65533;&#65533;#&#65533;&#65533;&#65533;&#65533;b&#326;:&#1314;&#65533;Hd&#65533;&#65533;&#65533;9T`&#65533;b&#65533;&#65533;B&#65533;@&#65533;j&#65533;
&#65533;!&#65533;&#65533;&#65533;&#1298;&#65533;&#65533;&#65533;"t&#65533;E&#65533;&#65533;&#65533;_t&#65533;
&#65533;F&#65533;DMg<H<&&#65533;G&#65533;&#65533;:Y&#65533;!
&#65533;2xD5&#65533;&#65533;=1&#65533;&#65533;&#65533;&#65533;&#65533;&#1958;&#65533;heP; &#65533;&#65533;&#65533;&#65533;&#65533;U &#65533;&#65533;]lK+U&#65533;\
w&#65533;&#157;&#65533;j&#65533;4&#65533;&#65533;9(b&#65533;&#65533;&#65533;&#1361;E&#65533;\f&#65533;&#65533;\&#65533;&#65533;R&#65533;c>&#65533;B&#65533;]&#65533;&#65533;W7p&#65533;&#65533;63&#65533;&#65533;&#65533;)&#65533;-&#65533;2&#65533;VF+X&#65533;&#65533;NhR	&#65533;T&#369;[h&#65533;	&#65533;&#65533;&#65533;&#65533;u&#65533;&#65533;&#65533;s&#65533;<]&#1450;:&#65533;f&#65533;&#65533;&#65533;&#65533;\&#65533;&#65533;_&#1539;&#65533;&#65533;C&#65533;8&#65533;&#65533;H&#65533;&#540;&#65533;&#65533;1Pc&#65533;#1&#65533;Q&#65533;b1d&#65533;c&#65533;&#65533;&#65533;@u&#65533;&#65533;&#65533;&#65533;&#65533;#l&#65533;	1A	Rp&#65533;;&#65533;&#65533;%&#65533;BC&#65533;&#65533;LH&#65533;&#65533;D&#65533;&&#65533;&#65533;R&#16663;&#65533;&#65533;&#65533;&#65533;&#65533;&#65533;$+i(B&#65533;4&#65533; 1UZ&#65533;-&#65533;&#65533;&#65533;&#65533;J1(S&#65533;BR&#65533;&#65533;7}&#65533;o&#65533;&#65533;67)&#1421;&#65533;&#65533;z&#65533;&#65533;&@&#65533;&#65533;&#65533;&#65533;&#65533;6&#65533;&#191;4&#65533;&#65533;y*&#65533;&#65533;[&#65533;&#65533;&#65533;F&#65533;<81&#65533;+B&#65533;~&#65533;( 3S&#65533;&#740;&#65533;&#65533;s\U&#65533;&#65533;~&#65533;&#65533;&#65533;|&#65533;&#65533;&#65533;&#1728;&#65533;h&#834742;&#65533;eC&#65533;&#65533;Al '&#65533;&#65533;GD)&#65533;&#65533;D&#65533;=&#65533;S&#65533;cD&#65533;-oAk5&#65533;&#65533;/&#65533;&#477;
&#65533;@&#65533;&#65533;e&#65533;&#65533;&#65533;:&#65533;&#65533;R&#65533;&#65533;&#65533;_&#65533;<&#65533;9&#65533;&#65533;&#65533;&#65533;&#748;&#65533;se&#65533;Qou&#65533;9e&#65533;&#65533;#1Y&#65533;K&#65533;m&#65533;,&#1545;&#65533;&#790;U&#65533;E1&#65533;	&#65533;
&#65533;d&#65533;&#65533;&#65533;DV&#65533;&#65533;Csc	(&#65533;&#65533;&#65533;(&#65533;&#65533;&#65533;y&#65533;"aE&#65533;)&#65533;&#65533;&#65533;H&#65533;&#65533;&#65533;L&#65533;4*Y&#65533;J&#65533;T&#65533;E&#65533;0&#65533;&#354;C&#65533;&#65533;0&#65533;&#65533;t&#65533;L&#65533;|c&#65533;&#65533;>To&#65533;&#65533;&#65533;LT&#65533;&#65533;&#65533;&#65533;VP%,&#8187;`CM&#65533;&#65533;&#65533;&#65533;&#65533;)_&#65533;&#65533;&#65533;H`&#65533;&#65533;9&#65533;t&#65533;*&#65533;m&#65533;22&#65533;&#65533;A&#65533;q&#65533;&#65533;Q&#65533;&#65533;&#65533;)B&#65533;yA&#1003;&#65533;pf6"!&#65533;a&#65533;&#65533;&#65533;&#65533;H&#65533;@(&#65533;&#65533;&#65533;&#65533;&#65533;W&#65533;&#65533;&#65533;&#65533;&&#65533;&#65533;7&#65533;q&#65533;>&#65533;&#65533;&#65533;U$<&#65533;&#65533;i&#65533;:
(&#65533;)&#65533;&#65533;&#65533;&#65533;&#65533;#&#65533;&#65533;-?&#65533;&#65533;&#65533;&#65533;Y&#65533;&#65533;ro&#65533;&#49173;&#578;&#65533;&#65533;&#65533;&#65533;&#65533;&#65533;&#65533;&#65533;f&#879;&#65533;ccdZ&#65533;EH&#65533;&#65533;&#65533;,.p&#65533;0&#65533;&#65533;*&#65533;&#65533;&#65533;&#65533;b&#65533;{4&#65533;5&#65533;&#65533;$f\&#65533;&#65533;m4&#65533;D&#65533;4EBv&#65533;Q$&#65533;X&#65533;&#65533;B&#65533;&#65533;&#65533;&#65533;jSs&#65533;&#768;	&#65533;PD&#65533;&#65533;&#65533;&#65533;&7Y &#65533;&#65533;\&#65533;h&#65533;&#65533;	jN&#65533;&#65533;A&#65533;&#1735;?@(&#65533; 2&#1365;>&#65533;`&#65533;&#65533;&#65533;&#65533;*&#322;|$S&#65533;&#65533;&#65533;&#65533;<&#65533;&#65533;2.&#65533;&#65533;&#65533;0&#65533;e&#65533;T&#65533;<&#65533;&#65533;R&#65533;70&#65533;n&#65533;lFs}&#65533;&#65533;7p&#65533;S&#65533;&#65533;y&#65533;j&#65533;/&#1690;&#65533;Pa&#65533;&#65533;]ZId@&#65533;&#65533;&#65533;G&#65533;#2LHp&#65533;&#65533;2&#65533;&#65533;&#65533;&#65533;p&#65533;h&#65533;:&#65533;&#65533;&#65533;1=&#65533;J&#65533;&#65533;k&#65533;&#65533;F3`&#65533;&#65533;/Ld&#65533;&#65533;&#65533;k#@H&#65533;0h&#65533;/&#65533;&#65533;&#65533;&#65533;S&#65533;&#65533;&#65533;&#65533;R&#65533;&#65533;&#65533;&#65533;&#65533;&#65533;&#65533;DL&#284;V&#65533;Q&#65533;&#65533;&#65533;k&#65533;B$$Etp&#65533;&#713;&#65533;&#65533;7&#65533;&#65533;9&#65533;9&#65533;<&#65533;K&#65533;&&#65533;Z&#65533;0QNX&#65533;B&#65533;&#65533;)&#65533;&#65533;&#65533;&#1036;`
&#65533;&#65533;&#65533;&#65533;&#65533;&#65533;#L&#65533;&#65533;1&#65533;&#65533;@&#65533;&#65533;P&#65533;&#65533;&#65533;&#65533;&#65533;P&#65533; <&#65533;T\Q&#65533;&#65533;L&#65533;J&#65533;M&#65533;&#65533;&#65533;|&#65533;&#65533;&#65533;HP&#65533;&#65533;&#65533;&#65533;&#65533; &#65533;&#65533;&#65533;M&#773;&#65533;iJ&#65533;&#65533;Q&#65533;&#65533;&#65533;&#65533;&#65533;&#65533; &#65533;&#65533;|c&#65533;R\&#65533;&#65533;&#65533;&#65533;T&#65533;S&#65533;&#65533;&#65533;&#65533;7&#65533;&#65533;&#65533;&#65533;)T%(&#65533;&#65533;<O&#65533;D&#65533;&#65533;Q&#65533;&#65533;&#65533;A&&#65533;d\&#65533;&#65533;&#65533;J\&#65533;&#65533;&#65533;&#65533;&#65533;&@6TU&#65533;&#65533;&#65533;&#1858;	01T&#65533;j@O&#65533;Uw&#65533;wx&#65533;y&#65533;-&#527;t&#65533;&#65533;0&#1219;&#65533;Cfp&#65533;C&#65533;&#65533;&#65533;&#65533;&#65533;\&#65533;&#65533;&#65533;= V&#65533;5\&#65533;,&#65533;&#65533;&#65533; p&#65533;7q@&#65533;&#65533;&#65533;Z6&#65533;C&#748;&#65533;*DP5p&&#65533;W&#65533;&#333;&#65533;&#65533;DC&#65533;S=&#65533;`K\&#65533;i@
&#65533;`RV&#65533;0#L&#65533;&#65533;B@Z&#65533;&#65533;B&#65533;@&#65533;&#65533;5A&#65533;&#65533;&#65533;&#65533;&#65533;*&#65533;l&#65533;U2&#65533;&#65533;&#65533;I
7&#1036;:&#65533;!&#65533;a^	4IM&#65533;&#65533;K&#1940;&#65533;&#65533;Q&#65533;F|h[&#65533;O&#65533;Gi&#65533;V&#65533;&#65533;l&#65533;	&#65533;&#65533;&#65533;&#65533;&#65533;&#65533;&#65533;)&#65533;&#65533;R&#65533;&#65533;&#65533;&#65533;&#65533;.Q&#65533;&#65533;&#65533;@&#65533;&#65533;0&#65533;]&#65533;&#65533;$&#65533;$&#65533;I$V&#65533;&#65533;2&#65533;+&#65533;&#65533;&#65533;&#65533;0_I&#65533;&#65533;&#65533;%\@&#65533;B%&#65533;&#65533;&#65533;F&#65533;&#65533;&#65533;qUv&#65533;B&#65533;&#65533;&#65533;v &#65533;&#65533;[a&#5949;`1&#65533;&#65533;l&#65533;)8&#65533;e<|&#217;&#65533;&#65533;M&#65533;yL&#65533;&#65533;L&#65533;5&#1141;V6TC7&#65533;&#65533;HAq&#65533;H&#65533;&#65533;&#65533;5|&#224;&#65533;#&#65533;&#65533;&#65533;cH%7&#65533;H&#65533;K4&#65533;r&#65533;#&#65533;&#65533;&#972;&#65533;&#65533;
&#65533;M&#65533;Z&#65533;&#65533;&#65533;*`&#65533;	a&#65533;Q&#65533;#&#65533;Dy&#65533;&#65533;2&#65533; |!&#65533;F&#65533;SL|&#65533;T&#65533;&#65533;&#65533;AqC5\&#65533;%&#65533;&#65533;&#65533;&#65533;M&#65533;&#65533;&#65533;T&#1556;&#65533;&#65533;$&#65533;&#65533;&#65533;)K`(&#65533;&#65533;$&#65533;t&#65533;&#65533;&#65533;&#65533;&#65533;%&#65533;&#65533;-P%`b)&#65533;R&#65533;8<%&#65533;&#65533;\&#65533;@&#65533;k&#65533;_8&#65533;&#65533;a|&#65533;u&#65533;&#65533;&#65533;&#65533;y&#65533;@@&#65533;&#576;&#65533;&#65533;P&#65533;&#65533;&#65533;B&#65533;&#65533;	&#65533;%&#65533;&#65533;Be,&#65533;!&#65533;)&#65533;&#65533;v`&#65533;&#65533;&#730;&#65533;_*5&#65533;q&#65533;A&#65533;p&#65533;&#65533;Q2~Ng	&#65533;j&#1554;!)&#449;P&#65533;&#65533;T&#65533;5\#6&#65533;&#65533;6&#65533;C&#65533;uir&#65533;@&#65533;&#65533;&#65533;&#1373;&#65533;	&#65533;&#65533;:JPWpU$&#65533;#&#65533;L8&#65533;n&#65533;&#65533;D&#65533;&#65533;&#534; C&#65533;Y&#65533;?&#65533;&#65533;@VCL<&#65533;&#65533;P&#65533;&#65533;e&#65533;G&#65533;&#65533;&#65533;(Iq&#65533;t&#65533;$&#65533;1X&#65533;7&#65533;&#65533;tgG&#65533;&#65533;|4&#65533;&#65533;K&#65533;H&#65533;&#65533;&#65533;&#65533;BUL&#65533;K&#65533;^L[&#65533;Mm&#65533;&#65533;&#65533;u&#65533;`&#65533;~&#65533;a&#65533;&#1813;&#65533;&#65533;&#65533;x&#65533;&#65533;&#65533;&#65533;&#65533;&#65533;&#65533;&#65533;y\&#65533;&#65533;q&#65533;&#65533;b fmD@.j&#65533;0L&#65533;G$t&#65533;&#65533;&#65533;&#65533;&#65533;&#65533;&#65533;E&#65533;)f&#65533;)~&#65533;&#65533;|&#65533;a&#65533;-&#65533;&#65533;70(&#65533;&#65533;w<&#65533;U&#65533;&#65533;a&#65533;ihO.&#65533;+-&#65533;@&#65533;|C&#65533;&#65533;Y&#65533;-&#65533;g!&#65533;&#65533; R&#65533;L#&#65533;q&#65533;&#65533;&#65533;Xc&#65533;&#65533;&#65533;5\1&#65533;&#65533;X,r&#65533;)L&#65533;9p&#65533;4I;&#65533;T&#65533;&#65533;&#65533;D&#65533;u&#65533;#	&#65533;&#65533;&#65533;&#65533;A&#65533;&#1254;iq&#65533;D&#512;&#65533;&#65533;],h&#852;&#65533;2&#65533;&#65533;&#65533;&#65533;D&#65533;J&#65533;&#65533;T'&#65533;&#65533;*&#65533;@
&#65533;@6&#65533;A&#65533;^8|&#65533;&#1856;&#65533;&#65533;&#65533;Z&#65533;&#65533;flI-&#65533;`&#65533;&#65533;*]&#65533;&#65533;&#65533;&#65533;&#65533;|D&#65533;&#65533;&#368;h&#65533;&#65533;~&#65533;&#65533;&#65533;&#65533;BFl&#65533;&#65533;\&#65533;&#65533;&#65533;&#65533;.&#65533;&#65533;?&#65533;&#65533;%WU&#65533;T&#65533;U&#65533;@|&#65533;&#65533;&#65533;I<,&#65533;&#65533;GA	&#65533;R&#65533;&#65533;&#65533;H&#65533;&#65533;%r_&#65533;&#65533;eTt&#65533;T&#65533;&#65533;)|Ds&#65533;&#65533;]n&#65533; +&#65533;	&#65533;&#65533;-&#65533;_&#65533;yV&#65533;j&#65533;&#65533;&#65533;&#65533;&#65533;&#65533;&0&#65533;1<@&#65533;S&#65533;&#65533;&#65533;&#65533;cBfwT&#65533;&#65533;TB&#65533;&#65533;F&#65533;&#65533;&#65533;&#65533;&#65533;OiIiulf&#65533;\&#65533;\o Clm&#65533;
l,^Co]&#65533;E&#65533;V&#65533;&#65533;}&#65533;&#65533;&#65533;@<&#65533;&#65533;&#65533;L&#65533;&#65533;&#65533;&#1065;&#65533;&#65533;&#65533;^&#65533;&#65533;0*V`E&#65533;<&#65533;(&#65533;&#65533;&#65533;&#1881;&#65533;	D&#65533;&#65533;&#65533;-B&#65533;&#65533;i8hN<&#65533;4W&#65533;&#65533;&#65533;)x&#240;&#65533;dTt&#65533;&#516;&#65533;&#65533;&#65533;`B]&#65533;N&#65533;$&#65533;&#65533;T&#65533;,X_&#65533;&#65533;&#65533;&#65533;h*&#65533;&#65533;&#65533;R&#65533;&#466;&#65533;O&#65533;y\&#65533;lG&#449;&#65533;m&#1640;?&#65533;&#65533;&#65533;&#65533;$&#65533;&#130;M&#65533;p&#1809;d&#65533;/tJxn&#65533;&&#65533;&#65533;&#65533;9[&#65533;q<B6@@Gc&#65533;/&#65533;&#65533;u&#65533;&#65533;&#65533;l\&#65533;|Du&#65533;&#65533;7&#65533;&#65533;&#65533;co&#65533;JU&#65533;&#65533;2v7&#65533;j&#65533;d S&#65533;Hi&#65533;Qi&#65533;&#65533;&#65533;v :&#65533;&#65533;&#65533;J&#65533;^G&#65533;&#65533;5&#1641;&#65533;(&#65533;&#65533;T&#65533;l&#65533;Td`&#65533;&#65533;&#65533;=		&#65533;MZs&#65533;&#65533;BR&#65533;&#65533;D&#65533;&#65533;J&#65533;\&#65533;R@xCY&#65533;&#65533;&#65533;L&#65533;&#65533;@	&#65533;	&#65533;U-
P&#65533;&#65533;}&#65533;}@&#65533;AY&#65533;j	L&#65533;j&#65533;&#65533;&#65533;*|&#65533;&#65533;&#1285;&#65533;&#65533;&#65533;&#65533;M[&#65533;\&#65533;&#65533;&#65533;&#65533;&#65533;~"Fih&#65533;O&#65533;!&#65533;BF$&#65533;&#65533;u&#65533;&#65533;&#65533;&#65533;aX&#65533;C&#65533;b&#65533;&#65533;&#65533;&#65533;&#65533;&#65533;x&#65533;0K&#65533;&#65533;C1&#31825;&#65533;&#65533;l&#65533;Wa&#65533;{&#65533;&#65533;HH&#65533;C&#65533;1<^&L&#65533;&#65533;B%&#65533;&#65533;8&#65533;.e&#65533;&#65533;+&#65533;`&#65533;&#65533;&#65533;0&#65533;V&#65533;&#65533;&#65533;c&#65533;&#65533;tf-&#65533; &#65533;&#65533;2)&#65533;&#65533;-&#65533;Vi9&#65533;&#65533;R&#65533;"S&#65533;&#65533;&#65533;&#65533;&#65533;&#65533;hJ&#65533;/&#65533;&#65533;&#65533;)t&#65533;5&#65533;&#65533;&&#65533;`&#65533;&#65533;&#65533;&#1501;,)&#65533;P,&#65533;&#65533;is&#65533;P&#65533;&#1827;+&#65533;]?&#65533;u&#65533;`&#65533;&#65533;@5&#818;&#65533;&#65533;I&#65533;]&#65533;%&#65533;I&#65533;&#65533;L&#65533;I1q&#65533;@&#65533;P&#65533;&#65533;$&#65533;&#65533;6&#65533;&#65533;>&#65533;&#65533;&#65533;d&#65533;&#65533;&#65533;]&#65533;&#65533;&#65533;&#65533;&#65533;N&#65533;&#65533;:&#65533;$&#65533;&#65533;(UcH&#65533;&#65533;(L&#65533;r&#65533;@&#65533;_&#65533;&#65533;lG@R&#65533;
4&#65533;,D&#65533;!&#65533;R&#65533;G(
&#257;&#65533;&#65533;	0&#65533;(&#65533;&#65533;E@&#65533;jASk&#65533;A&#65533;&#65533;&#65533;T&#65533;D&#65533;&#65533;F&#65533;&#889;6&#65533;&#65533;"o&#65533;&#65533;&#65533;hw&#65533;Vk&#65533;&#65533;p&#65533;&#813;L2&#65533;nN&#65533;y&#65533;&#65533;W&#65533;\P?&#65533;&#65533;u&#65533;&#65533;R&#65533;1@&#65533;&#65533;:x&#65533;4&#65533;T&#816682;&#65533;5&#65533;&#65533;,&#264;Dt2pQP&#65533;&#65533;)&#65533;[&#65533;s&#656;&#65533;^&#65533;&#65533;&#65533;&#65533;&#65533;&#65533;&#65533;u-c[&#65533;[&#65533;($&#65533;t@z&#65533;D&#65533;&#65533;&#65533;`&#65533;T&#65533;&#65533;&#65533;&#65533;&#65533;NXhQ`&#65533;I&#65533;&#65533;2jL&#65533;&#65533;1r&#65533;L@	T&#65533;	&#65533;-&#65533;&#65533;E&#65533;&#65533;&#65533;9&#65533;&#65533;)&#65533;&#65533;&#65533;bx&#65533;S&#65533;k&#65533;G6&#65533;&#65533;3&#65533;&#65533;j&#65533;.&#65533;&#65533;muy&#65533;&#65533;&#65533;&#65533;&#65533;&#65533;&#65533;&#65533;&#65533;&#65533;&#65533;d&#65533;&#65533;fi&#65533;&#65533;&#65533;K+a&#65533;\"&#65533;>1,<&#65533;e&#65533;&#65533;A<&#65533;#P&#65533;D&#65533;U7&#65533;&#65533;&#65533;&#65533;t&#65533;&#65533;v&#65533;7.&#65533;&#65533;l&#65533;&#65533;&#65533;&#65533;&#65533;&#65533;&#65533;&#65533;1<&#65533;&#65533;&#721;&#65533;2&#65533;lf&#65533;4&#65533;{#0&#65533;hcP&#65533;9&#65533;&#1732;&#65533;Y&#65533;&#65533;&#65533;o)&#65533;&#65533;~&#65533;&#12295;`&#65533;&#65533;&#65533; W8&#65533;&#65533;88&#65533;2&#65533;&#65533;&#65533;&#65533;&#65533;:&#1712;WpZ&#65533;&#65533;%&#65533;&#65533;&#65533;q&#65533;-CE&#922;MYY@G&#576;&#65533;x11&#65533;&#65533;$&#65533;qD&#65533;2&#65533;&#65533;&#903;W&#65533;p"6&#65533;p&#65533;|p&#65533;&#65533;&#65533;#&#65533;&#65533;l&#65533;&#65533;'&#65533;Q^|Da&#65533;`|&#65533;&#65533;&#65533;j&#65533;&#65533;&#65533;VX&#65533;]_>&#65533;&#65533;j[&#65533;K&#65533;k&#65533;e&#65533; &#65533;(,&#65533;&#65533;&#65533;&#65533;1&#65533;&#65533;4GK&#65533;&#65533;&#65533;&#65533;&#65533;px@P&#65533;P&#65533;n'&#65533;JU&#65533;&#65533;A
&#65533;95H7&#65533;9&#65533;&#65533;&#65533;&#65533;&#65533;&#65533;
&#65533;&#65533;(&#65533;h&#65533;&#65533;8&#65533;&#65533;&#65533;L&#65533;&#65533;QN&#65533;&#65533;2&#65533;&#65533;u&#65533;7#)&#65533;u8&#65533;-&#65533;&#65533;&#65533;&#65533;&#65533;&#65533;9&#65533;Y&#65533;Z&#65533;&#65533;A&#65533;&#65533;@&#65533;j
-2O&#65533;&#65533;&#65533;&#65533;&#65533;S&#65533;K&#550;&#65533;<B&#65533;&#65533;&#65533;Wc&#65533;&#65533;v&#65533;&#65533;&#65533;&#65533;d&#65533;uE&#65533;&#65533;&#65533;&#65533;}%.;&#65533;&#65533;&#65533;<&#65533;&#65533;I&#65533;&#65533;&#65533;P&#65533;D^	L0w&#65533;&#65533;@&#65533;Z	<&#65533;17&#65533;( &#65533;&#65533;B!&#65533;B&#65533;`&#65533;f|&#65533;@&#65533;np
&#38771;`&#65533;*g&#65533;'&#65533;)F&#65533;&#65533;J&#65533;Y&#65533;&#1982;&#65533;&#65533;&#65533;&#65533;&#65533;48&#65533;&#65533;v&#65533;m"&#65533;&#65533;:&#65533;H&#65533;&#65533;5&#65533;@(A6&#65533;l&#290;&#65533;5&#65533;Vf&#65533;|&#65533;&#65533;&#65533;0&#65533;&#65533;C&#65533;<[&#65533;X&#65533;&#65533;&#65533;&#65533;i&#65533;&#65533;&#65533;Qr.&#65533;&#65533;&#779;&#65533;x&#65533;pep&#65533;&#65533;&#65533;7d&#65533;Bgt:W&#65533;&#65533;&}&#65533;c&#65533;<&#65533;G&#65533;&#575;&#65533;Y1dlYA&#65533;&#65533;&#65533;&#65533;"1t&#65533;&#65533;
~&#65533;&#1344;&#1092;U%vp&#65533;b&#65533;&#65533;M&#65533;h&#65533;Z8r&#65533;&&#65533;&#65533;&#65533;#E~ IR&#65533;5+&#65533;0Z&#65533;)F&#65533;2hV,&#65533;&#514;&#65533;j&#65533;&#65533;&#65533;&#65533;&#65533;&#65533;&#65533;?a&#65533;&#65533;&#65533;
&#65533;>j&#65533;&#65533;&#65533;&#65533;OQ&#65533;&#65533;Ze&#65533;b5n&#65533;\"&#65533;&#65533;uU&#65533;U^&#65533;&#65533;pm&#1716;7n&#65533;B&#65533;p&#65533;z&#65533;k&#65533;&#65533;&#65533;&#65533;&#65533;&#65533;0`o&#65533;p&#65533;&#65533;a&#340;246&#65533;r&#589;Oe&#65533;&#65533;8&#870;&#768;3&#65533;&#65533;H>a&#65533;)D&#65533;VJ&#65533;&#65533;&#65533;A&#197;i3&#65533;&#65533;*2&#65533;L1&#65533;.&#65533;&#65533;$)p&#65533;&#65533; f`&#65533;&#65533;&#65533;V&#65533;&#65533;+&#65533;&#65533;o&#1775;c&#65533;;,X&#65533;&#387;#&#65533;X&#65533;&#65533;&#65533;&#65533;K&#65533;UA&#65533;&#65533;&#65533;%&#65533; &#65533;&#65533;J&#65533;LL&#65533;&#65533;&#65533;&#65533;&#65533;&#65533;s&#65533;#P&#65533;&#65533;&#65533;&#65533;>b&#65533;y!d~&#65533;&#65533;&#65533;&#65533;T&#65533;&#65533;&#65533;Es&#16965;&#65533;&#65533;&e&#65533;0&#65533;(&#65533;QH&#65533;	&#65533;&#65533;)'&#65533;4&#65533;&#65533;&#65533;&&#65533;&#65533;$&#65533;TR&#228;&#65533;&&#65533; !F&#65533;&#65533;&#65533;"R&#65533;&#65533;&#65533;&#65533;( &#832;&#65533;&#65533;&#65533;^,&#4318;&#65533;"&#65533;(&#65533;,Bf&#65533;&#65533;F&#65533;&#65533;&#65533;&#65533;&#65533; R&#65533;AF&#65533;&#65533;,	&#65533;:a&#65533;&#65533;&#65533;-&#65533;&#65533;"&#65533;&#65533;&#65533;"X4&#65533;"&#65533;&#65533;&#65533;&#65533;"~&#65533;&#65533;&#65533;n&#65533;J k&#830;&#65533;&#236;>pH&#242;&#65533;@<p&#65533;0&#65533;&#65533;&#1722;A4&#688;&#65533;&#65533;^&#65533;&#65533;|`&#65533;}&#65533;&#65533;H
C&#65533;F&#65533;&#65533;*xb&#65533;yvc&#65533;&#65533;&#65533;&#65533;4&#65533;&#65533;&#65533;&#65533;&#65533;o&#65533;P5;&#65533;I/;&#65533;&#65533;&#65533;F&#65533;t&#65533;C&#65533;&#65533;u&#65533;&#65533;`&#65533;&#1701;&#65533;&#65533;LQ&#65533;&#65533;&#65533;&#65533;?&#65533;6pR&#65533;&#65533;&#65533; &#65533;&#1099;t^(&#65533;
A&#65533;PC&#65533;?&#65533;&#65533;xb&#65533;E$&#65533;&#65533;J&#65533;&#65533;h&#65533;&#65533;*&#65533;#:&#65533;&#65533;#zLhH&#65533;&`&#65533;!i&#65533;9&#65533;U&#65533;\&#65533;&#65533;@&#65533;&#65533;P&#65533;+}&#65533;&#65533;&#65533;, &#65533;&#65533;@&#65533;&#65533;	&#65533;&#65533;4&#65533;0&#65533;&#65533;	J&#65533;S&#65533;&#65533;&#65533;`Z&#65533;\L&#65533;K&#65533;&#65533;D&#65533;&#65533;&#65533;&#65533;&#1017;&#1283;B&#65533;&#1774;E&#65533;&#65533;&#65533;&#65533;&#65533;;&#65533;oMx&#65533;M+kX2H5&#65533;&#65533;a&#65533;&#65533;&#65533;&#65533;D&#65533;@&#65533;S&#65533; 
&#65533;&#65533;Jo&#65533;&#65533;ms&#65533;&#65533;I=&#65533;&#65533;tdH&#65533;&#65533;&#65533;8&#43215; )&#65533;&#65533;l"&#65533;D@ &#65533;B&#65533;&#65533;r&#65533;+r&#65533;&#65533;NqX&#65533;M&#65533;&#65533;&#65533;&#65533;k&#65533;&#65533;&#65533;&#65533;&#65533;&#65533;&#65533;&#65533;&#65533;u'&#65533;>X6&#65533;l&#65533;&#65533;KF&#65533;b&#65533;&#65533;*tP)*&#65533;&#65533;Ps&#1799;g!r^&#65533;!nJ&#65533;L>&#65533;&#65533;(&#65533;('&#65533;&#65533;(Db"&#65533;&#65533;l$6&#65533;&#65533;h&o&#265;&&#65533;&#65533;#&#65533;&#65533;d&#65533;4&#65533;I&#65533;&#1136;4-<&#65533;%&#65533;&#65533;Hc	&#65533;&#65533;&#65533;MPH&#550;&#65533;&#65533;&#256;u.&#65533;S>&#65533;d&#65533;-z&#65533;&#65533;"&#65533;?&#65533;&#65533;mw!@&#65533;&#1367;"X>PL&#65533;2&#65533;&#65533;&:fS&#65533;&#65533;&#1321;&#65533;&#65533;&#65533;&#65533;iF<&#65533;&#65533;\fp&#65533;>y&#65533;E&#65533;mL,3v&#65533;nw&#65533;"&#65533;$&#65533;#	Ih&#65533;qP&#65533;&#65533;&#65533;]_t&#65533;\&#65533;&#65533; &#65533;b&#65533;&#65533;"Sv&#65533;1&#811;&#65533;&#65533;85=&#65533;&#65533;&#65533;o&#65533;&#65533;&#65533;p&#65533;xR:
&#65533;/t&#65533;&#65533;&#65533;&#65095;C&#65533;2FP&#65533; @&#65533;$&#65533;91&#65533;]&#65533;&#65533;Q<&#65533;&#65533;:&#65533;E#&#65533;&#65533;E*"&#65533;&#65533;i9&#65533;&#65533;FP &#65533;U&#65533;&#65533;T&#65533;H&#65533;)&#65533;h~&#65533;$&#65533;&#65533;|j&#65533;P&#65533;&#65533;PHs>&#65533;&#65533;#V&#65533;&#65533;&#65533;HJ&#65533;&#65533;&#65533; C&#65533;@&#65533;&#65533; 68&#65533;@&#65533;&#65533;&#65533; p&#65533;&#65533;&#65533;mA&#65533;_&#65533;I&#65533;&#65533;&#154;&#65533;-&#65533;&#65533;&#65533;&#65533;q&#65533;>&#65533;&#65533;&#65533;&#65533;.*^Q]&#65533;c@&#65533;&#65533;_&#65533;&#29462;*L&#65533;&#65533;&#65533;"&#65533;&#65533;6&#65533;#e:&#65533;3&#65533;&#65533;,V&#65533;&#65533;f0^UJw&#65533;9&#1834;&#65533;&#65533;&#920;!8&#65533;8d&#65533;&#65533;u&#65533;&#65533;=&#65533;&#65533;}&#65533;&#1705;&#65533;&#65533;z&#65533;&#65533;
4&#65533;e&#65533;&#65533;&#719;$#Kbx&#65533;V&#1024;@tKs&#65533;KC*&#65533;@&#65533;!&#65533;&#65533;&#65533;&#65533;*&#65533;V&#65533;&#65533;&#65533;e3*&#65533;1s&#65533;&#65533;&#65533;&#65533;dC&#65533;IL4$j&#65533;&#65533;'&#65533;7&#65533; c&#65533;K&#65533;&#65533;QFx4&#65533;"XQ&#65533;&#65533;d&#65533;(F&#65533;&#65533;E&#65533;&#25965;&#65533;0/BA&#65533;&#65533;&#65533;&#65533;&#65533;`&#65533;x:(N&#65533;&#65533;B`n&#65533;K&#65533; e7&#65533;&#65533;%&#65533;&#65533;&#65533;a(&#65533;&#65533;&#65533;FQ>&#65533;&#65533;&#65533;F1&#65533;H,n&#65533;&#65533;*&#65533;	"&#65533;6&#65533;r&#65533;0&#65533;&#65533;X:^42&#65533;6&#1033;D&#65533;p&#65533;cXa&#1328;&#65533;K&#65533;&#65533;&#65533;&#65533;&#65533;`&#65533;8&#65533;7V&#65533;&#65533;)&#65533;
&#65533;&#65533;&#590;&#65533;)&#65533;J&#65533;{O&#65533;&#65533;&#65533;&#65533;&#939;&#65533;%&#65533;&#1076929;&#65533;`&#65533;P&#65533;&#65533;&#65533;/&#65533;#V&#65533;&#65533;&#65533;&#65533;&#65533;&#65533;&#65533;"&#65533;&#65533;&#65533;&#65533;&#65533;+C6&#65533;&#65533;j3:&G&#65533;&#65533;&#65533;$=J&#65533;&#65533;&#65533;&#1618;&#65533;9&&#65533;,@&#65533;snVI&#65533;&#65533;jQ&#65533;K&#65533;	l&#65533;Ao&#65533;&#1028;-Ym&#65533;&#65533;F4&#65533;&#65533;>h&#65533;&#65533;&#65533;&#65533;Mg(&#65533;&#65533;V&#65533;i&#65533;Z&#65533;F&#65533;-&#65533;Qv{&#65533;`"&#65533;&#65533;&#65533;*&#65533;o&#65533;&#65533;&#65533;e&#65533;* ]V&#65533;L&#65533;&#65533;X&#65533;&#65533;}&#65533;x&#65533;&#1812;RZo&#65533;@aD&#65533;=:&#65533;>&#1025;~6&#65533;B&#65533;&#65533;v&#65533;La&#65533;&#65533;&#65533;&#163;&#65533;&#65533;1&#65533;!&#65533;&#65533;.[&#65533;G&#65533;&#65533;&#816;|0|&#65533;&#65533;Zo`&#65533;Nt&#65533;&#65533;P&#65533;&#65533;/&#1803;p&#65533;&#65533; &#65533;&#65533;(&#65533;1&#65533;&#65533;x&#65533; F`&#65533;&#65533;&#65533;A&#65533;CXH	&#65533;&#65533;&#65533;&#65533;&#65533;/#0&&#65533;x&#65533;&#65533;ev&#65533;<*`BVB&#65533;\&#65533;&#65533;\	O&#42513;G&#65533;&#65533;
S&#65533;&#65533;g5[Ny>&#65533;&#65533;&#65533;	&#65533;&#65533;&#65533;&#65533;&#65533;@&#65533;_&#65533;&#65533;&#65533;&#65533;&#65533;`&#65533;&#65533;&#65533;&#65533;JV&#65533;&#65533;&#65533;Nf&#65533;3\v&#65533;[&#65533;-jtE&#65533;&#65533;f&#65533;71Q&#65533;&#65533;)&#65533;&#65533;Q&#65533;)z&#65533;&#65533; &#65533;&#65533;1&#65533;&#65533;4&#65533;0E&#65533;ta"%&#65533;M&#65533;&#65533;,=&#65533;(&#65533;&#65533;Dk0b&#65533;&#1180;&#65533;&#65533;Ra&#65533;,&#65533;&#65533;&#65533;a&#65533;w&#65533;P&#65533;w&#65533;&#65533;DK&#65533;&#65533;ePU&#65533;&#65533;`&#65533;`&#65533;&#65533;W8&#65533;&#65533;$(&#65533;&#65533;&#65533;&#65533;AY&#65533;b&#65533;[@KbT&#65533;&#65533;&#65533;&#65533;@&#65533;&#65533;}W&#65533;&#65533;&#65533;@&#65533;Bvc&#65533;H#&#65533;Vf&#65533;-&#65533;&#65533;&&#65533;$E2&#65533;&#65533;&#65533;ol^&#65533;&#65533;&#65533;&#65533;Y&#65533;&#65533;&#65533;,
r&#65533;&#65533;er&#65533;A,v&#65533;e3&#65533;&#65533;4&#65533;J&#1460;&#1415;p&#65533;!&#65533;&#65533;&#65533;%&#65533;4P&#65533;&#65533;&#65533;3&#65533;^&#65533;&#65533;=&#65533;qR&#65533;&#65533;&#65533;a&#65533;&#65533;D&#65533;'&#65533;j&#65533;O#o&#65533;`&#65533;BU&#65533;&#65533;_0&#1081;&#65533;&#65533;&#65533;@J&#65533;&#65533;&#65533;LGjt&#362;&#65533;}&#65533;B&#65533;&#65533;&#65533;`&#65533;&#65533;#@&#65533;nx&#65533;&#65533;N&#65533;&#28673;=&#65533;&#65533;&#65533;=&#65533;&#65533;&#65533;&#65533;=&#65533;%z&#65533;'&#65533;&#65533;_&#65533;(&#65533;*&#65533;&#65533;#&#65533;&#65533;&#65533;-&#65533;&#65533;&#916;&#16620;&#65533;gR&#65533;@&#917;T&#65533;&#65533;@&#65533;&#65533;&#65533;&#65533;j>4&#65533;&#65533;&#65533;&#65533;`L&#65533;&#65533;$&#65533;&#65533;MF0&#65533;&#790;&#65533;&#65533;&#65533;(f&#65533;he+&#65533;D&#65533;)&#65533;&#65533;!nf
&#65533;)4&#65533;&#65533;&#65533;MJ^&#65533;&#65533;l&#658;&#65533;&#65533;.&#65533;	` &#65533; &#65533;&#65533;&#65533;&#65533;&#65533;`&#65533; &#65533;&#65533;&#65533;"hHB&#65533;&#65533;m`f&#65533;Id&#65533;Z`&#65533;
&#672;&#65533;"&#65533;&#65533;R&#65533;&#65533;n&#65533;&#65533;6&#65533;W6&#65533;&#65533;l:&#65533;o&#65533;&#65533;e>&#65533;K3&#65533;l*!L&#65533;<&#65533;:&#65533;F&#65533;W&#65533;&#35146;&#65533;&#65533;C&#65533;6-&#65533;&#65533;&#65533;c&#65533;&#65533;X&#65533;&#65533;&#65533;P.&#65533;&#65533;&#65533;8b@&#65533;k	&#65533;<&#1283;;d=&#65533;c;i]:z&#65533;&#65533;&#65533;$&#65533;&#65533;#&#65533;.&#65533;`4&#65533;A&#65533;`&#65533;&#65533;#&#65533;N&#65533;&#65533;
=&#65533;$&#65533;&#65533;&#1994;.@C&#65533;&#65533;&#65533;O&#65533;&#65533;&#65533;&#65533;q&#65533;&#65533;mEZ&#65533;	&#65533;&#65533;&#65533;&#65533;RK&#1870;P&#1878;&#65533;e&#65533;&#65533;&#65533;&#65533;&#65533;~&#65533;$&#65533;HJ&#65533;$&#65533;&#65533;&#65533; &#65533;&#65533;,&#65533;&#65533;	&#65533;&#65533;&#65533;&#65533;N&#65533;i0Ni&#65533;`
vo&#65533; $&#65533;@i4&#65533;#$Hhh
 ",r&#65533;@w@l&#65533;&#65533;&#65533;$`&#65533;B&#65533;J&#65533;&#65533;f&#65533;&#65533;"Q&#65533;Tn0&#65533;n&#65533;&#65533;(p&#65533;&#65533;S&#65533;q&#1039;y-&#65533;T%&#65533;&#65533;C6&#65533;<&#65533;b&#1006;&#65533;nL@C't&#65533;wX&#65533;_6&#65533;nr%`R-[&#65533;&#65533;v&#65533;&#65533;vhC6&#65533;&#65533;K&#65533;&#65533;:&#65533;;&#65533;.=&#65533;&#65533;%p&#65533; )&#65533;`&#65533;1&#65533;&#65533;z&#65533;&#65533;@&#65533;%s&#65533;{&l&#65533;*&#65533;.&#65533;~&#65533;2&#65533;&#65533;d&#65533;TS&#65533;}&#65533;&#65533;&#65533;b&#65533;&#65533;H&#65533;Gd~&#65533;&#65533;&#65533;4&#65533;B&#65533;TFr &#65533;&D&#65533;G&#65533;I&#65533;&#65533;&#65533;J&#65533;f>`T&#65533;b&#65533;&#65533;iF&#65533;&#65533;"&#65533;&#65533;&#65533;` h&#65533;h&#65533;L2&#65533;&#65533;,&#65533;>&#65533;&#65533;*2&#65533;&#65533;&#65533;p&#65533;&#65533;C	&#65533;&#65533;	D&#65533;
s+&#65533;L&#65533;6&#35233;&#65533;&#65533;&#65533;
Cr&#65533;&#65533;&#65533;&#65533;&#65533;#&#65533;&0yl&#65533;&#65533;&#65533;&#65533;&#65533;&#65533;G<&#65533;(c&#65533;W&#65533;&#65533;&#65533;r[&#65533;&#65533;vX8P.='t&#65533;&#65533;R&#65533;B&#65533;R&#65533;T&#65533;&#65533;&#65533;2&#65533;{G=	&#65533;&#65533;&#65533;<&&#1041;&#65533;#&#65533;&	&#65533;TG&#65533;&#65533;&#65533;p&#65533;@&#65533;r-L1=&#65533;&#65533;4&#65533;"a~&#65533;&#65533;a\&#65533;R0D&#65533;G}&#65533;&#65533;_l4Ih 4&`&#65533;0&#65533;&#65533;&#65533;&#65533;&#1862;&#65533;&#65533;&#65533;&#65533;8&#65533;MV&#65533;&#65533;R!&#65533;p$&#65533;`
&#65533;a&#65533;P&#65533; &#65533;0*0&#65533;&#65533;&#65533;R&#65533;&#65533;&#65533;&#65533;`faB&#65533;9i@	&#65533;&#65533;&#65533;N%c&#65533;D&#65533;&#65533;&#65533;*b&#65533;&#65533;@8&#65533;s&#65533;&#65533;
 &#65533;F&#65533;^&#65533;.~&#65533;P&#65533;b&#65533;F'&#65533;L&#65533;=#A&#65533;&#1052;(&#65533;*!&#65533;:E&#65533;k&#65533;&#65533;&#65533;&#65533;&#65533;:pa6`&#65533;&#65533;&#65533;&#65533;&#65533;b5V&#65533;&#65533;,9&#65533;&#65533;h&&#65533;{d&#65533;W(
w~&#65533;.&#65533;&YA&#65533;{&#65533;&#65533;[&#65533;&#65533;&#65533;&#65533;&#65533;\&#65533;&#65533;;&#65533;r;J&#65533;&#65533;2jI&#65533;&#65533;p&#65533;&#65533;&#65533;N6&#65533;Su&#65533;[&#65533;&#1608;&#65533;=.&#65533;&#65533;a&#65533;H&#65533;&#65533;@&#65533;&#65533;N &#65533;&#65533;r&#65533;J&#65533;&#65533;AcV!&#65533;&#65533;4e&#65533;&#65533;4:&#65533;&#65533;&#65533;&#65533;\S&#65533;&#65533;T&#65533;&#65533;f&#65533;&#65533;&#65533;h
&#65533; P&#65533;$&#65533;&#65533;"&#65533;&#65533;&#478;&#65533;M&#65533;&#65533;&#65533;&#65533; f!B&#65533;d{O&#65533;&#65533;&#65533;&#65533;&#65533;S(J`!&#65533;&#65533;Yh&#65533;a&#65533;&&#65533;
&#1030;P
&#65533;+(&#65533;"+&#65533;"&#65533;&#22866;K&#65533;D&#65533;Sc4e&#65533;(&#65533;&#65533;&#65533;&#65533;&#65533;FTL&#65533;.&#65533;o&#65533;&#65533;&#65533;aBe&#65533;P1&#65533;&#65533;&#65533;N&#65533;@_&#65533;9&#65533;&#65533;o@&#65533;&#65533;9&#65533;&#65533;6 *k&#65533;QH&#65533;m&#62396;C&#65533;/&#65533;R=&#65533;&#65533;&#1135;^w&#65533;&#65533;>&#65533;&#65533;&#65533;&#65533;o&#65533;&#65533;D&#65533;&#65533;#&#65533;&#65533;W9&#65533;&#65533;F&#65533;&#65533;=.&#65533;Z&#65533;~&#65533;]_^D &#65533;g&#65533;&#65533;&#65533;&#65533;&#1390;&#65533;4&#65533;&#65533;AG&#65533;&#65533;N&#65533;&#65533;R&#65533;#R&#65533;5&#65533;&#65533;F&#65533;P*&#65533;	v&#65533;e&#65533;HvW&#65533;0&#65533;b&#65533;&#65533;Hk87&#65533;F~&#65533;&#65533;&#65533;p	&#65533;`f&#65533;f9b&#65533;$tLfS&#65533;
Wa>&#65533;&#65533;&#65533;f5NP&#65533;&#65533;&#65533;$&#65533;R%&#65533;&#65533;,5n&#65533;&#65533;^&#65533;hmu&#65533;&#65533;&#65533;0t&#65533;&#22408;&#65533;&#65533;&#65533;>Na>4CN&#65533;&#65533;&#65533;>6&#65533;&#65533;&#65533;BAG&#65533;l&#65533;&#1408;O&#65533;ntu&#65533;d&#204;&#648;m&#65533;&#65533;?^&#65533;(&#65533;B/"&#65533;&#65533;zQ;&#65533;&#65533;&#65533;V;&#65533;]DEq,&#65533;g&#65533;&#65533;&#65533;@vm>&#65533;'&#65533;&#65533;R6&#65533;'&#65533;^G&#65533;&#65533;&#65533;@&#65533;&#65533;&#65533;
&#65533;A&#65533;&#65533;&#65533;&#62113;&#65533;&#65533;U@Dw&#65533;_&#65533;J_&#65533;Ab&#65533;a&#65533;RF&#65533;Tv&#65533;F&#65533;Iv&#65533;P&#65533;V&#65533;&#65533;>b&#65533;!? b &#65533;b&#65533;&#65533;&#65533;2&#65533;4&#65533;	*dw#X&#65533;&#65533;fd&#65533;w&#65533;A&#65533;&#65533;I5&#65533;&#65533;4@b@&#65533;&#65533;a&#65533;V!&#65533;&#65533;Sc&#65533;)&#1312;&#65533;_&#65533;P &#65533;|%&#65533;R&#65533;&#65533;&#65533;7(&#65533;&#65533;&#65533;&#65533;&#65533;&#825;dnS&#65533;&#65533;&#65533;#38j&#65533;&#721;r
&#65533;B&#65533;+<M&#65533;&#65533;6&#65533;9&#65533;&#65533;&#65533;W^jW&#1202;&#65533;vu&#65533;&#1942;&#65533;!&#65533;6l&#65533;v_1&#65533;&#65533;[V&#65533;L&#65533;&#65533;#&#65533;&#65533;&#65533;70?&#65533;&#65533;U&#65533;&#65533;&#65533;I6&#65533;
A&#65533;&#65533;[&#65533;&#65533;(&#65533;&#65533;.d&#65533;&#65533;&#65533;H`HH&#65533;&#65533;&#65533;daC&#65533;&#65533;&#65533;&#65533;d_e!_i`IW&#65533;&#65533;*FhK&#65533;8*2&#65533;&#65533;#&#65533;BH&#65533;&#65533;&#65533;7?`
&#65533;&#65533;&#65533;&#65533;x&#65533;"&#65533;&#65533;A8&#65533;&#65533;h&#65533;&#65533;&#65533;8&#65533;j&#65533;ZJ&#65533;d0	&#65533;	&#65533;@%&#65533; &#65533;&#65533;&#65533;&#65533;&#65533;@;m&#65533;J :&#65533;&#65533;crV&&#65533;,$ }&#65533;hE&#65533;&#65533;Q&y&#65533;6&#850;1yS&#65533;w&#65533;&#65533;&#65533;p&#65533;&#65533;pC`9&#65533;d&#65533;PAqBk'R&#65533;lcIQ tp&#65533;,&#65533;=&#65533;&#65533;&#65533;w&#65533;&#512;1&#65533;_&#65533;f>&#65533;&#65533;&#65533;&#65533;&#65533;&#65533;]&#65533;&#65533;j&#65533;&#65533;&#65533;&#65533;.&#65533;z&#65533;&#346;&#65533;&#65533;l&#65533;@&#65533;?&#65533;
&#65533;C&#65533;&#65533; `&#65533;&#224;&#65533;t Db0&#65533;&#65533;&#65533;b&#65533;&#65533;&#65533;^G&#65533;&#65533;a4&#65533;aI&#65533;a6&#65533;D&#65533;&#65533;&#65533;6&#65533;	&#65533;jwVv&#65533;p	zf&#65533;$&#65533;&#65533;&#65533;&#65533;)4&#65533;&#65533;&#65533;&#65533;jZ&#65533;)F&#65533;&#65533;&#65533;&#65533;`!D0&#65533;&#65533;>&#65533;	H&#65533;&#65533;-&#65533;&#65533;&#65533;E&#65533;ib!{&#65533;a&#65533;&#65533;~~F!^&#65533;m&#65533;R&#65533; `&#65533;
10&#65533;S>5&#65533;>&#65533;>&#65533;&#65533;T!@&#65533;~&#65533;&#65533;z&#65533;&#65533;b9&#65533;&#65533;.N&#65533;&#65533;A&#65533;l&#65533;#w&#65533;S*&#65533;&#584;I&#65533;&#65533;&#65533;-d1Q&#65533;n&#65533;&#65533;
&#65533;&#65533;c&#65533;&#65533;&#65533;jD&#65533;&#65533;:l&#65533;#&#65533;p&#65533;C[	SuN4&#65533;&#65533;Yw&#680;&#65533;c&#65533;&#65533;&#65533;&#65533;yR&#65533;^&#65533;MT'&#65533;"&#65533;q&#65533;&#65533;&#65533;9KS&#65533;-&#65533;43&#65533; &#65533;@	0&#65533;aF|le&#65533;I`&#65533;b&#65533;&#65533;5&#65533;&#65533;&#65533;&#65533;6!kw'@&#65533;!<&#65533;&#65533;&#65533;hHH&#65533;co&&#65533;G&#65533;&#65533;I&#65533;K&#65533;&#65533;u&#65533;s&#65533; (!&#65533;D;m&#65533;&#65533;b`&#65533;&#1796;`&#65533;&#65533;g&#65533;@g&#65533;!~6}&#65533;w&#65533;&#65533;Q &#65533;Qe&#65533;&#65533;ko&#65533;(&#65533;i!&#65533;&#65533;&#65533;C[3+ &#65533;&#65533;#&#65533;&#65533;&#65533;z&#65533;9&#65533;&#65533;&#65533;&#65533;.&#65533;V&#65533;&#65533;&#65533;Am&#65533;&#65533;&#65533;&#65533;&#1431;&#65533;&#65533;&#65533;_&#65533;&#65533;&#65533;&#65533;)&#65533;&#65533;d#&#65533;j&#65533;&#65533;r/k&#65533;<
&#65533;&#65533;>M%&#65533;&#65533;&#65533;>&#65533;&#1169;&#65533;:&#65533;&#65533;&#65533;	f&#65533;F&#65533;&#65533;r&#65533;A&#65533;a"[P&#65533;&#65533;&#42755;X
B&#65533;&#65533;d4&#65533;&#65533;h@e|c6&&#65533;f&#497;T&#65533;a&#65533;(&#65533;=&#65533;f&#65533;&#65533;&#65533;&#65533;i&#65533;&#65533;$&#2022;&#65533;7&#65533;&8&#65533;*&#65533;t&#65533;6&#65533;&#65533;EH&#65533;-&#65533;&#65533;&#65533;OZ&#65533;Poh&#65533;@c&#65533;&#65533;&#65533;	> &#65533;!y&#65533;&#65533;P&#65533;O&#65533;Q
Q&#33803;m)&#65533;SM&#65533;S&#65533;&#65533;_&#65533;F@&#65533;&#65533;&#65533;o@&#65533;&#47271;&#42699;&#65533;&#65533;&#65533;;&#65533;M&#65533;&#65533;&#65533;Z&#65533;"&#65533;n&#65533;(j&#65533;>g&#65533;Xq&#1274;&#65533;&#65533;(&#65533;4&#65533;&#65533;&#65533;&#65533;&#65533;|#!&#65533;&#65533;CX&#65533;&#65533;&#65533;&#65533;L<&#65533;g_:&#65533;&#65533;&#65533;&#65533;&#65533;&#65533;U&#65533;&#65533;&#65533;&#65533;?N&#65533;&#65533;5&#65533;&#65533;$D &#65533;D&#65533;&#65533;&#21870;&#65533;&#65533;&#65533;&#65533;&#65533;&#65533;7&#65533;Uc2&#65533;A&#65533;8&#65533;_W`&#65533;&#65533;&#1733;&#65533;&#1771;&#65533;l(&#65533;>&#65533;&#65533;i&#65533;&#65533;A8&#1885;4f&#65533;&#1747;&#65533;t&#65533;j&#65533;",&#65533;&#65533;&#65533;X&#65533;Z&#65533;?k&#65533;|+L&#65533;&#65533;!8&#65533;7&#65533;&#65533;9=&#65533;&#65533;nl&#65533;+O&#65533;&#65533;7&#65533;S7&#65533;1l'&#65533;y&#65533;`A@&#65533;&#65533;&#65533;&#65533;m&&#65533;&#65533;&#65533;F&#65533;&#65533;K(cu&#65533;&#1270;&#65533;&#65533;&#65533;&#65533;&#65533;&#986;n&#65533;&#65533;&#65533;x&#65533;&#65533;&#65533;&#65533;&#65533;`&#65533;M&#65533;dc&#65533;&#65533;:xD&#65533;&#65533;NA&#65533;&#65533;]&#65533;&#65533;&#65533;7a&#65533;&#65533;>b&#65533;iSw&#65533;rf>&#65533;&#65533;&#65533;&#65533;&#65533;&#65533;#@FL *bp&#65533;&#65533;y&#65533;tG&#65533;&#293;&#431; V&#65533;&#65533;+V&#65533;x&#65533;D%0@&#65533;-Z&#152;HF&#198;b&#65533;&#65533;&#1088;&#65533;;&|&#65533; &#65533;&#65533;0, &#65533;&#65533;&#65533;?0c&#668;)&#65533;&#65533;E&#65533;&#65533;y@1bp&#65533;VY&#65533;G	&#65533;&#65533;lR&#65533;&#291;G%&&#283;&#65533;&#65533;
&#65533;L&#65533;&#65533;&#65533;&#65533;&#65533;&#65533;&#1347;&#1651;E&#65533;0`&#65533;&#65533;A&#65533;&#1802;t&#65533;&#65533;-(m&#65533;`&#65533;&#65533;L8C&#65533;&#65533;
LU&#65533;K&#65533;1G&#65533;x9&#65533;&#65533;K&#65533;f@&#65533;A3&#65533;&#65533;9oN&#65533;&#65533;Y&#65533;&#850;&#65533;&#65533;A-&#65533;&#65533;&#65533;`b&#65533;l&#1783;&#65533;&#65533;&#65533;&#65533;&#65533;&#65533;&#65533;&#65533;&#65533;&#65533;e&#65533;xXSL&#65533;&#65533;&#65533; &#1428;o&#65533;&#65533;|&#65533;&#852;)&#65533;&#65533;&#65533;&#65533;w&#65533;/&#65533;ux&#65533;`&#65533;"&#65533;&#65533;!&#1971;&#65533;O>&#65533;&#65533;&#65533;&#967;&#65533;b&#65533;:&#1340;&#65533;&#65533;
&#65533;@&#65533;9&#65533; &#323;*&#65533;w&#65533;5\C&#517;&#65533;!01&#65533;&#65533;<&#65533;(&#65533;P<&#65533;&#65533;pD&#65533;ZPD&#65533;0&#65533;&#65533;&#65533;E+&#65533;&#65533;&#65533;&#65533;&#65533;HJ|&#65533;A	A5(P@&#1232;D&#65533;&#65533;&#65533;D+&#65533;&#65533;N=&#65533;&#65533;&#65533;SAq&#65533;&#65533;RP&#65533;OU&#65533;&#65533;
L&#65533;&#65533;&#65533;pcF&#65533;<&#65533;W&#65533;&#65533;&#65533;/&#65533;&#65533;&#65533;[nE&#65533;kE&#65533;Cq&#65533;e&#65533;_&#65533;^&#65533;)&#65533;8&#65533;9&&#65533;&#65533;%j&#65533;&#65533;D&#65533;i&#65533;&#1636;&#65533;q&#65533;h&#65533;&#65533;&#65533;)&#65533;&#1449;m&#65533;&#65533;&#65533;\&#65533;&#65533;&#1179;m&#65533;a
jlw&#65533;&#65533;Ku&#65533;}&#65533;0&#65533;N,&#65533;&#65533;&#65533;&#65533;&#65533;&#65533;&#65533;&#65533;w&#65533;v&#65533;&#65533;&#65533;&#65533;&#65533;&#65533;&#65533;&#65533;d&#65533;&#65533;&#65533;&#1312;cE&#65533;P&#65533;$&#65533;B&#65533;^&#65533;A&#65533;&#65533;&#65533;W1&#65533;(K&#65533;&#65533;&#65533;&#897;Ca&#65533;,&#65533;&#65533;&#65533;&#65533;&#65533;&#65533;&#65533;r&#65533;&#65533;#&#65533;j&#65533;<&#65533;&#65533;j&#306;\<&#65533;&#65533;&#65533;DGiQ6&#600;&#65533;C&#65533;&#65533;2&#65533;(&#65533;&#65533;(d&#65533;H5&#65533;<&#65533;&#65533;FirLFN&#65533;&#65533;G2&#65533;&#65533;SO&#332;BR:E&#65533;d&#65533; s&#65533;;&#65533;\&#65533;T&#65533;(&#65533;XoM&#65533;Y!&#65533;&#65533;l&#65533;&#65533;]v&#28055;^{&#1447;&#65533;(P,&#65533;&#65533;p&#65533;e&#65533; j&#65533;d&#65533;Y&#65533;&#65533;`vg&#65533;n&#65533;h&#65533;&#65533;a&#65533;Zi&#65533;r:*n&#65533;&#65533;&#169;Z&#65533;&#65533;&#65533;*c&#65533;&#65533;Z&#65533;&#65533;&#171;&#65533;3ufHt&#65533;]g
&#65533;&#65533;&F&#65533;b&#65533;V&#65533;&#65533;%&#65533;5&#65533;X&#65533;&#65533;&#35087;&#65533;	2&#65533;&#65533;w&#65533;x&#65533;&#65533;&#65533;&#65533;7&#65533;Q5!&#65533;&#65533;&#811;&#65533;&#65533;
 &#65533;&#65533;&#65533;S&#65533;&#65533;l+&#65533;&#65533;&#65533;&#65533;&#65533;&#65533;$&#65533;QE6&#65533;&#65533;&#65533;F8&#65533;h-&#65533;&#65533;&#939;&#65533;|&#65533;Q1&#65533;&#65533;\&#65533;&#65533;0&#65533;&#65533;Pq@&#65533;=&#65533;T
O>R@;&#65533;#&#65533;&#65533;n &#65533;&#65533;x&#65533;&#65533;&#65533;3LA%&#65533;&#65533;&#65533;&#65533;&#65533;&#65533;E&#65533;o&#65533;S&#1178;F&#65533;HD&#65533;N&#65533;&#65533;Z^&#65533;R5?]&#65533;0`&#65533;&#65533;(&#65533;&#65533;l&#65533;1&#65533;&#65533;@&#65533;&#65533;&#65533;&#65533;-R&#65533;Q&#65533;.&#65533;&#65533;ny&#65533;nna&#65533;&#65533;dj3&#65533;&#65533;&#65533;&#65533;*&#65533;V&#65533;{&#65533;7&#65533;)>:&#65533;3Ev&#1373;&#65533;< TJ &#65533;thL#&#65533;"q&#65533;&#65533;&#65533;&#65533;WVp&#65533;&#65533;&#65533;&#65533;d&#65533;k&#65533;&#65533;&#65533;\RP&#65533;&#65533;&#65533;q&#65533;&#65533;&#65533;B&#65533;"&#65533;&#65533;&#65533;&#65533;&#65533;&#1642; #IV4	&#65533;0@&#65533;&R&#65533;eDF&#65533;k&#65533;.&#65533;&#65533;&#65533;&#65533;&#65533;`&#65533;&#65533;jHI}iE&#65533;Y&#65533;&#65533;&T`&#65533;Z&#65533;'&#65533;@JR&#65533;&#65533;A&#65533;B	&#65533;@0583&#65533;&#65533;`&#65533;4&#65533;j&#65533;&#65533;TE&#65533;D6&#65533;&5JH&#65533;V&#65533;Z&#65533;U&#65533;Jdc&#65533;&#65533;&#65533;&#65533;BvN&#65533;Q&#65533;&#65533;&#65533;opI	&#6676;=&#65533;&#65533;"&#65533;5&#65533;y&#65533;&#65533;>E8&#65533;&#65533;&#65533;&#65533;o&#65533;&#65533;X&#65533;(C&#65533;&#65533;Ph&#65533;&#65533;`&#65533;`H&#65533;&#65533;2C,je&#65533;)&#65533;A;&#65533;&#65533;H&#65533;E&#65533;&#65533;&#65533;X@F&#65533;&#65533;&#1174;"&#65533;&#65533;&#65533;X;&#65533;&#65533;8&#65533;=P&#65533;b&#65533;&#65533;K
2$&#65533;&#65533;/&#65533;+&#65533;&#65533;A&#65533;&#65533;K\&#65533;901&#65533;&#65533;&#65533;b0&#137;Vs9&#652;&#65533;o}xD&#65533;&#65533;&#1345;&#65533;R&#65533;9q&#65533;&#65533;&#1355;\&#65533;FT&#65533;&#65533;N&#65533;&#1557;0K&#65533;.&#65533;&#65533;c&#65533;&#65533;8+&#65533;7&#65533;&#65533;Li$&#65533;&#65533;&#65533;&#996;&#65533;&#65533;&#65533;)&#65533;&#65533;S&#65533;&#65533;&#65533;0(J&#65533;)&#65533;&#65533;&#492;3lb&#65533;C&#65533;*&#65533;,7&#517;Ckz&#65533; &#65533;&#65533;&#65533;lx&#1016;&#65533;n&#65533;1&#65533;ZJP&#65533;x&#65533;!0(j&#65533;&#65533;&#65533;:&#65533;	$&#65533;&#65533;&#65533;&#65533;&#65533;&#65533;s*b&#1146;&#65533; &#65533;w&#65533;&#65533;8x'g-&#65533;K&#65533;&#65533;&#65533;&#65533;qv&#272;&#65533;7&#65533;aj&#65533;Q&#65533;&#65533;&#65533;5&#65533;`H&#65533;cw*&#1926;&#65533;&#65533;<&#65533;)E$&#65533;&#65533;*&#65533;1&#65533;	(&#65533;e&#65533;V)&#65533;&#65533;&#65533;&#65533;&#65533;&#65533;N&#65533;`&#65533;&#65533;&#65533;&#65533;&#65533;&#65533;B&#65533;&% &#65533;O&#65533;&#65533;Q
&#65533;&#65533;&#65533;&#65533;X&#1155;&#65533;&#292;&#65533;&#65533;&#65533;'&#65533;&#65533;&#65533;&#65533;4`&#65533;'&#65533;&#65533;&#65533;u&#65533;Q+'&#65533;$v-&#65533;t&#65533;c=&#65533;4&#65533;&#65533;&#65533;&#65533;l&#65533;N&#65533;'F^[&#65533;d&#65533;&#65533;EI&#65533;Q^p&#65533;k&#65533;&#65533;&#65533;&#65533;&#800;&#65533;h{[f:S&#65533;&#65533;&#65533; &#65533;&#65533;&#65533;&#65533;&#65533;X&#65533;D&#65533;&#65533;&#65533;&#65533;&#65533;[&#65533;&#65533;!&#65533;&#65533;'&#65533;&#65533;&#65533;`&#65533;&#51578;&#65533;k\&#65533;S&#65533;&#65533;~cV&#65533;%&#65533;aD'&#65533;F&#65533;&#65533;&#65533;&#65533;&#65533;4s@@&#65533;,&#65533;&#65533;
&#65533;&#65533;k\&#65533;A&#65533;&#65533;&#65533;4$3&#65533;&#65533;y3&#65533; &#65533;`+`z&#65533;&#65533;$&#65533;*&#65533;$)&#65533;&#65533;&#65533;BOz&#65533;\xf~&#65533;&#65533;&#65533;&#65533;&#65533;&#65533;&&#65533;&#65533;]&#65533;T#g&#65533;&#65533;&#65533;&#65533;P&#65533;	&#65533;&#65533;''&#65533;&#65533;Jc{&#65533;1&#65533;[Mj2&#65533;i&#65533;&#781;&#65533;(&#65533;5&#156;"<&#65533;D^P&#65533;D- 2&#65533;&#65533;Lt&#1046;xh&#65533;gTy&#65533;&#65533;&#65533;&#65533;&#65533;2&#65533;6C&#65533;&#1762;&#65533;e&#65533;o]&#65533;&#1736;&#65533;&#65533;U&#65533;"&#65533;$p&#65533;&#65533;&#65533;&#65533;&#65533;3&#65533;^&#65533;gX8P&#65533;&#65533;}&#65533;&#65533;&#65533;&#65533;jW&#1921;9,&#65533;(8&#65533;&#65533;j&#65533;&#65533;&#65533;h.sL`6Oc|7m&#65533;B#y&#65533;L&#65533;&#65533;&#65533;&#65533;&#65533;X&#1561;&#65533;%&#805;xT&#65533;*&#65533;&#65533;&#65533;:&#65533; &#65533;A&#65533;]&#65533;B&#65533;&#65533;`"&#65533;&#65533;_&#65533;S&#65533;&#65533;&#65533;&#65533;&#65533;Q&#65533;&#65533;&#65533;&#65533;S&#65533;&#1634;&#65533;*H&#65533;
 cJ&#65533;&#65533;&#582;&#65533;&#65533;&#65533;&#65533;&#65533;&#65533;w5qPP@&#65533;&#681;M&#65533;-&#65533;&#65533;&#65533;&#65533;\V&#65533;&#65533;r&#65533;n&#65533;&#65533;&#65533;*&#65533;&#65533;G&#65533;&#65533;&#65533;B&#1522;<&#65533;&#65533;&#65533;QZ&#65533;&#65533;&#65533;q#&#65533;&#65533;}&#65533;k~+#&#65533;f&#65533;&#65533;8r@&#65533;&#65533;.&#65533;@tteQp&#1322;&#65533;&#65533;&#65533;&#65533;&#65533;&#65533;&#65533;&#65533;&#65533;&#65533;&#65533;'$d&#65533;&#65533;w&#65533;hA&#65533;&#65533;H&#65533;r&#65533;B&#65533;Pz&#65533;A&#65533;&#65533;&#65533;C&#65533;&#65533;&#65533;&#65533;&#1088;Uk&#65533;${&#65533;&#65533;*&#65533;$@X".&#65533;U!W&#65533;t"(&#65533;&#65533;	&#65533;&#65533;v&#65533;&#65533;b&#65533;ls&#65533;&#65533;x&#65533;6&#65533;pw$
&#65533;w&#65533;i&#65533;@LU6v>&#65533;2>&#65533;m&#65533;&#65533;x5&#65533;&#65533;&#65533;X&#65533;&#65533;q&#65533;4&#65533;4D	!&#65533;~&#65533;&#65533;&#65533;d&#65533;!6Zb&#65533;(&#65533;&#65533;`
!@&#65533;&#65533;z&#65533;&#65533;Z&#65533;'O&#65533;!8m&#65533;f&#65533;&#65533;fg{&#65533;b&#65533;&#65533;&#65533;&#65533;Dw&#65533;( 'M+&#65533;"]ZdQ&#65533;0&#2032;
1&#65533;(P&#65533;+&#65533;2$q&#65533;(&#65533;}|H:&#65533;&#65533;F&#65533;@+&#65533;-&#65533;SF@_&#65533;&#65533;e<&#65533;P<&#65533;" &#65533;_q\"&#65533;0&#65533;FN&#65533;&#65533;&#65533;&#65533;>&#65533;3&#65533;:&#65533;U&#65533;~`&#65533;W&#65533;&#65533;&#65533;&#65533;R(r?2p1Tp&#65533;,&#65533;&#65533;L&#998;&#65533;&#65533;
NE&#65533;0&#65533;m&#65533;"CW&#65533;$=&#65533;
P&&#65533;&#65533;v}&#65533;&#65533;,&#65533;c$&#65533;&&#65533;&#65533;I&#65533;&#65533;&#65533;4&#65533;&#65533;&#65533;&#65533;&#65533;A&#65533;&#65533;&#65533;&#65533;&#65533;P	(&#65533;N_&#65533;(&#65533;F6@&#65533;S&#65533;&#1793;&#65533;&#65533;wz&#65533;&#65533;e\&#65533;64Q7&#65533;U&#65533;&#65533;['&#65533;&#65533;&#65533;_xG6&#65533;&#65533;L&#65533;&#65533;E&#65533;Ut&#65533;&#65533;3&#65533;C2&#65533;&#65533;&#65533;}X&#65533;Z&#65533;H&#65533; &#65533;^&#65533;$H}t/Rp&#65533;(&#65533;H4040!"j&#65533;L&#65533;&#65533;Rw	&#65533;&#65533;&#65533;&#65533;&#65533;Ir&#65533;1-#v&#65533;&#65533;&#65533;&#65533;&#65533;vm&#65533;?	`VT#&#65533;6kY&#65533;$s&#65533;}&#65533;0&#65533;&#65533;D`&#65533;&#65533;
(&#65533;a&#65533;&#65533;&#65533;&#65533;&#65533;vluG&#65533;&#65533;&#65533;&#65533;cz&#65533;Ap&#1165;&#65533;r&#65533;&#65533;|ABJV	Ss&#65533;!aCe&#65533;&&#65533;&#65533;&#65533;&#65533;#hfP:peT&#65533;&#65533;&#65533;Z&#65533;d6&#65533;#j&#65533;&#65533;rf&#65533;&#65533;)&#65533;&#65533;*&#65533;w{if|m&#65533;{&#65533;&#65533;56&#65533;&#65533;'&#65533;&#65533;AdR"%R&#65533;&#65533;F1&#65533;&#65533;&#65533;_D&#65533;&Y&#65533;&#65533;@&#18514;&#65533;%^?5&#65533;/&#65533;&#65533;&#65533;a0&#65533;"&#147;&#65533;R&#65533;gPgS'u$&#65533;I&#65533;&#65533;A&#65533;1^U&#65533;&#65533;&#65533;T-)`-pV&#65533;&#65533;`&#65533;uJJ&#65533;S#O&#65533;3&#65533;&#65533;&#65533;Sf"&#65533;&#65533;0	!S vV`&#65533;p	&#65533;&#65533;?&#65533;tA&#65533;T'qQ'YG&B&#65533;!0&#65533;&#65533;&#65533;&#65533;&#65533;&#65533;&#280;d&#65533;oX&#65533;&#65533;PS&#65533;&#65533;
0&#65533;&#65533;&#65533;N&#214642;&#65533;\&#65533;z&#65533;&#65533;g&#65533;&#65533;d&#65533;bDs&#65533;&#65533;&#65533;m|f&#65533;&#65533;&#65533;&#65533;%o1&#65533;7s&#65533;
&#65533;&#65533;&#65533;y	&#1969;9R	&#65533;&#65533;%&#65533;]&#65533; 
7&#65533;&#65533;R0F0!&#65533;0&#65533;LS+&#65533;&#65533;`Q&#65533;_&#65533;<"&#65533;&#65533;&#65533;$A= p	&#65533;A&#65533;"&#65533;dA&#65533;&#65533;&#1630;&#65533;&#65533;Fb&#65533;$v&#65533;>BBK/B#&#65533;&#65533;?&#65533;&#65533;5vq\ &#65533;v&#65533;0@k&#65533;&#65533;&#65533;&#65533;&#65533;#&#65533;"VZ"
&#65533;@^&#65533;&#65533;q8n$p&#65533;&#65533;&#1600;duQy{&#65533;&#65533;|&#65533;W30e &#42496;&#65533;(&#65533;&#65533;0h&#65533;&#65533;&#65533;&#65533;++&#65533;(&#65533;&#65533;&#65533;p&#65533;&#65533;Z&#65533;&#65533;&#65533;C&#65533;&#65533;*&#65533;&#65533;&#65533;&#129;&#65533;&#65533;&#65533;&#65533;&#65533;'C&#65533;&#1624;&#65533;2L$Q&#65533;A]&#65533;&#65533;,&#65533;&#65533;jX:&#65533;&#65533;&#65533;/&#1061;&#65533;*`&#65533;&#65533;8&#65533;$&#65533; &#65533;&#65533;B&#65533;&#65533;h&#65533;B`&#65533;&#65533;SW	&#65533;2`k&#65533;:&#65533;M"&#65533;22K3&#65533;:3&#65533;:&#65533;0V&#65533;&#65533;;&#1418;4&#65533;A@?:&#65533;&0&#65533;`x&#65533;&#65533;v&#65533;C&#65533;0p	&#65533;p
f1&#65533;&#65533;e)`&#65533; '- 'qrMD&#1293;&#65533;&#65533;&#65533;&#65533;qYU&#65533;&#65533;&#65533;np(&#202;&#65533;Fjo&#65533;p+&#65533;05@&#65533;i
*&#1644;&#65533;&#65533;(&#65533;&#65533;e[&#65533;6&#65533;&#65533;6Q(&#65533;g&#65533;cG`&#65533;o\&#65533;D5&#65533;&#65533;&#65533;gd&#65533;4&#65533;1+&#65533;5&#65533;&#65533;&#65533;p
j&#65533;&#65533;p&#65533;&#65533;j&#65533;&#1479;s&#65533;&#65533;&#65533;f_<u&#65533;
&#65533;X&#65533;&#65533;T&#65533;f&#65533;u&#65533;&#65533;j&#65533;&#65533;&#65533;V4"WA&#65533;&#65533;J&#65533;	/02&#65533;1&#65533;V&#65533;&#65533;&#65533;&#65533;&#65533;&#65533;&#65533;Us&#65533;@&#65533;skM&#65533;[&#65533;NW&#65533;&#65533;a&#65533;&#65533;&#65533;&#65533;8&#65533;0&#65533;&#65533;&#1632;q&#65533;
&#65533;-&#65533;r	$&#65533;&#65533;+&#65533;&#65533;&#65533;&#65533;Py&#65533;WP&#65533;e&#65533;&#65533;B&#65533;W&#65533;q{p+&#65533; Y d&#65533;&#1381;!&#65533;#0&#65533;&#65533;&#1087;e&#65533;f&#65533;(aFf&#65533;r&#65533;]&#65533;&#1594;&#65533;}&#65533;{&#65533;q&#65533;7&#65533;%|b&#65533;E8&#65533;&#65533;&#65533;|&#65533;&#65533;&#65533;^&#65533;P	&#65533;"&#65533;h(&#65533;b/<&#65533;&#65533; 
M&#65533;wji0&#65533;6&#65533;h&#65533;C9`&#1849;WS&#65533;&#65533;&#65533;H&#39395;&#65533;b&#65533;DW&#65533;&#65533;>CB#Q&#65533;7[-&#65533;&#65533;&#65533;c&#65533;&#65533;x&#65533;&#65533;&#65533;v&#65533;Jb#&#65533;0S&#65533;J\q&#65533;&#65533;)&#65533;+&#65533;w@&#65533;&#65533;[&#65533;&#65533;DFI5&#65533;&#65533;&#65533;&#65533;&#65533;a&#65533;&#65533;(~r
&#65533;&#65533;&#65533;&#65533;&#65533;G6d&#65533;sD/ &#65533;	^{+S&#65533;&#1058;F&#65533;(e\&#357;\&#65533;` b&#65533;&#65533;L{&#65533;&#65533;&#65533;&#65533;&#638;{;&#65533;l&#65533;&#65533;&#65533;!&#65533;7&#65533;lg4&#180;&#65533;R2/1&#65533;i&#65533;$]A&#65533;&#65533;%&#65533;&#1840;&#65533;QQ0&#65533;T`&&#65533;w=&#65533;Y&#65533;u&#65533;"&#65533;	)&#65533;u&#65533;&#65533;KfW$P%&#65533;0 	&#65533;K)?=&#65533;&#65533;&#65533;&#65533;&#65533;S1p&#65533;&#65533;&#65533;b&#65533;gl-&#65533;:&#65533;&#65533;#S&#65533;@f&#65533;3&#65533;&#65533;&#65533;P	q&#65533;o&#65533;A&#65533;[&#65533;0&#65533;$@&#65533;`&#65533;F&#65533;d&#65533;j&#65533;&#65533;'N&#65533;&#65533;&#65533;(&#65533;z&#65533;&#65533;B&#65533;$0G&#65533;6`g&&#65533;H"eE+&#65533;&#65533;&#65533;q#p&#65533;&#65533;&#65533;&#65533;&#65533;&#65533;4-p&#65533;&#65533;&#65533;&#65533;S&#65533;&#65533;o&#65533;o{&#65533;L&#65533;X&#65533;&#65533;&#65533;t&#65533;&#65533;&#65533;&#65533;vES&#65533;L&#65533;R&#65533;/&#65533;&#65533; &#65533;&#65533;0: &#65533;s b&#65533;&#65533;&#65533;<&#65533;&#65533;&#65533;&#65533;&#65533;&#65533;&#65533;&#65533;Dh)&#65533;&#65533;&#65533;NU&#65533;&#65533;C&#65533;+\@&#65533;2,_p%c$&#65533;v"&#65533;#&#65533;&#65533;&#65533;[&#65533;=0`?&#65533;&#65533;lO&#65533;a13b!&#65533;&#65533;&#690;:&#65533;K&#65533;&#65533;&#65533;&#65533;+U4|&#65533;wW&#65533;lNo&#65533;&#65533;3=&#65533;/:&#65533;&#65533;&#65533;&#65533;&#65533;&#65533;&#65533;y&#65533;&#65533;V&#65533;(&#65533;4eb&#65533;d&#65533;QL&#65533;Y`/`4`&#65533;g+&#65533;+&#65533;!([C,&#65533;&#65533;&#65533;P&#304;&#65533;&#65533;&#65533;+&#65533;&#65533;@&#65533;&#65533;Q&#65533;&#65533;_&#1562;B&#65533;&#65533;&#311;&#65533;&#65533;&#65533;&#759;
M&#65533;&#65533;iT	&#65533;m&#65533;&#65533;#0&#65533;p *p&#706;t&#65533;&#65533;;&#65533;P&#65533;|&#65533;&#65533;&#65533;&#810;?!&#65533;&#65533;&#65533;K&#65533;T&#948;
;P.&#65533;&#219;&#65533;&#65533;@U&#65533;H%%&#65533;&#65533;&#65533;cW$2I&#65533;&#65533;p&#65533;q$f-&#65533;JW&#65533;&#65533;&#65533;m'L&#65533;CW&#65533;XmV-qX9<&#65533;&#65533;e&#65533;w&#65533;P	&#1691;Xo4&#65533;&#65533;{&#65533;"<&#65533;&#65533;&#65533; &#65533;~!&#65533;y!B&#65533;&#65533;d@&#65533;&#65533;|&#65533;&#65533;N&#65533;e-P&#65533;!g&#65533;Y&#65533;&#65533;|&#1201;r&#65533;6{&#65533;5hl
&#65533;@kfP<4&#65533;<4&#65533;0&#65533;t&#65533;&#65533;}&#1864;{&#65533;D&#693;&#65533;&#65533;&#65533;u&#65533;&#65533;a&#65533;&#65533;&#622;&#65533;&#65533; &#65533;@W&#65533;.*{&#65533;&#65533;&#65533;&#65533;_&#65533;i&#65533;pH&#851;0&#65533;&#65533;&#65533;&#65533;v&#65533;&#65533;@&#65533;&#65533;&#65533;L&#65533;&#65533;j&#65533;&#65533;jB &#65533;&#65533;&#65533;&#6500;xj&#65533;&#65533;&#65533;a&#65533;@&#65533;&#65533;X&#65533;&#65533;&#65533;&#65533;A,&#65533;&#65533;>a5&#65533;v&#65533;=&#65533;hm&#65533;nW&#65533;&#65533;&#65533;&#65533;&#65533;&#65533;7u&#65533;&#65533;&#65533;@&#65533;&#65533;w&#65533;8&#1233;&#65533;&#65533;]	&#1473;&#65533;`&#65533;&#1518;B&#65533;y&#65533;A>@&#65533;:&#65533;&#65533;N	Jxg&#65533;&#65533;S&#65533;&#65533;b&#65533;#.7p&#65533;^`
 &#65533;QE+&#65533;wvn&#65533;I&#65533;!y&#859;+&#65533;&#65533;&#65533;&#65533;}.&#65533;@&#2032;&#1904;&#65533;w&#65533;&#65533;qB-|1G&#65533;:&#65533;&#65533;&#65533;f&#65533;&#65533;&#209;&#65533;&#65533;&#65533;/&#65533;^{&#65533;&#65533;&#65533;&#65533;&#65533;&#65533;RZ&#65533;/&#65533;&#65533;&#65533;&#65533;&#65533;&#65533;p&#65533;+&#65533;&#1824;&#817;&#65533;&#65533;&#65533;#`&#65533;&#65533;WtJ&#65533;&&#65533;b.&#65533;&#65533;n-R}&#65533;&#65533;&#65533;b&#65533;&#65533;fVt&#65533;&#65533;lW&#65533;N&#65533;&#65533;&#65533;&#1950;^w1n&#65533;&#65533;l&#65533;&#65533;1{q&#65533;&#65533;&#65533;L(&#65533;Z&#65533;&#65533;&#65533;&#65533;b&#65533;&#65533;&#1084;&#1502;S~5&#65533;	&#65533;&#65533;&#65533;(,T&#65533;&#65533;Z&#65533;(g6g&#65533;&#65533;&#65533;=Y&#65533;&#65533;&#65533;&#65533;"!R&#843;QO&#65533;&#65533;&#65533;&#65533;&#65533;&#65533;}&#65533;s&#65533;&#65533;&#65533;&#65533;&#65533;&#65533;&#65533;&#65533;&#65533;&#357;&#65533;&#65533;\&#65533;&#65533;g&#65533;#&#65533;&#65533;S&#65533;&#65533;#&#1792;"W&#65533;S&#65533;%&#65533;pt 
#P&#65533;>&#65533;&#65533;R&#65533;{H&#65533;0&#65533;&#65533;&#65533;&#65533;&#65533;<&#65533;=?&#65533;&#813;V&#65533;;uU`U&#65533;
@r&#65533;&#65533;
&#65533;Z&#65533;(&#65533;a&#65533;X&#65533;`&#65533;d&#65533;&#65533;!&#65533;5*(&#65533;"&#65533;&#65533;)RDL&#65533;bH&#65533;&#65533;&#65533;&#65533;&#65533;&#65533;G&#65533;&#267;&#65533;f&#65533;*&#65533;D!&#1264;j2+9WMPP&#65533;&#65533;&#65533;lV&#65533;R&#65533;4&#1927;)&#65533;&#65533;3s&#65533;A&#65533;U)]&#1872;&#65533;[6J&#65533;2| A&#65533;@&#65533;&#65533;&#65533;&#65533;&#65533;&#331;&#65533;&#65533;&#65533;&#526;c&#65533;ES&#65533;j&#65533;&#65533;E&#65533;p&#65533;&#65533;}&#65533;
L&#65533;Pq}&#65533;AXbOcs&#65533;&#65533;&#65533;S48&#65533;&#65533;&#65533;[&#65533;J&#65533;&#642;&#65533;&#65533;&#1519;={0`  AB&#65533;\&#65533;&#65533;&#65533; &#65533;k&'$&#65533;&#65533;&#65533;W&#65533;)&#65533;VL&#65533;b&#65533;/`&#65533;4G&#65533;&#65533;&#65533;&#861;?&#65533;]&#65533;t&#65533;&#1033;+&#65533;j*T !@&#65533;w)&#65533;+\&#65533;B&#65533;9`&#65533;&#65533;M&#65533;Y&#65533;&#65533;n&#65533;P$&#65533;&#65533;&#65533;&#65533;&#65533;M&#65533;&#65533;&#65533;aF&#65533;&#65533;@&#65533;&#65533;@&#65533;K.IP&#65533;'Xp&#65533;xJ&#65533;Ye&#65533;&#65533;&#65533;&#65533;,&#65533;&#65533;&#65533;D6*&#65533;9&#65533;4&#65533;1&#65533;&#65533;^&#65533;P&#65533;F i$&#65533;D
&#65533;&#65533;&#65533;&#65533;A&#65533;)&#65533;&#65533;&#65533;5&#65533;&#65533;'(Y%&#65533;&#65533;dB"i&#65533;&#65533;
V&#65533;0&#65533;S0&#65533;&#65533;`&#65533;d&#65533;&#65533;&&#65533;86&#65533;&#65533;*&#65533;&#65533;&#65533;&#65533;"&#65533;,/tQKN&#65533;&#65533;&#65533;S&#65533;
*x&#65533;&#65533;&#65533;&#256;&#65533;K/&#65533;&#65533;%0p&#65533;&#65533;&#1063;&#816;&#65533;)`&#65533;&#65533;I&#65533;x&#65533;&#65533;Qa&#65533;&#65533;&#65533;&#65533; &#65533;&#65533;T&#65533;@&#65533;&#65533;Vc&#65533;&#65533;&#65533;V}&#65533;$&#65533; &#65533;B&#65533;M0&#65533;z&#65533;&#65533;o&#65533;&#65533;&#65533;&#65533;.Xa&#65533;6&#65533;&#65533;&#65533;&#65533;&#65533;&#65533;"<&#65533;HO&#65533;&#65533;&#65533;sd&#65533;&&#65533;&#65533;+&#65533;n&#65533;@&#65533;&"&#65533;	&#65533;&#65533;&#65533;|&#65533;|&#65533;/y&#65533;&#65533;*QJ&#65533;&#65533;&#65533;&#65533;K@f&#65533;j`l&#65533;?&#65533;H&#65533;&#65533;bH@ nd&#65533; &#65533;fj^&#65533;&#65533;&#65533;&#65533;&#65533;E&#65533;Bj?&#65533;&#65533;~&#65533;8&#65533;5b1&#65533;d&#65533;&#65533;X&#65533;Sfe&#65533;x*&#65533;&
cR 
W&#65533;-83&#65533;&#65533;&#647;&#65533;8S3&#65533;&#65533;+&#65533;&#65533;&#65533;*kj@&#65533;p&#65533;O&#65533;&#65533;&#65533;&#65533;F&#65533;&#65533;,H|%&#65533;Y&#65533;&#65533;2mFuJ&#65533;b&#1558;&#65533;P&#65533;0@&#65533;f|&#65533;&#65533;M&#65533;_&#65533;@5&#65533;^E&#65533;&#65533;Te&#65533;5&#65533;n#&#65533;&#65533;V&#65533;&#65533;/
&#65533;&#65533;&#65533;8`KC&#65533;c&#65533;&#65533;&#65533;a&#65533;)&#65533;tDYV&#65533;&#65533;&#65533;6=#&#65533;&#1436;k&#65533;&#65533;v&%&#65533;&#65533;&#65533;&#65533;Pn&#160;sw&#65533;&#65533;&#65533;&#65533;K&#65533;@&#65533;&#65533;$&#65533;z&#1360;&#65533;5*!~F&#65533;B&#24602;&#65533;y&#65533;&#65533;d(CD&#65533;>&#65533;&#65533;&#65533;y&#65533; (8&#65533;9&#65533;T&#65533;&#65533;$&#65533;j&#65533;&#65533;&#65533;&#65533;&#65533;&#65533;&#65533;&#65533;&#65533;:&#65533;&#396;T&#65533;&#65533;T&#65533;b&#65533;8X&#65533;I&#65533;@V&#65533;&#65533;&#65533;8&#65533;!&#65533;:JL`B$&#65533;&#65533;G{@&#65533;&#1060;&#65533;4&#65533;i
X&#65533;/l6&#65533;&#65533;&#65533;Op&#65533;&#65533;&#418;&#65533;D`'&#65533;&#65533;&#65533;p&#65533;*&#65533;U&#65533;&#65533;BJ=&#65533;y)%\&#65533;+&#65533;&#65533;b&#65533;&#65533;8&#65533;1&#65533;&#65533;&#65533;np@&#65533;\&#65533;\&#218;&#1788;&#65533;&#65533;t&#65533;&#65533;E0&#65533;&#65533;0&#1200;
&#1013;&#1101;&#65533;I@1d	+ #&#1945;&#65533;u&#65533;x&#65533;*0&#65533;
b&#65533;&#65533;d>1
&#65533;&#65533;q&#65533;gw&#65533;s|&#65533;@&#65533;&#65533;d.{@<N&#65533;&#65533;h&#65533;^f&#65533;#&#65533;&#65533;&#65533;l*|2&#65533;^(p&#65533;1a&#65533;&#65533;&#65533;&#65533;4&#65533;{&#65533;&#65533; &#65533;&#65533;&#65533;&#65533;o&#65533;&#65533;P&#65533;&#65533;&#65533;>&#65533;&#65533;&#65533;z&#65533;+&#65533;(&#65533;&#65533;	&#65533;&#65533;&#65533;#&#65533;1\&#65533;z&#1960;&#65533;bR	&#65533;m&#65533;B&#65533;&#65533;&#65533;>&#65533;&#65533;&#65533;&#65533;+tZ?&#65533;&#65533;&#65533;*&#65533;ZY&#65533;B'nm&#65533;c&#65533;&#65533;	0p&#65533;3P&#65533;&#65533; &#65533;p&#65533;+&#65533;(f1&#65533;&#65533;Uc&#65533;&#65533;&#65533;&#65533;&#65533;&#65533;:A&#65533;&#65533;&#65533;|&#65533;l4x(Je*&#65533;&#65533;5&#65533;&#65533;"&#65533;&#65533;@8&#266;:0&#65533;7M!K&#65533;&#65533;Q&#65533;&#65533;.1&#65533;7&#65533;&#65533;s&#65533;*&#65533;&#65533;&#65533;Z&#65533;RAy&#65533;&#65533;=TK&#1546;&#65533;Nh&#65533;-n,&#65533;&#65533;&#1584;&#65533;s5&#65533;&#65533;&#1024;&#65533;drI= &#65533;&#65533;D&#65533;2&#65533;&#65533;&#65533;U
P&#65533;%&#65533;I`&#65533;&#65533;b&#65533;&#65533;&#65533;r&#65533;&#65533;&#65533;&#65533;_/&#65533;&#65533;1&#65533;&#65533; d&#65533;&#1611;&#65533;&#65533;]j&#65533;&#860;&#65533;&#816;&#65533;X&#65533;C&#65533;&#65533;`/|&#65533;d&#65533;&#65533;R,b&#65533;&#65533;&#65533;&#65533;1&#65533;L8&JT%L&#65533;&#65533;0R&#65533;j&#65533;9&#65533;=U&#65533;B&#65533;&#65533;@6Y;&#65533;"P&#65533;&#65533;&#65533;&#65533;Q&#65533;&#65533;&#65533;&#65533;$%&#65533;G&#65533;$&#65533;&#65533;/"&#65533;&#65533;lC&#65533;&#65533;G%&#65533;&#65533;ZQp&#65533;c&#65533;&#65533;&#1052;0a&#65533;&#65533;&#65533;&#65533;&#65533;we&#65533;&#65533;0&#65533;)j)`c&#65533;f&#1024;M&#65533;K,P&#65533;#&#65533;OU &#65533;9\tA-&#65533;&#65533;&#65533;\C&#65533;Z&#65533;|v@L&#65533;&#65533;?&#65533;sd&#65533;,&#65533;&#65533;$&#65533;&#65533;&#65533;>p&#65533;&#65533;UL&#65533;&#65533;t&#65533;	M&#65533;`&#65533;&#65533;&#65533;<&#65533;&#65533;A!@&#65533;k&#65533;&#65533;&#25608;&#65533;&#65533;%&#65533;&#65533;q7&#65533;q&#65533;&#65533;&#65533;`w&#65533;K%6}&#65533;&#65533;C&#65533;<+&#65533;&#2028;"&#65533;&#65533;(&#65533;&#65533;Gx&#65533;^&#65533;&#65533;&#65533;Y&#65533;	3x(`&#65533;&#65533;G&#65533;(&#65533;&#65533;l&#65533;&#65533;>&#65533;J&#65533;&#65533;6, lo&#65533;Y &#1005;1'&#65533;T;&#65533;;&#65533;&#1026;&#65533;&#65533;&#65533;Rfh&#65533;w&#65533;&#65533;A&#65533;&#65533;&#65533;&#65533;&#65533;&#65533;1&#65533;&#65533;&#65533;&#65533;J&#65533;]&#65533;
&#65533;&#65533;&#65533;&#65533;&#65533;k|&#65533;&#65533;&#65533;&#65533;X`&z&#65533;&#65533;*&#65533;E&#65533;N&#65533;_ZS&#65533;&#1489;&#1025;&#65533;a&#65533;&#65533;i&#65533;PT&#65533;&#65533;&#65533;&#65533;&#65533;"L&#65533;&#65533;&#65533;'&#65533;&#65533;&#65533;j&#65533;&#65533;&#65533;&#65533;&#65533;x&#643;&#65533;)&#65533;jdc&#65533;&#65533;FV!
&#65533; &#65533;|yD&#65533;&#65533;&#65533;[@ T&#65533;&#65533;C(r&#704;A4C&#65533;&#65533;&#65533;>&#65533;&#65533;&#65533;~&#65533;&#1829;&#65533;AF&#65533;[&#65533;&#65533;&#585;}&#65533;%&#65533;&#65533;&#65533;&#65533;&#65533;9&#65533;&#65533;#&#65533;1l&#65533;&#65533;&#520;&#65533;&&#65533;&#65533;	9s&#65533;&#65533;&#65533;&#65533;&#65533;0&#65533;&#65533;+&&#65533;&#65533;WDX[<&#65533;&#65533;5n9&#65533;ny&#65533;5&#65533;&#11462;&#65533;h&#65533;c&#65533;&#65533;&#65533;K&#65533;&#65533;&#65533; ]&#65533;z V-1&#65533;(&#65533;&#65533;`&#65533;&#65533;!&#65533;&#65533;xE&#1420;&#65533;V7\&#65533;c&#65533;8&#65533;Pn&#65533;
8E&#65533;E	zm&#65533;&#65533;F;t&#65533;&#65533;x&#65533;
o&#65533;&#65533;$ s&#65533;&#65533;;&#65533;6&#65533;9&#65533;&#65533;&#65533;&#65533;g	&#65533;&#65533;&#65533;&#65533;M&#65533;&#65533;&#65533;@&#65533;I13&#65533;xnog&#65533;&#65533;&#65533;#b0&#65533;U&#65533;K&#65533;&#65533;8H&#65533;N&#272;&#65533;2&#65533;&#65533;&#65533;Dp&#65533;&#65533;,PF
h&#65533;&#767;y~&#65533;~A&#65533; 1&#65533;&#65533;&#65533;&#65533;&#65533;Ad#KA3xj&#65533;2b@&#65533;K&#257;V&#65533;8P&#65533;4A&#65533;&#65533;)&#65533;-&#65533;P&#65533;J&#65533;&#65533;&#65533;jb&#65533;N`O&#65533;Vx&#65533;9&#65533;&#1394;&#65533;3&#1280;&#386;&#65533;S&#65533;&#65533;&#222;;&#65533;0 &#65533;&#65533;&#65533;m&#65533;&#65533;pJ1&#65533;tvZ&#65533;5&#65533;&#65533;&#65533;Z&#65533;&#65533;&#65533;p&#65533;&#65533;&#65533;&#65533;]&#65533;K&#65533;mc&#65533;&#65533;&#65533;@-0&#65533;! &#65533;80+&#65533;&#65533;&#65533;#&#65533;&#65533;&#65533;*&#65533;x(&#65533;&#65533;&#65533;&#65533;86&#65533;h&#65533;&#65533;@&#65533;9&#65533;&#65533;&#65533;n&#65533;&#65533;Ax&#65533;&#65533;&#65533;&#65533;x&#65533;&#65533;@n&#65533;D&#65533;&#65533;u&#65533;&#65533;&#65533;)&#65533;&#65533;&#65533;`&#65533;1&#65533;&#65533;6&#65533;&#65533;1&#65533;&#65533;18(&#65533;\&#65533;&#65533;A&#65533;&#65533;&#65533;&#65533;&#65533;-&#65533;&&#65533;I&#65533;&#65533;&#65533;&#65533;P&#65533;X&#65533;&#65533;0C&#65533;&#65533;&#65533;&#65533;2&#65533;&#65533;UP&#65533;K>M"&#65533;&#65533;-&#65533;&#65533;&#65533;:&#65533;&#65533;0y&#65533;&#65533;[&#65533;
&#65533;&#65533;_&#65533;'&#65533;3D&#65533;*D&#65533;&#65533;&#65533;3c&#65533;&#65533;&#65533;D&#65533;i&#65533;H&#65533;*&#65533;&#65533;*9&#65533;#2&#65533;&#65533;&#65533;&#1392;&#65533;&#65533;W&#65533;&#65533;i1&#65533;&#65533;=&#65533;I9&#65533;&#65533;ML#`&#65533;@&#65533;&#65533;&#65533;4@t(&#65533;&#65533;&#65533;;hI&#65533;&#65533;#&#65533;py&#65533;&#65533;&#65533;&#65533;oI&#65533;&#65533;iA4&#65533;&#28164;&#809;X&#65533;H&#65533;&#65533;J
&#65533;&#65533;5&#1024;G&#65533;Q&#65533;j&#65533;&#65533;u[#L&#65533;&#65533;&#65533;1h&#65533;x&#65533;B)l&#65533;1+&#65533;	,&#65533;&#65533;&#65533;&#65533;&#65533;]J&#65533;&#65533;&#65533;&#65533;&#65533;Q&#65533;&#65533;l&&#65533;&#65533;&#65533;q&#65533;5t&#65533;&#65533;&#65533;O&#1152;&#65533;*&#65533;&#65533;&#65533;&#65533;&#65533;&#65533;&#65533;&#65533;3-&#65533;;&#65533;JP-&#65533;p&#65533;s&#65533;&#65533;2&#65533;
&#65533;P&#65533;,8&#65533;zj&#65533;DL&#65533;&#65533; &#65533;&#65533;&#65533;{&#65533;D&#65533;&#65533;&#65533;?&#65533;&#65533;&#65533;&#1625;l&#65533;&#65533;O&#65533;.N&#65533;&#65533;&#65533;&#65533;(@&#65533;&#65533;&#65533;&#65533;&#65533;&#65533;&#65533;E&#65533;&#1685;&#65533;&#65533;&#65533;&#65533;&#65533;&#65533;G&#65533;&#65533;ZY06s&#65533;&#65533;&#65533;(&#65533;&#65533; &#65533;&#65533;k&#65030;&#65533;&#65533;yH&#65533;&#65533;&#65533;&#65533;flAhs&#65533;xX&#65533;&#65533;&#872;&#65533;H&#65533;&#65533;&#65533;#&#65533;&#155;&#65533;&#65533;U&#65533;G&#65533;C&#65533;J&#65533;t&#1744;&#65533;&#65533;h&#65533;?&#65533;G&#588;&#65533;&#65533;&#65533;&#65533;?H&#65533;&#65533;	Q7o&#1240;&#1683;&#65533;.&#65533;-&#65533;&#65533;A&#65533;&#65533;9&#65533;jP3-KHD&#65533;Q&#65533;&#65533;&#65533;o&#65533;j{&#65533;!-&#65533;&#65533;&#65533;&#65533;&#65533; 2&#65533;&#65533;*9&#944;>v&#65533;6Q&#65533;|&#65533;3&#65533;2&#65533;z&#65533;98&#65533;&#65533;&#65533;S&#632;&#65533;&#65533;,&#65533;
&#1536;JT&#65533;&#65533;"X&#65533;4 &#65533;&#1096;&#65533;I&#65533;#J&#65533;d&#65533;&#65533;N&#65533;&#65533;&#65533;&#65533;&#65533;&#65533;&#65533;&#65533;&#65533;&#65533;4&#65533;0d&#65533;&#65533;&#65533;&#65533;&#65533;x&#65533;&#65533;&#65533;&#65533;8t&#65533;&#65533;&#65533;&#65533;;&#65533;#@&#65533;&#65533;sP&#65533;oh&#65533;&#65533;&#1713;&#65533;&#65533;4&#65533;&#65533;&#65533;Rj&#65533;)&#65533;&#767;|&#65533;&#65533;P&#65533;pC&#65533;8B&#65533;:&#65533;&#65533;&#65533;&#65533;&#65533;&#65533;`&#65533;&#65533;le&#65533;&#65533;6`&#65533;&#65533;Q&#65533;L+&#65533;&#65533;8(&#65533;M&#65533;&#65533;,&#65533;&#65533;B&#65533;&#65533;&#65533;&#65533;&#65533;&#1787;d&#65533;&#65533;I&#65533;&#65533;>d&#65533;&#65533;j&#65533;&#65533;&#65533;&#65533;&#65533;-&#65533;&#65533;&#65533;&#65533;$&#65533;&#65533;,94&#65533;&#230;&#65533;&
y&#65533;&#65533;9&#1978;&#65533;Y&#626;&#65533;&#65533;qN,&#514;&#65533;&#65533;&#65533;*&#65533;	&#65533;&#65533;&#1712;&#65533;&#65533;HOd&#65533;HOT&#354;&#65533;&#65533;R&#65533;SE&#65533;pD]&#65533;!4&#65533;&#65533;&#65533;Q&#65533;&#65533;&#1327;m&#65533;5s ^C&#65533; &#65533;&#65533;MP&#65533;&#65533;&#65533;tP8&#65533;$&#65533;
K&#65533;&#65533;P&#65533;&#65533;K&#65533;`&#65533;8&#65533;o&#65533;&#65533;l&#65533;&#65533;&#65533;&#65533;&#65533;&#65533; Ld %*h'Q &#65533;9&#65533; &#65533;&#65533;3(=e&#65533;L&#65533;Vh&#65533; ,&#65533;j&#65533;&&#65533;^&#65533;&#65533;.L7&#65533;G&#65533;M&#65533;&#65533;Sx&#65533;&#65533;&#65533;&#65533;&#65533;+&#65533;&#65533;J&#65533;&#65533;"&#65533;1-&#65533;&#65533;CA&#65533;
&#65533;&#65533;&#65533;T&#65533;-ap&#65533;&#65533;h&#65533;<&#65533;>&#65533;3z9&#65533;&#130;&#65533;&#65533;&#65533;&#65533;&#65533;&#65533;2EC&#65533;@&#65533;C%&#65533;N&#65533;:ZO&#65533;&#65533;&#65533;&#65533;&#65533;&#65533;0.&#65533;&#65533;&#65533;32&#65533;^&#65533;Lu&#65533;0&#65533;&#48654;!&#65533;&#65533;&#65533;&#65533;&#65533;	&#65533;&#65533;b&#65533;&#65533;x&#65533;FU]Uy`&#65533;U&#65533;pA&#65533;&#65533;x&#65533;&#65533;&#65533;&#1032;`&#65533;&#65533;&#65533;U&#65533;&#65533;&#65533;^&#65533;&#65533;&#65533;&#65533;l&#65533;3&#65533;,^&#65533;R&#65533;4&#65533;1XV&#65533;S&#65533;&#65533;&#65533;&#65533;Q&#65533;(&#65533;j&#65533;pS&#65533;8&#65533;&#65533;n&#1893;&#65533;&#65533;G&#65533;&#65533;&#65533;G&#65533;	&#65533;0&#65533;)x,{&#65533;&#65533;&#65533;n&#1556;Kp\&#65533;2Z&#65533;.u\2&#65533;.	
&#65533;&#65533;Ct:&#65533;&#65533;&#65533;&#65533;4&#512;_&#65533;&#65533;rN&#65533;&#65533;C&#65533;3&#65533;&#65533;&#65533;&#65533;!/p	&#65533;&#65533;,p&#65533;&#65533;&#1408;D=&#1291;EO&#65533;&#65533;&#65533;&#65533;O&#1328;"&#65533;&#65533;&#65533;Sk&#65533;x0C&#65533;&#65533;&#65533;_&#1624;&#65533;&#65533;R&#65533;&#897;&#65533;&#65533;&#65533;Y&#518;&#65533;&#65533;&#65533;&#65533;x&#65533;&#65533;bx&#65533; &#65533;&#65533;%&#65533;&#65533;%&#65533;b`K&#65533;&#65533;&#65533;A&#65533;8Z&#1565;uV&#65533;&#763;&#65533;&#65533;&#65533;&#65533;&#65533;&#65533;&#65533;X&#65533;&#65533;&#65533;o4&#65533;&#65533;&#65533;&#65533;&#65533;V+@&#65533;&#65533;&#65533;+XV&#65533;e&#65533;M&#65533;&#65533;Me&#65533;&#65533;,&#65533;(&#65533;&#65533;H+&#65533;&#65533;G &#193;&#65533;&#65533;o&#65533;&#65533;&#65533;I&#65533;8&#65533;&#65533;&#201;4 &#65533;S&#65533;&#65533;&#65533;&#65533;&#65533;pD&#65533;Ax-{&#65533;&#65533;i&#65533;&#65533;&#65533;&#65533;&#65533;@&#65533;&#65533;[&#65533;P&#65533;&#65533;&#704;MRS&#65533;S&#65533;&#65533;&#65533;&#65533;&#65533;lS&#65533;&#65533;&#65533;<C&#65533;&#65533;S!;&#65533;Y&#271899;&#65533;&#65533;&#65533;h&#1752;&#65533;&#65533;9&#335;)&#65533;@&#65533;R&#65533;&#65533;&#65533;E,F&#65533;?ME&#65533;b&#65533;&#65533; X&#65533;&#65533;&#65533;x&#1557;&#65533;boH&#65533;a1&#65533;=y&#65533;=&#65533;&#65533;&#65533;&#65533;\3&#65533;g&#65533;&#65533;&#65533;J&#65533;&#65533;&#65533;bXh&#65533;W5&#65533;&#65533;@_Z=	&#65533;Bjh@&#65533;&#65533;&#65533;:&#65533;&#65533;&#65533;&#65533;"&#65533;&#65533;&#65533;=	P&#65533;&#65533;&#65533;:Qv&#65533;&#65533;&#65533;v&#65533;&#65533;&#65533;_e`&#65533;&#65533;&#65533;k&#65533;,wi&#65533;d&#65533;&#65533;&#65533;k&#65533;&#65533;&#65533;\&#65533;e&#65533;L7&#1132;&#65533;&#65533;&#65533;X&#65533;S&#1078;&#65533;&#65533;&#65533;&#65533;&#65533;&&#65533;Ya0&#1925;{aZ\&#65533;&#65533;&#65533;t&#65533;&#65533;i&#65533;&#65533;&#65533;&#65533;5&#576;l[&#65533;&#65533;&#65533;&#65533;&#65533;a &#65533;&#65533;&#65533;]&#65533;&#65533;'&#65533;&#65533;&#65533;X&#65533;]/&#65533;-/&#546;&#65533;2&#65533;&#65533;g&#65533;E&#65533;&#65533;SL&#65533;C&#65533;&#65533;%B &#65533;&#65533;C&#65533;:&#65533;9ms&#65533;8+&#65533;&#65533;&#65533;&#65533;&#65533;&#65533;&#426;&#65533;8 BK&#65533;@&#65533;&#65533;k&#65533;&#65533;&#65533;yP&#65533;&#65533;&#65533;0_M&#65533;Z&#65533;Z&#65533;&#65533;&#65533;Y&#65533;&#65533;uOK&`%b &#65533;&#65533;&#538;R&#65533;_ e,p&#65533;&#65533;&#65533;H&#65533;0&#65533;&#65533;h&#65533;(&#65533;&#65533;QpH^&#65533;+j&#65533;&#65533;c&#65533;&#65533;c&#65533;.&#65533;B^&#65533;&#65533;*&#65533;eOj$	G$&#65533;&#65533;l&#65533;&#65533;&#65533;&#65533;K&#208;&#65533;[D&#65533;S0N&#65533;
J&#65533;&#65533;S&#65533;-
Y&#65533;&#65533;&#65533;&#65533;#wb&#65533;&#65533;&#65533;&#65533;]&#65533;#&#65533;&#65533;:K&#65533;3&#65533;N&#65533;)&#65533;b{&#65533;W&#65533;Z`&#65533;*&#65533;b{6J&#65533;&#65533;b&#65533;&#65533;&#65533;&#65533;&#65533;&#710;&#65533;&#65533;,(&#65533;&#65533;K 4&#65533;&#65533;x&#65533;wQ&#65533;&#43521;A&#1025;@i&#65533;&#30761;&#65533;&#65533;&#65533;&#65533;js&#65533;^&#65533;x&#65533;&#65533;xX&#42621;&#65533;&#65533;&#65533;s&#65533;&#65533;X<V&#65533;&#65533;&#65533;&#65533;&#65533;&#65533;QMf&#65533;cHp,&#65533;KR &#65533;&#65533;&#65533;&#65533;3&#65533;,&#65533;@&#65533;ot&#65533;P&#65533;`h&#65533;&#65533;RXV8&#65533;P&#65533;k&#65533;_&#65533;`&#65533;N&#65533;&#65533;&#65533;&#65533;&#65533;&#65533;&#65533;&#65533;k&#65533;*&#65533;Z &#65533;&#65533;&#65533;&#65533;&#65533;&#65533;a&#65533;1Aj\&#65533;2I&#65533;&#759;&#65533;k&#65533;ktz&#65533;Z&#917;&#65533;3&#65533;&#65533;Z&#65533;&#65533;fb&#65533;?&#44839;&#32001;&#65533;&#65533;'&#65533;&#65533;&#65533;&#65533;&#65533;`&#65533;&#65533;B&#65533;&#65533;(&#335;&#65533;5&#65533;5&#65533;&#65533;&#65533;&#65533;&#65533;&#65533;&#65533;&#65533;&#65533;[&#65533;&#65533;x&#65533;&#65533;&#1724;&#1193;`&#65533;&#65533;NmZ&#65533;&#65533;&#65533;<&#65533;+&#65533;&#65533;k&#65533;m&#65533;&#65533;&#65533;m'&#65533;?&#65533;&#65533;)P&#65533;*&#65533;&#65533;&#65533;\;n3&#65533;&#65533;&#65533;&#65533;&#65533;&#65533;:&#65533; &#65533;&#65533;d&#65533;&#65533;&#1436;&#65533;&#65533;hBi&#65533;p&#65533;&#65533;&#65533;&#65533;GE&#65533;&#65533;6[V&#65533;&#65533;&#1216;lX&#65533;&#65533;&#65533;6P&#65533;	@7&#65533;&#65533;&#65533;f&#65533;&#65533;&#65533;&#65533;G&#65533;&#65533;&#65533;&#65533;&#65533;&#65533;&#65533;:&#65533;5^&#65533;L]
Gz&#65533;&#65533;W&#1122;&#65533;)H&#65533;&#65533;H&#65533;&#65533; &#65533;&#65533;p?D&#65533;&#65533;6p&#65533;&#65533;&#65533;&#65533;H&#65533;F@&#65533;&#65533;&#65533;&#65533;&#65533;\t&#65533;&#65533;&#65533;&#65533;&#685;&#65533;&#65533;c-Z&#65533;*/&P{&#65533;v&#65533;g&#65533;O&#65533;h	&#65533;&#65533;&#65533;x&#65533;l&#65533;&#65533;M&#65533;c&#65533;EP&#65533;=&#65533;Yp&#65533;`&#65533;b[&#65533;&#65533;&#65533;&#65533;e&#65533;&#65533;8&#65533;F&#65533;&#65533;J(&#65533;o&#65533;&#65533;5w&#65533;X&#65533;%&#65533;.&#65533;U&#65533;H[&#65533;fH&#65533;l&#65533;&#65533;k]&#65533;&#65533;&#65533;G&#65533;&#65533;&#65533;&#65533;&#65533;4X5o&#65533;&#65533;c &#65533;<&#1410;c&#65533;R U&#65533;&#65533;"1X@aE&#65533;8&#65533;D<&#65533;&#65533;&#65533;&#65533;&#65533;&#1588;Z&#65533;&#65533;tk&#1381;&#65533;z`&#65533;
z&#65533;z&#65533;&#65533;0&#65533;a4&#65533;8'v&#65533;&#65533;&#65533;&#65533;&#786;&#65533;&#65533;[&#65533;a`&#65533;&#65533;Q&#65533;x'&#222;!,0&#65533;&#65533;&#1197;&#65533;&#65533;k&#65533;|gy?&#1810;&#65533;&#281;h_&#65533;&#65533;@{~&#65533;&#65533;&#65533;l+"&#65533;%&#65533;&#65533;p&#65533;&#65533;y&#65533;p&#65533;O8+&#65533;:&#65533;0&#65533;&#65533;&#65533;i&#65533;&#65533;k0&#65533;j&#65533;&#65533;&#65533;m&#65533;&#65533;&#65533;
x&#65533;)0D&#65533;b&#512;&#65533;q&#65533;&#65533;5&#65533;g&#1282;C&#65533;&#65533;H&#65533;&#65533;&#65533;&#65533;W&#65533;&#65533;&#65533;t&#65533;&#65533;^&#65533;&#810;&#65533;&#65533;&#65533;	*&#65533;	mo&#65533;&#65533;OeV&#65533;&#65533;&#65533;&#65533;&#866;&#65533;S(&#65533;p&#65533;&#65533;W&#65533;P&#65533;Wp&#65533;p&#65533;&#65533;&#65533;G&#65533;G!&#65533;jj&#65533;4 3&#65533;&#65533;&#65533;J&#65533;,&#65533;$&#65533;&#65533;xu5&#65533;&#65533;?&#65533;&#65533;&#65533;:vzp&#65533;&#65533;&#65533;J&#65533;H&#65533;/&#9779;z&#65533;%&#65533;3p&#65533;0&#65533;&#65533;&#65533;cvx&#65533;&#65533;&#65533;&#65533;"&#65533;&#65533;qW@.E%&#65533;(&#65533;l
&#65533;&#65533;G&#65533;&#65533;&#65533;&#65533;Zb(l&#65533;&#65533;!&#264;'R&#65533;&#65533; &#65533;t&#65533;T&#65533;&#65533;&#65533;E&#65533;,s&#65533;&#65533;Pa&#65533;5&#65533;&#65533;&#65533;]@&#65533;&#65533;&#65533;b&#65533;&#2904;&#65533;`&#65533;`+&#65533;$&#65533;&#65533;&#65533;
X0`&#65533;H&#65533;v(&#65533;H&#65533;<&#768;0"&#65533;&#1284;&#65533;.q&#65533;$&#65533;&#65533;&#65533;MP&#65533;&#1155;l&#65533;&#65533;ViBok&#1037;&#65533;L&#65533;c&#65533;4&#65533;&#65533;p)&#65533;&#65533;J|&#65533;&#65533;`B:$@&#65533;&#65533;O&#65533;c&#65533;Q+P &#65533;&#783;2g&#65533;D&#65533;[&#65533;&#1324;T&#65533;:&#65533;&#65533;	N&#65533;y&#65533;&#65533;T&#65533;)Sb}&#65533;e{E,`4h&#65533;;UI&#454;&#65533;&#65533;2'.&#65533;&#65533;&#65533;S&&#65533;&#65533;&#65533;&#65533;cD&#65533;
&#65533;&#65533;&#65533;&#65533;gX,X&#65533;R&#65533;3&#65533;&#729;`5l|&#65533;"&#65533;&#65533;,&#65533;&#65533;&#65533;p"K&#65533;bl&#823;a&#65533;	&#65533;&#65533;,&#65533; &#65533;&#65533;1a&#65533;&#65533;-0&#65533;&#65533;%8&#65533;	'&#65533;&#1376;J&#65533;F&#65533;@F&#65533;&#65533;&#65533;c&#65533;&#65533;&#65533;&#65533;&#65533;&#65533;&#65533;&#65533;"&#65533;-&#65533;&#65533;M$&#544;3G&#65533;xQH&#65533;0&#65533;K=&#65533;K0&#65533;2&#579;[N&#65533;<&#65533;TA	(T&#65533;QG%&#65533;&#65533;&#65533;`&#65533;&#65533;kx&#65533;,&#65533;&#65533;&#65533;A6\RM
1L0&#65533;&#65533;&#65533;UI-&#65533;&#65533;/&#65533;&#65533;)&#65533;pL]&#692;&#65533;:&#65533;h&#65533;&#65533;*&#65533;u&#65533;;|&#65533;&#65533;&#65533;&#65533;&#65533;&#65533;b&#65533;u&#65533;B&#65533;&#65533;pL<&#65533;&#65533;&#65533;/T#&#65533; &#65533;&#65533;&#65533;&#1640;&#65533;"&#65533;&#65533;&#65533;-&#65533;&#65533;)
&#806;@,
&#65533;f[,f&#65533;&#65533;&#65533;P&#65533;A%&#65533;'l&#65533;TR&#65533;M&#65533;(`&#65533;@&#65533;&#1473;8&#65533;1 &#65533;PTP&#65533;2PC0g&#65533;&#65533;&#65533;&#65533;g&#1536;&#65533;	&#65533;y$&#65533;yYhC5(&#65533;&#65533;GzD&#65533;	&#65533;&#65533;&#65533;&#65533;&#65533;P&#65533;Z&#65533;&#2820;&#65533;&#65533;G\&#65533;&#65533;&#65533;d&#65533;M<&#65533;&#65533;&#65533;&#65533;f&#65533;O	&#65533;|&#65533;&#65533;ni&#65533;&#65533;!&#65533;\5&#300;p	2#&#65533;&#65533;&#65533;b&#65533;&#65533;3G*&#65533;&#65533;&#65533;K/&#626;$nL&#65533;&#65533;d&#65533;&#65533;&#65533;&#65533;N&#65533;dSM]y&#65533;R&#65533;0&#65533;?0&#65533;NCd&#65533;&#65533;#&#65533;&#65533;&#65533;&#65533;&#65533;%
&#65533;s&#65533;&#65533;&#65533;		$&#65533;&#65533;&#65533;6$&#65533;<PIt&#65533;&#65533;&#65533;&#65533;h&#65533;W&#65533;&#65533;&#65533;h5&#65533;`F&#65533;&#65533;&#1112;d&#65533;M&#1415;e&#65533;&#65533;)5yV&#65533;xfy&#65533;&#65533;8["&#65533;&#65533;%e&#65533;s&#65533;&#65533;0&#65533;&#65533;m&#65533;&#65533;b&#65533;&#65533;VIpKIq&#65533;-&#65533;,%P&#65533;N7&#65533;(($`&#65533;&#65533;QF&#1933;z&#65533;}aC{&#65533;H&#65533;&#65533;&#65533;1&#65533;&#65533;^&#65533;H&#65533;&#65533;y4&#65533;&#65533;&#65533;1!&#65533;&#65533;	H&#65533;&#65533;&#65533;&#65533;G&#65533;&#65533;&#65533;D	`&#65533;h&#65533;&#65533;Mj v&#65533;~s&#65533;&#65533;j&#65533;&#65533;?&#65533;	UC1*pd&#65533;`e*&#65533;1V"&#65533;&#65533;&#65533;&#65533;8&#1170;s&#65533;&#65533;%<[&#1032;$4&#65533;&#65533;&#65533;&#65533;F$*&#65533;&#65533;&#65533;&#544;JHa&#65533;&#65533;&#65533;&#65533;&#65533;@&#65533;,&#65533;&#65533;&#65533;&#65533;&#65533;<a6!H&#65533;@m&#65533;&#65533;&#65533;(Q	+&#65533; &#65533;&#65533;&#65533;&#65533;&#65533;`.Qj&#65533;&#65533;&#65533;&#65533;&#65533;D
&#65533;p&#65533;>0&#65533;2&#65533;R\b&#65533;&#65533;&#65533;X!r&#65533;BF&#65533;&#65533;Q&#65533;&#65533;Pq&#65533;D`&#65533;D&#65533;&#65533;&#65533;&&#65533;a&#65533;&#65533;h0&#65533;`&#65533;u&#65533;+N2p
&#65533;HGGF&#65533;&#65533;&#65533;&#65533;&#65533;&#65533;&#65533;&#65533;&#65533;&#65533;&#65533;&#65533;&#65533;&#65533;P&#65533;"&#65533;&#65533;&#65533;i6&#65533;&#65533;	&#65533;=&#65533;X&#65533;y6&#514;&#65533;&#65533; z5&#65533;^&#65533;O&#65533;&#65533;&#65533; &#65533;&#65533;|&#65533;P&#65533;Z	&#65533;e
&#2008;&#65533;&#65533;&#65533;&#65533;OS&#65533;A&#65533;`h&#65533;Y&#65533;&#65533;IdTG&#65533;&#65533;~&#65533;&#65533;&#65533;D#,&#65533;&#65533;=&#65533;&#65533;*&#65533;Y&#65533;&#65533;&#65533;A&#65533;&#65533;&#65533;&#65533;&#65533;&#65533;&#65533;Y.B&#65533;&#65533;&#65533;C&#65533;&#65533;&#65533;&#65533;(<_P&#65533;&#65533;&#65533;&#65533;&&#65533;{&#65533;&#65533;N>&#65533;9HBwB$$G&#65533;T&#65533;#&#65533;AB&#400;&#65533;&#65533;&#65533;&#65533;1&#65533;(J`&#65533;Rj&#65533;&#65533;P&#65533;/Z&q-&#65533;$Q&#1180;&#65533;&#65533;ZUP&#65533;&#65533;t&#65533;&#65533;&#1389;b&#65533;5&#65533;&#65533;&#1536;&#65533;&#65533;&#65533;&#1445;!&#65533;&#65533;S&#65533;!=P&#65533;_T&#65533;o &#65533;&#65533;&&#65533;&#65533;&#65533;[&#65533;&#65533;&#65533;`I
&#65533; &#65533;e&#65533;d &#65533;/&#65533;y&#65533;&#65533;a&#65533;&#65533;L&#65533;&#65533;T&#65533;&#65533;&#65533; /&#65533;&#65533;	#&#65533;&#65533;&#65533;&#65533;W&#65533;_&#65533;&#65533;&#65533;&#1792;&#65533;<&#292;bC&#65533;&#65533;8E<&#65533;S&#65533;&#65533;(&#65533;)&#65533;&#65533;&#65533;&#65533;&#65533;&#65533;&#65533;lC&#65533;p&#65533;
&#65533;&#65533;e8&#65533;&#65533;E&#1137;Ms&#65533;&#65533;&#65533;xm$&#65533;&#65533;&#65533;&#65533;&#65533;%&#65533;p&#65533;,&#65533;1&#54045;O:&#65533;(&#65533;&#65533;&#65533;;@A&#1238;r&#65533;@&#65533;&#65533;&#65533;0&#65533;&#65533;@&#65533;g&#65533;B{t&#1026;E&#65533;&#65533;i{:&#65533;&#65533;&#65533;&#65533;&#65533;&#65533;]&#65533;0&#65533;,1s]&#65533;c<L8HE&#65533;&#65533;&#65533;&#65533;&#65533;&#65533;&#65533;&#65533;S&#65533;zfL&#65533;F&#65533;p&#65533;
&#65533;b&#65533;&#1906;&#65533;F&#65533;&#65533;t&#65533;&#65533;&#65533;d&#65533;&#65533;|@&#65533;N&#65533;6&#65533;:C2@&#65533;0L&#65533;7&#65533;&#65533;&#65533;tW&#65533;&#65533;(@ZP&#65533;
<?T&#65533;&#65533;
&#65533;&#65533;&#65533; &#65533;~&#65533;i=&#65533;K&#65533;$/&#65533;&#65533;+!&#65533;&#65533;CG&#65533;W	&#65533;&#65533;|&#65533;a&#65533;2S(&#65533;C!Jf2&#65533;a
S&#65533;&#65533;m&#65533;7&#65533;#qA&#65533;o&#65533;&#65533;&#65533;<*@&#65533;(t1&#65533;&#65533;&#65533;&#1434;D&#65533;{@G&#65533;q&#65533;&#65533;&#65533;&#65533;g&#65533;dg1&#65533;A&#65533;&#65533;N&#65533;1.&#65533;EG1@&#65533;&#65533;&#65533;mBB^&#65533;&#65533;@&#65533;	&#65533;BB&=&#1633;@"5@8&#65533;&#65533;&#65533;7&#65533;&#518;{&#15370;	< %&#65533;&#65533;&#65533;)`&#65533;&#65533;&#65533;k&#65533;c&U&#65533;c<S&#65533;z&#1694;&#1625;&#65533;4&#65533;&#65533;K_&#65533;&#65533;&#65533;DM&#65533;&#177;&#65533;#&#65533;&#65533;@&#65533;&#65533;]8u&#65533;&#65533;&#65533;S3`&#65533;&#65533;&#65533;&#65533;&#65533;~X&#65533;fZf&#65533;@W&#65533;,&#65533;&#65533;&#65533;VX&#65533;jI&#65533;&#65533;;&#65533;&#1174;&#65533;&#65533;&#65533;(&#65533;#H&#65533;F&#65533;&#61095;.
wm);h(}&#65533;&#65533;&#65533;&#65533;*Q&#65533;(6&#65533;b&#65533;V&#65533;bY`0+<U8&#65533;&#65533;d&#65533;&#65533;&#65533;&#65533;&#65533;&#177;&#65533;bX&#65533;&#65533;-&#65533;&#65533;&#65533;&#65533;&#65533;Yj &#65533;)&#65533;
FJ&#65533;H,{&#65533;d&#65533;&#65533;&#65533;&#65533; &#1041;&#65533;&#65533;j&#65533;&#65533;5EQ&#65533;&#65533;&#65533;p&#65533;&#65533;&#65533;T&#65533;&#450;`&#65533;&#65533;&#65533;&#65533;q8&#65533;>&#65533;F4O 	&#65533;&#1090;&#65533;E&#65533;_&#65533;&#65533;&#65533;Y&#65533;&#65533;&#536;B!&#65533;HGfR&#65533;6&#65533;cP&#65533;G<&#12246;A&#65533;&#65533;8&#65533;d #4&#65533;&#65533;%>j&#65533;&#65533;&#65533;t
&#65533;cp&#65533;u&#65533;'&#65533;&#65533;i&#65533;	AT3<&#65533;:
&#65533;V
&#65533;&#65533;&#65533;a&#65533;&#65533;(P&#65533;&#65533;&#65533;&#65533;&#65533;&#65533;&#65533;&#65533;&#1258;V&#65533; &#65533;HA
j&#65533;&#65533;&#65533;&#65533;&#65533;{yj&#65533;&#65533;&#1950;'@a&#65533;&#65533;&#65533;[&#65533;&#65533;C&#65533;&#65533;&#65533;8&#65533;&#65533;L&#65533;-C>QOOS&#65533;&#65533;&#65533;&#65533;&#65533;&#65533;58&#65533;_&#65533;@&#65533;T&#65533;&#65533;&#65533;&#65533;&#65533;%	``&#65533;y&#65533;&#65533;&#65533;&#1141;&#65533;&#65533;&#65533;&#1799;&#65533;@6&#65533;@$&#65533;&#65533;&#65533;@ABX&#65533; x&#65533;%&#259;P]5<&#65533;&#65533;&#65533;&#65533;`&#65533;&#1396;U&#65533;@&#65533;&#65533;&#65533;&#65533;&#65533;B&#65533;&#65533;&#65533;&#65533;E@	Q&#65533;&#65533;
]`&#65533;&#65533;&#65533;&#65533;WIEJI9&#65533;t&#65533;*&#65533;&#65533;A&#65533;dP&#65533;e0^K&#65533;&#65533;QfH&#65533;J_&#684;M&#65533;M&#65533;F&#65533;EX&#65533;&#65533;F&#65533;&#65533;&#65533;Jq&#65533; s&#65533;x&#65533;@&#65533;&#65533;&#65533;&#65533;&#65533;&#65533;[&#65533;
 C	PCd&#65533;X&#65533;1&#65533;&#65533;&#65533;&#65533;&#65533;&#65533;&#65533;xG&#65533;&#65533;_&#65533;I&#1724;M&#1212;!&#161;C&#65533;T$4&#65533;&#65533;&#65533;h_&#65533;a&#65533;OB&#65533;&#65533;f}&#65533;&#65533;&#65533;&#65533;&#65533;&#65533;&#65533;&#65533;&#65533;&#65533;9&#65533;f&#65533;&#65533;)&#65533;&#65533;(z0&#65533;8&#65533;&#65533;&#65533;&#65533;&#65533;$ &#65533;&#65533;,D5&#65533;G&#65533;K&#65533;	@I&#65533;DH&#65533;9&#65533;VH&#1055;&#65533;eIP&#65533; (:@@&#65533;&#65533;&#65533;D@&#65533;]&#65533;&#65533;\&#1617;&#65533;&#1645; :&#65533; &#1705;&#65533;&#65533;]yiEh&#65533;@0t&#65533;&#65533;&#65533;&#65533;&#65533;&#65533;p&#65533;&#65533;&#65533;@&#65533;&#65533;&#65533;T&#65533;&#226;&#65533;5|
&#65533;9^&#65533;5&#65533;![&#65533;U!f&#65533;H&#65533;Q&#65533;U,(&#65533;&#65533;h&#65533;M&#65533;!Raq&#65533;&#1775;&#65533;[ U@r&#65533;&#65533;	@b&#65533;y_&#65533;}L@#NR&#65533;@&#65533;!C&dB&#65533;A&#65533;&#65533;1t&#65533;P&#65533;%&#65533;&#65533;h&#1215;%&#65533;&#65533;[&#65533;QfQpC<&#65533;&#65533;oPB&#65533;&#65533;<Zaa&#65533;@&#65533;&#393;@&#65533;L&#728;&#65533;",&#65533;[c&#65533;$(&#65533;&#65533;(&#65533;&#65533;hVc=&#65533;-&#65533;&#65533;&#65533;&#65533;o&#65533;u&#65533;AB&#65533;G0&#65533;&#65533;&#65533;!9&#65533;&#798;&#65533;!&#65533;&#1080;&#65533;&#65533;m@&#65533;&#65533;&#65533;&#65533;A&#65533;&#65533;&#65533;&#65533;&#65533;@&#1420;&#65533;&#65533;h7z&#65533;&#65533;]W@B&#65533;&#65533;)\T&#65533;GBD&#65533;&#65533;&#65533;&#65533;&#65533;&#65533;M&#65533; &#65533;I
&#65533;&#65533;&#65533;&#65533;&#65533;&#65533;&#65533;&#65533;&#65533;&#65533;&#65533;&#130;U&#65533;%8}&#65533;&#65533;#&#65533;&#65533;0&#65533;B&#65533;&#65533;B,DU&#228;&#65533;J9&#423;l
sZ&#65533;&#65533;@	&#65533;&#65533;E&#65533;T&#65533;&#65533;&#65533;
&#65533;ERaXR&#65533;N&#65533;&#65533;I^&#65533;H&#65533;&#65533;&#65533;n&#65533;&#839; &#65533;&#65533;@&#65533;D&#65533;7&#65533;M&#65533;&#65533;M&#65533;}&#65533;&#65533;&#65533;!Y&#65533;@&&#65533;&#65533;	&#65533;z&#65533;&#65533;&#65533;&#65533;$&#65533;&#65533;&#1978;&#65533;Ed@&#65533;&#65533;&#65533;(@Uv&#65533;&#65533;`&#65533;m@D&#65533;&#65533;!&#65533;&#65533;&#65533;+&#65533;bc&#65533;&#65533;7&#546;(f&#65533;+&#65533;b&#65533;Nc[&#65533;&#65533;#&#65533;&#65533;&#704;&#65533;9&#65533;&#65533;9&#65533;"2&#65533;&#65533;/&#65533;&#65533;&#1081;&#65533;&#65533;&#65533;J&#65533;D0&#65533;o&#65533;D<$&&#65533;&#65533;]&#65533;Bg&#65533;&#65533;BHs&#65533;&#65533;L&#65533;2@&#65533;}&#65533;&#65533;&#65533;&#323;o&#65533;&#65533;PBv&#65533;&#65533;&#65533;&#65533;&#1716;&#65533;&#65533;&#65533;&#65533;a_k*&#65533;&#65533;Al&#65533;hj\&#65533;_p2&#65533;B}&#65533;#&#65533;n&#1024;,N2E&#65533;$5 f&#65533;,&#65533;9&#65533;e&#65533;g&#65533;&#65533;&#65533;&#65533; &#65533;&#65533;&#65533;&#65533;`N&#1796;OY&#65533;&#65533;RU&#65533;&#65533;B &#65533;&#65533;I&#65533;&#65533;&#65533;&#65533;&#65533;&#65533;n&#65533;&#65533;\&#65533;&#65533;&#65533;[&#65533;&#65533;dM&#65533;&#65533;&#65533;!}&#65533;&#65533;&#65533;&#257;&#65533;X&#65533;&#65533;&#1066;ZY&#65533;"&#65533;&#65533;&#65533;&#65533;&#65533;e2T&#65533;h&#65533;
Kf&#65533;&#65533;8L&#65533;`&#65533;*&#65533;&#517;&#65533;&#65533;&#135;b&#65533;+6&#65533;u.&#65533;&#65533;/&#65533;b&#65533;&#65533;&#65533;7&#65533;H&#65533;&#65533;&#561;&#65533;&#65533;,&#65533;&#65533;&#65533;&#65533;&#65533;C6 &#65533;-&#65533;.t&#65533;&#65533;&#65533;&#65533;&#22453;D0V&#65533;L&#65533;&#65533;o&#65533;&#1660;&#65533;&#65533;$&#65533;/,&#65533;$&#65533;
Y&#65533;&#65533;D&#65533;&#65533;&#597;&#65533;&#65533;&#65533;B&#65533;&#65533;e&#221;&#65533;&&#65533;&#65533;`&#65533;&#65533;OI&#65533;&#65533;&#65533;j&#65533;W&#65533;&#65533;@&#65533;&#65533;&#65533;&#65533;&#65533;&#65533;ES}&#65533;&#65533;T&#65533;&#65533;&,x&#65533;&#65533;&#65533;&#1066;PX@&#65533;u&#65533;1&#65533;a&#65533;&#65533;&#65533;&#65533;&#65533;,&#65533;LV&#65533;&#65533;&#65533;tJ&#65533;&#65533;AY&#65533;&#418;MAP&#65533;	&#65533;&#65533;p &#65533;&#65533;a*&#65533;@<&#65533;u&#65533;C&#65533;&#65533;Z&#65533;&#65533;&#65533;F	X&#65533;2&#65533;d&#65533;&#65533;*iP&#65533;&#65533;&#65533;&#65533;&#65533;&#65533;&#65533;n&#65533;1@d&#65533;&#65533;&#65533;&#65533;zCx&#65533;b&#65533;@p&#65533;&#1907;&#65533;&#65533;*h[&#65533;F&#65533;/T&#65533;&#65533;`_&#65533;@<`(&#65533;i&#65533;Y&#65533;(&#65533;&#65533;&#65533;Y&#65533;&#65533;tu|C|k&#65533;&#65533;&#65533;^&#65533;&#65533;C<&#65533;lf&#65533;&#65533;&#65533;Y&#65533;&#65533;9 &#65533;l&#65533;&#65533;_&#65533;L&#65533;&#274;&#65533;$&#65533;@	&#65533;C@@&#65533;]gB&#65533;f&#65533;&#65533;&#65533;0&#65533;&#65533;&#65533;&#65533;d&#65533;&#274;&#1857;h&#65533;i&#65533;&#65533;|&#65533;M&#65533;JX&#65533;&#65533;&#65533;&#65533;
&#65533;C5&#65533;&#65533;&#65533;&#353;d&#65533;(I&#65533;&#65533;n&#65533;&#65533;&#678;8t@hK&&#65533;&#65533;P&#65533;&#65533;)5@&#65533;&#65533;"7p&&#65533;@&#65533;=F&#557;&#65533;R&#65533;7&#65533;G&#65533;&#65533;~&#65533;M&#65533;&#65533;Nq&#65533;q&#65533;C&#65533;0&#65533;/&#65533;&#65533;&#65533;&#65533;8&#65533;n&#253;}&#65533;&#65533;Q7&#65533;&#65533;&#65533;&#65533;&#65533;&#65533;*+i&#65533;6U&#65533;b&#1154;pS)@&#65533;6mSYKBT&#65533;&#65533;&#65533;
&#65533;C,|C@&#65533;&#65533;dH&#65533;4&#65533;U(&#65533;&#65533;E&#65533;&#65533;H&#65533;)&#65533;&#65533;ku&#65533;&#65533;&#65533;OX~&#65533;&#65533;]&#65533;&#65533;&#65533;$D&#65533;C@Z%D,0&#65533;&#65533;&#284;&#65533;&#65533;&#65533;Lk&#65533;C2&#65533;&#65533;&#988;&#65533;&#65533;/&#65533;P
$&#65533;B%Dd&#65533;8&#65533;&#65533;?&#65533; &#65533;m&#65533;Y&#65533;&#65533;M&#65533;(&#65533;'&#65533;v&#65533;U;&#65533;&#873;&#65533;&#65533; <&#65533;Eu&#65533;X&#65533;,&#65533;&#65533;&#65533;&#65533;&#65533;&#65533;n&#65533;&#65533;>&#65533;&#65533;&#65533;,~@&#65533;&#65533;&#65533;$PA&&#65533;&#65533;&#65533;B&#65533;&#65533;$&#65533;L&#65533;&#158;&#51017;P^&#65533;7&#65533;@&#65533;>&#65533;u.&#65533;Oj&#65533;q&#65533;&#65533; &#65533;&#65533;H&#65533;&#65533;&#65533;&#65533;&#65533;&#65533;
&#65533;Q(2&#65533;@&#65533;&#65533;M&#65533;&#65533;s0N&#65533;m&#65533;&#65533;&#65533;&#65533;4&#65533;5&#65533;&#65533;	&#65533;>IQf&#65533;J&#65533;jM|&#65533;&#65533;&&#65533;&#65533;`&#65533;&#65533;OM&#65533;%):&#65533;yN+&#65533;n(&#65533;j&#65533;<O&#65533;X&#65533;&#65533;&#65533;@&#65533;&#65533;&#65533;&#65533;&#65533;$&#65533;!>&#65533;(&#259;&#65533;V&#65533;H&#65533;
\&#65533;<&#65533;n&#836;-	C&#65533;&#65533;&#65533;&#65533;:fHC&#65533;&#13804;&#65533;	&#1408;W&#65533;)&#65533;&#65533;&#65533;YD&#65533;&#65533;e&#65533;&#65533;&#65533; &#590422;&#65533;&#65533;&#65533;	=&#65533; L?o
&#65533;&#65533;&#65533;&#370;&#982;@H&#65533;E&#65533;"&#65533;L&#65533;&#65533;E8x&#65533;&#65533;%h]O&#65533;&#65533;Y&#65533;/%&#65533;&#65533;dK'5&#65533;Q&#65533;x&#65533;lh&#65533;&#65533;&#65533;OL&#65533;&#65533;,&#65533;&#2030;&#65533;Z&#65533;T&#65533;!&#65533;@&#65533;M&#65533;&#65533;0_&#65533;&#257;&#65533;&#65533;dBC5&#65533;%d&#65533;2&#65533;|&#65533;u4K&#65533;&#65533;-}&#65533;&#1702;&#65533;67&#65533;&#65533;&#65533;&#65533;&#65533;8k@&#65533;&#65533;&#65533;&#65533;&#65533;`&#65533;&#65533;&#65533;V"&#65533;&#65533;&#65533;JV+&#65533;E.Z:R&#65533;}&#65533;)zhc&#65533;&#65533;%&#65533;&#65533;>&#65533;&#65533;&#65533;&#65533;Dkq&#65533;&#65533;KH&#65533;`<4&#65533;l&#65533;p&#65533;&#65533;B&#65533;&#65533;&#65533;#&#65533;2&#65533;U&#65533;&#65533;bE&#65533;&#65533;&#65533;&#65533;&#31361;<&#65533;&#65533;&#65533;&#65533;G&#65533;&#65533;i&#65533;g&#65533;&#65533;KG@h&#65533;[t&s&#65533;@(a&#65533;Z/t&#65533;4&#65533;&#65533;4&#65533;&#65533;t&#65533;&#65533;&#65533;&W&#65533; &#65533;&#65533; P&#65533;&#65533;t&#65533;&#65533;&#65533;&#65533;P&#65533;&#65533;$&#65533;#*WC0&#65533;&#65533;B1&#65533;)z&#65533;d_4-Rq&#65533;&#65533;&#130;&#65533;&#65533;	DB&#65533;&#65533;&#65533; C\&#65533;&#65533;td&#65533;3&#65533;&#65533;^K3N&#65533;-%&#65533;m&#65533;6&#65533;&#65533;p&#65533;7\B,&#65533;&#65533;)&#1410;&#65533;T&#65533;&#65533;lH&#65533;&#65533;&#65533;t4&#65533;x&#65533;tt&#65533;&#65533;5V&#65533;v&#65533;&#65533;"[&#65533;6&#65533;'5&#65533;&#65533;&#65533;N0Y&#65533;m4tDWT&#188;&#65533;8 c&#65533;x&#1571;&#65533;H&#65533;<&#65533;&#65533;A&#65533;.&#65533;O&#65533;&#65533;t
>7&#65533;ET&#65533;ely&#65533;T@&#65533;QJ&#65533;c&#65533;p&#226;&#65533;/N&#65533;&#65533;&#65533;&#65533;#%;u&#65533;,&#65533;8p&#65533;8O&#65533;&#65533;&#65533;&#65533;&#65533;&#65533;g&#65533;EY&#65533;g&#65533;IZX&#65533;&#65533;Z&#65533;/_T&#65533;&#65533;&#65533;&#65533;&#65533;&#65533;&#65533;&#65533;h&#65533;Y#G RDd&#65533;&#65533;<00&#65533;@ZQAB(&#65533;&#65533;&#553;:3&#65533;&#65533;&#65533;&#65533;&#65533;&#65533;_&#65533;&#65533;_s&#653;&#65533;) &#65533;1@&#65533;&#65533;&#65533;g&#65533;r@&#65533;&#65533;Ia&#65533;&#477;&#65533;NH&#65533;,>k&#65533;%&#65533;*b)&#65533;&#65533;gC$&#65533;&#65533;k&#65533;&#65533;&#65533;J&#65533;5H&#65533;X&#65533;&#65533;&#65533;ma&#65533;&#65533;M%&#65533;qt&#65533;T&#65533;p;&#65533;
&#65533;(&#65533;&#65533;&#65533;&#65533;%<&#65533;@&#65533;&#65533;&#65533;&#65533;&#65533;,\tQ&#65533;&#65533;`$&#65533;5L&#65533;#h&#65533;&#65533;&#1953;p&#65533;&#65533;V/&#65533;i&#65533;&#65533;N@&#65533;Pk&#65533;&#65533;&#65533;&#65533;&#65533;5*%@%&#65533;-Y&#65533;N}&#65533;&#65533;pK#
&#65533;Bx&#65533;J}&#670;&#65533;&#65533;&#65533;&#256;{:I&#65533;&#65533;&#65533;!&#65533;&#65533;&#65533;&#65533;@&#65533;(@&#1269;AZY&#65533;&#65533;>
,`0^&#16046;&#65533;&#65533;&#65533;&#65533;&#65533;`&#65533;&#65533;&#65533;a&#65533;PB&#65533;&#65533;&#65533;&#65533;%&#65533;A&#65533;h&#65533;&#65533;9&#65533;&#449;&#65533;(R&#65533;&#65533;&#65533;&#65533;2XAe&#65533;&#65533;&#65533;&#65533;&#65533;&#65533;m&#33871;&#65533;&#65533;&#65533;
`@&#41604;9&#65533;6Yp&#65533;*&#65533;4&#65533;&#65533;&#65533;kn&#65533;A&#65533;l&#65533;&#65533;&#65533;u}A@&#65533;&#65533;&#65533;&#65533;p&#65533;|B$&#65533;&#65533;(Ds&#65533;&#65533;9R&#65533;&#65533;v&#65533;u&#65533;&#65533;&#65533;D&#1199; &#65533;dH&#65533;&#65533;&#65533;&#65533;&#1933;&#65533;&#65533;i&#65533;&#65533;pN&#65533;P&#65533;irS&#65533;&#65533;2@:&#65533;&#65533;g&#65533;&#65533;z&#65533;&#65533;&#65533;'b&#65533;f&#65533;2&#257;&#65533;"C&#65533;&#65533;&#65533;&#65533;&#65533;&#278;&#65533;&#65533;:&#65533;&#65533;D&#65533;&#65533;{&#226;&#65533;F4&#65533;'&#65533;&#65533;1 &#202;&#65533;,&#65533;&#65533;&#65533;!X&#65533;4&#65533;g&#65533;&#65533;&#65533;&#65533;T(8&#298;T;!@<B,&#1428;J-Z&#65533;&#65533;@@B&#65533;&#65533;}&#65533;f&#65533;"&#65533;&#65533;&#65533;&#65533;&#65533;&#65533;[&#65533;&#65533;iFL&#65533;7`&#65533;&#65533;&#65533;&#65533;5&#65533;&#65533;/a&#404;9&#65533;fM&#65533;7q&#65533;$$@&#65533;	T&#65533;0&#65533;&#65533;&#1847;X&#65533;M&#65533;&#65533;jU	&#65533;%vT+&#65533;jB<	&#65533;Q&#65533;&#65533;/_&#65533;&#65533;h/#&#65533;z&#65533;"B&#65533;&#65533;&#65533;&#1025;p&#65533;&#65533;&#65533;6l&#65533;b&#65533;&#65533;&#65533;lIj1&#65533;&#65533;&#65533;&#65533;&#65533;Q&#65533;&#260;&#65533;ps&#65533;&#65533;&#1834;&#65533;&#678;aP	&#65533;\p&#65533;&#65533;0&#65533;&#65533;&#65533;4&#65533;Q&#65533;IC&#65533;G?MJX&#65533;&#65533;&#65533;&#65533;0(X&#65533;@&#320;&#65533;&#65533;@&#65533;
&#65533; &#65533;;&#65533;&#65533;A&#65533;&#65533;A&#65533;&#65533;Vk>H&#234;fh&#1048;&#65533;&#65533;J&#65533;2&#65533;&#65533;&#65533;&#65533;	@6NxSs&#65533;
&#65533;&#65533;<C&#65533;&#65533;&#65533;&#65533;|`&#65533;fM&#65533;&#65533;&#65533;&#65533;	&#65533;&#65533;%|&#65533;D&#65533;`&#65533;&#65533;dH&#65533;&#65533;	&#65533;AxN&#65533;&&#65533;&#65533;"&#65533;&#65533;lN1c"&#65533;0&#65533;&#65533;&#65533;)&#65533;&#65533;`:&#65533;!&#65533;L&#65533;&#65533;$&#65533;,'&#65533;q&#65533;Q&#476;&#65533;I&#65533;$&#65533;k&#65533;!&#65533;&#65533;&#65533;z
*n&#65533;&#65533;F&#65533;G&#65533;&#65533;&#65533;xi&#65533;3FkF&#65533;x &#65533;~jk&#65533;J6&#65533; &#65533;l"!a-H&#65533;&#65533;R/&#65533;Fp&#65533;&#65533;k!&#65533;Z&#65533;&#65533;&#65533;Y&#65533;nP@A&#65533;j&#65533;+&#65533;&#65533;&#65533;fQ:&#65533;>P&#65533;>8&#65533;&#65533;&&#65533;&#65533;&#65533;5()&#65533;n&#65533;&#65533;@&#65533;&#65533;;&#65533;&#65533;&#65533;&#65533;&#65533;)a&#65533;&#65533;&#65533;&#65533;J&#65533;+CF&#65533;K&#65533;&#65533;B&#65533;&#684;@f&#65533;X&#65533;&#65533;;S&#65533;K&#65533;;n&#65533;&#65533;&#65533;&#65533;&#140;)&#65533;;+&#65533;&#65533;&#65533;\`&#65533;EZ&#65533;&#65533;&#65533;t5&#65533;&#65533;?&#65533;(&#65533;&#65533;"LCIU2&#65533;:&#65533;P&#65533;K&#65533;&#65533;&#65533;&#65533;Jt&#65533;@!&#65533;"&#65533;&#65533;1&#65533;q&#65533;Xh &#1442;&#65533;QF&#65533;&#65533;&#65533;F&#65533;4&#65533;&#65533;"py`&#461;9&#65533;&#1574;{&#65533;&#65533;&#65533;&#825;Fyb9k&#65533;KV&#65533;)d&#65533;&#65533;,T&#65533;&#65533;&#65533; &#65533;&#65533;&#65533;%&#554;&#65533;A&#65533;&#1041;&#65533;!&#65533;&#646;&#65533;lt&#65533;N&#65533;&#65533;&#65533;&#65533;K/e&#65533;&#65533;S&#65533;8&#65533;&#65533;&#65533;84&#65533;&#65533;&#65533;8&#65533;dAEYE0)&#65533;G&#65533;F[Q&#65533;&#65533;&#65533;&#65533;JS;&#65533;R&#65533;&#65533;&#65533;&#65533;&#65533;5P&#65533;)&#65533;&#65533;&#65533;o&#65533;&#65533;2&#65533;&#65533;&#65533;&#65533;&#65533;&#65533;C&#65533;A&#65533;&#65533;'&#65533;oL&#65533;P&#65533;&#65533;&#65533;/&#65533;_&#65533;A&#65533;l(&#65533;&#65533;Sd&#65533;&#65533;&#65533;)&#65533;&#65533;&#65533;L&#65533;/&#65533;I&#65533;YMSr&#65533;-wvowR&#65533;B&#65533;&#65533;&#65533;&#65533;!&#65533;
"&#65533;&#21956;<l&#65533;&#65533;hI&#65533;&#65533;Q&#65533;&#65533;O&#65533;+&#65533;&#65533;&#65533;%%&#65533;i&#65533;&#65533;&#65533;&#65533;&#65533;d&#65533;J&#65533;)F&#65533;V&#65533; &#65533;&#65533;E&#65533;}d&#65533;&#65533;r&#65533; "PU&#1312;&#65533;&#65533;&#65533;Dk&#1214;C&#65533;K@G&#65533;P&#65533;]&#65533;&#65533;&#65533;&#65533;&#65533;/-&#65533;@.Q&#65533;H)@&#65533;DN&#65533;&#65533;G&#65533;o%&#65533;A&#65533;V!&#65533;&#65533;<"&#65533;2&#65533;e&#65533;&#65533;N	
J&#65533;
&#65533;&#65533;f/Q&#65533;)La&#65533;oa%H@&#65533;&#65533;@&#65533;&#65533;&#65533;BF&#1578;&#65533;P&#65533;&#65533;6&#65533;&#65533;&#65533;&#65533;$+&#65533;&#704;K&#947;&#65533;Hx&#65533;t&#65533;0@V&#65533;&#65533;c&#65533;@v&#1242;Ti~&#65533;&#65533;ukR&#65533;&#65533;&#65533;4&#65533;7@.&#65533;&#65533;D~&#65533;&#65533;j&#65533;\&#65533;&#65533;&#65533;E&#65533;!:&#65533;&#65533;&#65533;0&#65533;&#1561;&#65533;&#65533;2d&#65533;&#65533;h&#65533;&#65533;0&#65533;&#65533;=&#65533;Yd&#65533;s&#65533;+o"s&#65533;H
QT@&#65533;&#65533;&#65533;&#256;&#65533;&#65533;*&#65533;?&#65533;&#65533;&#65533;&#65533;&#65533;&#65533;&#65533; &#65533;&#65533;&#65533;&#65533;&#65533;R&#65533;&#65533;&	&#65533;!I&#65533;\&&#65533;0&#65533;M_&#65533;1*e&#65533;&#65533;&#65533;b&#65533;SL&#65533;&#65533;&#65533;&#65533;D	R&#65533;&#65533;&#65533;@&#65533;P&#65533;&#65533;&#65533;1G&#65533;N5&#65533;&#65533;T&#65533;&#65533;x.&#65533;&#65533;&#65533;v&#65533;a&#65533;j&#65533;%&#65533;&#65533;&#65533;`
&#1063;&#65533;>&#65533;>&#65533;}&#810;&#65533;&#65533;`M&#65533;I&#65533;&#65533;L	&#440;&#65533;p&#65533;F &#65533; @xl&#65533;&#65533;%&#65533;&#65533;$&#65533;&#65533;i&#65533;(B:xn&#65533;&#65533;&&#65533;P]&#65533;:&#65533;&#65533;&#65533;&#65533;&#65533;&#65533;,r&#65533;	&#65533;CC&#65533;q&#65533;&#65533;@yB&#65533;EJ&#65533;&#1354;L&#65533;A)&#65533;d0&#65533;	e&#65533;$&#65533;<&#65533;F&&#65533;X&#65533;&#65533;&#65533;.&#65533;&#65533;9&#65533;!&#65533;&#1586;'D&#65533;
&#65533;e&#65533;&#65533;@.y&#65533;&#65533;&#65533;&#65533;$p&&#65533;&#65533;&#65533;7&#194;K&#65533;U&#65533;&#65533;%Z9fB&#65533;&#65533;lf3&#65533;a&#65533;]&#65533;&#65533;&#65533;`&#65533;&#65533;
X&#65533;&#65533;5&#65533;&#65533;	
&#65533;
X&#65533;%4(n&#65533;&#65533;R&#1088;&#65533;&#65533;&#65533;&#65533;ynk&#65533;&#65533;g&#65533;0&#65533;&#65533;L&#65533;!
C&#65533;&#65533;&#65533;&#65533;]s&#65533;g&#65533;f&#65533;&#65533;&#65533;&#65533;&#65533;x&#65533;rV&#65533;j&#65533;K&#65533;&#65533;&#65533;(&#65533;&#65533;h&#65533;Ld
O%(	&#65533;&#65533;&#65533;.7R&#65533;7(&#65533;(dG&#65533;&#65533;3&#65533;+&#65533;QM&#65533;G&#65533;&#65533;m&#65533;+M:&#65533;&#65533;&#65533;h&#65533;hh&#65533;&#65533;< 0&#65533;%&#65533;&#65533;&#515;E&#65533;xL&#65533;&#65533;&#65533;&#65533;&#65533;0&#802;@&#65533;
X-k!&#65533;&#65533;`&#65533;&#65533;&#303;&#65533;e1&#65533;1W&#65533;&#65533;&#65533;~&#65533;&#65533;*&#65533;PRh`&#65533;&#65533;&#65533;P	@"JA&#65533;J.&#65533;&#65533;&#65533;@+y&#65533;/"&#65533;&#65533;&#65533;&#65533;q&#65533;_$"!&#65533;&#65533;ly&#65533;F&#65533;,e`D5`&#65533;&#65533;; &#65533;&#65533;&#65533;&#65533;&#65533;&#65533;&#65533;}&#65533;&#65533;&#65533;c&#65533;&#65533;&#65533;&#65533;&#65533;2&#65533;gsqJA&#65533;&#1629;&#65533;&#65533;-&#65533;&#65533;&#65533;&#65533;&#65533;(zq &#65533;
&#65533;AB&#65533;tI&#65533;%&#65533;&#65533;l &#65533;	&#65533;&#65533;D&#65533;&#65533;&#65533;
&#65533;ch&#65533;m&#65533;&#65533;&#65533;o+&#65533;u&#65533;&#65533;r&#65533;f}p&#65533;&#65533;xI&#65533;&#65533;T&#65533;&#65533;	&#65533;&#65533;C&#65533;&#65533;_&#65533;<$&#65533;X4&#65533;&#65533;&#65533;&#1928;4Rbm&#65533;O(&#65533;	]&#65533;q&#65533;s&#65533;,&#65533;&#65533;W6D&#65533;nLH&#65533;&#65533;l"&#65533;&#65533;/&#65533;+&#65533;&#65533;R&#65533;!&#838;-Yd9&#65533;YP&#613;a&#65533;i_&#65533;&#65533;&#65533;*q	&#65533;&#65533;&#65533;@&#65533;du&#65533;&#65533;}tf&#65533;i&#65533;&#746;C&#65533;	T&#65533;j&#65533;&#65533;&#65533;0D5&#65533;w&#65533;x&#60254;&#65533;&#65533;X&#65533;Y&#65533;i&#65533;,&#65533;&#65533;C&#65533;&#65533;4&#65533;*Z&#65533;z&#65533;IjP&#65533;b&#65533;&#65533;Z&#65533;=&#65533;L&#65533;	O&#65533;&#65533;&#65533;&#65533;t&#65533;?xA%&`&#65533;K&#512;
&#65533;)&#65533;&#65533;#&#65533;~
&#65533;&#18713;&#65533;q&#65533;6&#65533;&#65533;&#65533;4&#65533;J2d&#65533;&#65533;&#65533;V#+P&#65533;6@Uc&#65533;EXFV`&#65533;kK&#65533;"&#65533;&#65533;&#65533;&#65533;&#1094;h&#65533;&#65533;}2&#65533;>P&#65533;ol&#65533;&#65533;&#65533;O&#65533;$"&#65533;&#65533;&#65533;0&#65533;A&#65533;EPc&#65533;!#&#65533;&#65533; &#65533;K0"D&#65533;["&#65533;&#65533;&#65533;L+`
&#65533;&#65533;iM&#65533;&#65533;HL&#65533;6&#65533;J0&#65533;&#65533;&#65533;)&#65533;	&#65533;&#65533;&#736; E&#46339;&#65533;&#65533;&#65533; &#65533;G7>&#65533;&#65533;r&#65533;&#65533;&#65533;#&#65533;L&#65533;+&#65533; &#65533;&#472;sK&#65533;&#65533;&#65533;&#65533;!&#65533;`Qn&#65533;:p&#65533;&#65533;cH&#65533;.yIe&#65533;\6&#65533;2&#65533;&#65533;&#65533;&#65533;&#65533;0&#65533;:a&#65533;&#65533;3*En\m\|&#65533;HnA&#65533;+&#65533;0&#65533;&#65533;N#&#65533;&#65533;&#65533;&#65533;&#65533;hjV&#65533;]`y&#65533;g&#65533;F&#65533;.&#65533;&#65533;H0Ed&#65533;&#65533;@&#65533;X$Hi&#65533;&#65533;P&#2866;&#65533;&#65533;h&#65533;F&#65533;a&#65533; OH&#65533;&#65533;&#65533;&#65533;&#65533;x &#65533;&#65533;m&#65533;ll&#65533;&#65533;b&#65533;"g&#65533;&#65533;@ Z&#65533;&#65533;&#65533;"&#65533;+$&#65533;a&#65533;&#65533;!;j
&#65533;&#65533;&#65533;&#65533;a&#65533;&#65533;j&#65533;&#65533;&#65533;&#65533;a&#65533;'&#65533;&#65533;&#65533;&#65533;'7&#65533;[&#65533;&#65533;&#65533;#r~E.&#65533;ZK2>&#65533;+&#65533;&#65533;.&#65533;&#65533;,&#65533;O5XA&#65533;k&#65533;&#65533;&#65533;`&#65533;&#65533;X&#65533;&#65533;&#65533;&#65533;&#65533;
&#65533;(&#65533;P&#65533;&#65533;(&#65533;&#65533;&#65533;K&#65533;&#65533;L(&#65533;&#65533;&#644;&#65533;6 &#65533;&#65533;@&#65533;k&#65533;h`dc7P`4&#65533;N&#65533;&A&#65533;]|&#65533;&#65533;&#65533;	&#65533;:&#65533;&#65533;~CB4 "&#65533;&#65533;&#65533;&#65533;_"&#65533;&#65533;Pi&#65533;2b#4&#65533;&#416;&#65533;`&#65533;C&#65533;&#65533;!&m&#65533;b&#65533;&#65533;&#65533;&&#65533;djIHf&#65533;&#65533;&#65533;&#65533;Jx&#65533;d&#65533; A^@h a-&#65533;&#65533;^DA4&#65533;&#65533;F&#65533;y0&#65533;&#65533;&#65533;&#65533;!_&m&#65533;k)&#65533;B+j&#65533;/&#65533;&#65533;&#65533;&&#65533;6f&#65533;av&#65533;&#65533;&#65533;&#377;X'U&#65533;H:&#65533;Bl&#1807;&#65533; ;l&#65533;'&#65533;&#65533;Q&#65533;c&#65533;xG&#65533;Q@c&#65533;&#65533;&#65533;sQ&#65533;&#65533;&#65533;&#65533;KX&#65533;H&#65533;&#65533;&#65533;LnA~2&#65533;O&#65533;&#65533;&#65533;6&#65533;&#65533;&#65533;d`k&#65533;&#65533;bqodQ%	&#65533;&&#65533;V&#65533;&#65533;nA&#65533;&#65533;&#65533;&#1835;BD&#65533;b&#65533;&#65533;6DLt&#65533;bP&#65533;D&#65533;&#65533;
Eb&#65533;0"&#65533;&#65533;%&#65533;m&#65533;:`&#65533;rGp0U&#65533;HN&#65533;&#65533;&#65533;j.&#65533;MD!O&#65533;&#65533;&#65533;0aW*A&#65533;&#65533;yxf\&#65533;b&#65533;f&#65533;[&#65533;&#65533;1NA&#65533;`0{&#65533;&#65533;d`N&#65533;n&#65533;&#65533;6&#65533;&#65533;Z&#65533;&#65533;&#1158;&#65533;&#65533;&#65533;CQ&#1711;&#1208;&#65533;&#65533;&#65533;v(a&#65533;nk&#65533;J&#65533;&#65533;&#65533;&#65533;&#65533;&#65533;&#65533;&#65533;Q`&#65533;%i4h&#65533;`&#65533;*j&#65533;&#65533;&#65533;t&#65533;*ctr{r&#65533;6Mn!&#65533;^`(&#65533;&#65533;&#65533;<&#65533;&#65533;f&#65533;P`&#65533;+eq&#65533;&#65533;&#65533;&#65533;&#65533;r>&#65533;RS&#65533;&#65533;&#65533;&#65533;&#65533;&#65533;=, &#65533;&#65533;&#65533;A&#65533;GZ@0&#65533;y&#65533;'&#65533;&#65533;AJ&#65533;"&#65533;g&#65533;TB$&#65533;&#65533;&#65533;&#65533;&#65533;Qf&#65533;&#65533;>N&#65533;&#65533;&#65533;Ce"/&#65533;&#65533;LFd&#382;&#65533;&#1582;I.@&#65533;_4&#65533;4&#65533;?_ g&#781;&#65533;&#65533;%&#65533;!:&#65533;%,&#65533;6G8,&#65533;&#65533;&#65533;&#65533;&#65533;&#65533;{&#65533;&#65533;&#1057;&#65533;.Q3V&#396;&#812;&#24144;U.&#65533;&#65533;r>&#65533;&#65533;0ab&#65533;pSc&#65533;@5t&#65533;w&#65533;&#65533;$&#65533;&#65533;7&#65533;&#65533;w&#65533;OA^&#65533;&#65533;&#65533;4&#65533;S&#65533;r&#65533;-Q&#65533;+k&#65533;&#65533;:&#65533;s&#65533;N.n&#65533;&#65533;&#65533;A&#65533;l&#65533;VJ&#65533;"&#65533;&#65533;&#65533;&#65533;\&#65533;6&#65533;j&#65533;&#65533;	A&#65533;&#65533;&#65533;&#65533;=&#65533;`&#65533; S&#65533;@?&#65533;&#65533;&#65533;>3US&#65533;&#65533;,&#65533;&#65533;&#65533;C!"&#65533;H~&#65533;&#65533;&#2560;&#65533;;$&#65533;Q&#65533;&#65533;
*4&#65533;&#65533;2TUe#&#65533;DAt}TLdAY	AN&#65533;D&#65533;&#65533;&#65533;&#65533;&#65533;&#65533;'@*&#65533;^>&#65533;
 &#65533;aP&#65533;\b82]e&#65533;@&#65533;A&#65533;/&#65533;"&#65533;$&#65533;`&#736;7&#65533;&#65533;G&#65533;&#65533;7V&#65533;&#65533;&#65533;^&#65533;F&#65533;9&#65533;o& J&#65533;va&#65533;2@$
&#65533;&#1076;N&#65533;&#65533;:EMUC%4&#65533;3&#65533;,;&&#65533;9&#65533;c>6&#65533;>&#65533;R7&#65533;n&#65533;&#65533;&#694;S.(&#65533;&#65533; &#65533;b&#65533;;&#65533;C"!4P&#65533;n&#65533;&#65533;)&#65533;F&#65533;=G&#65533;4&#65533;@(&#65533;?&#65533;k&#65533;&#65533;&#65533;&#65533;!>&#65533;*&#65533;&#65533;0&#65533;&#65533;>&#65533;NLB&#65533;&#135;qP&#65533;%:&#65533;W&#65533;&#65533;&#65533;h&#65533;&#65533;&#65533;B&#65533;&#65533;X&#65533;Y&#65533;&#65533;f&#65533;YQl$,&#65533;~&#65533;&#65533;jvT(a<&#65533;&#65533;
&#65533;K(&#65533;,"$&#65533;%p&#65533;!2V&#65533;&#65533;%b` &#65533;%&#65533;&#65533;lO7S&#65533;&#65533;&#65533;
&&#65533;JeB&#1062;&#65533;2#k.&#65533;b&#65533;	&#65533;&#65533;a6&#65533;&#65533; &#65533;V&#65533;?z&#65533;&#65533;R&#65533;&#65533;`.&#1034;3;&#65533;cK PF&#65533;2&#65533;FO&#65533;&#65533;Q()&#65533;&#65533;gn&#65533;&#65533;&#65533;&#65533;
u&#65533;l&#65533;&#65533;&#65533;&#65533;N&#65533;&#65533;&#65533;6&#65533;>&#1280;5,&#65533;?Fv&#65533;&#65533;&#65533;&#65533;h&#65533;7@\&#65533;h&#65533;&#65533;h`6&#65533;&#65533;&#65533; <h&#65533;&#65533;&#598;&#65533;Vz&#65533;
&#65533;&#65533;k&#65533;C*.&#65533;&#65533;j&#65533;&#65533;&#65533;Ep&#65533;&#65533;n&#65533;V&#65533;&#65533;&#65533;&#65533;(L&#65533;D&#65533;&#65533;&#65533;~4\&#65533;&#65533;&#65533;4&#65533;&#65533;&#65533;&#510;@.&#65533;&#65533;Z`&#65533;abqoC&#65533;T7
&#65533;&#65533;&#65533;p/&#65533;&#65533;&#65533;&#65533;D&#65533;*&#65533;sy&#65533;&#65533;&#65533;h&#65533;2&#65533; K )"e>	&#65533;@&#65533;r&#65533;uW&#65533;u[vcw@	&#65533;h&#65533;k&#65533;[&#65533;QT&#65533;&#65533;&#65533;&#65533;%&#65533;&#65533;F| k|&#65533;&#65533;&#65533;.|`;&#65533;&#65533;~&#65533; P&#65533;&#65533;&#65533;&#65533;&#65533;&#65533;6 {&#65533;P{&#65533;t,U?&#65533;/&#65533;&#65533;?x&#65533;&#65533;&#65533;&#65533;&#65533;&#65533;&#65533;&#65533;(&#65533;6P`$&#65533;2  `N &#65533;&#65533;&#65533;&#65533;&#65533;&#65533;~&#65533;	&#65533;&#65533;`&#65533;0a&#65533;A&#65533;&#65533;&#65533;&#65533;&#65533;A&#65533;%&#65533;%d
&#65533;&#65533;&#65533;&#65533;
&#65533;f&#65533;&#65533;HF&#65533;&#65533;&#65533;x&#65533;~&#65533;,&#65533; &#65533;&#65533;&#65533;^*@j`&#65533;t&#65533;&#65533;t&#65533;!&#65533;&#65533;SS]&#65533;&#65533;7d&#65533;&#65533;&#65533;&#65533;d&#65533;&#65533;d@80)A&#65533;&#65533;&#65533;\&#185;,&#65533;U&#65533;&#65533;&#65533;&#65533;
&#65533;&#65533;&#65533;&#65533;1&#65533;&#21468;X&#65533;5&#65533;L%&#65533;$&#65533;t?&#65533;&#65533;Lan&#65533;>c&#65533;&#65533;&#65533;k&#65533;&#1548;5.&#65533;&#65533;"&#65533;&#65533;.&#65533;X&#65533;&#65533;8z&#65533;2z&#65533;&#65533;<  &#65533;&#65533;l&#65533;ca&#65533;
 ft&#65533;\$@
&#65533;N&#65533;U&#65533;&#65533;f#&#65533;&#65533;]&#65533;6&#65533;$&#65533;*I&#65533;B&#65533;~&#65533;k&#65533;&#65533;&#65533;$&#65533;&#65533;+&#65533;
F&#65533;aZ&#65533;l3&#65533;2J&#65533;&#65533;&#65533;aBnuw&#65533;&#65533; U&#65533;&#65533;&#65533;Y&#65533;}&#65533;&#65533;&#266;&#65533;&#65533;GZ&#877;*&#65533;&#65533;`&#178;&#65533;&#65533;L,&#65533;&#65533;&#65533;hV&#65533;K>&#65533;6&#65533;U]&#65533;&#65533; !&#65533;&#65533;%&#65533;&#65533;&#65533;T&#65533; Lm&#65533;&#65533;TZ&#1250;Pke@,;&#65533;&#276966;@	>&#65533;Q> A\&#65533;u}hS&#65533; v&#65533;&#65533;Srv}&#65533;&#65533;&#65533;&#65533;+u7Nk&#65533;`&#65533;}&#65533;L&#65533;b&#65533;&#65533;&#65533;&#65533;4&#65533;&#65533;&#65533;f&#65533;&#65533;&#65533;&#65533;&#65533;xfK&#65533;4#&#65533;!&#65533;k&#1126;&#65533;2:wk&#65533;:&#65533;a&#65533;#7&#65533;&#65533;p#=@&#65533;&#65533;3Y&#65533;&#65533;
&#65533;hu"P&#65533; &#65533;&#65533;>D";P)z&#65533;v&#65533;e&#65533;@Na&#65533;R &#65533;&#65533;^&#65533;v&#65533;@ &#65533;&#65533;8&#65533;&#65533;&#1280;&#65533;Yq&#65533;,&#65533;9&#65533;&#410;&#65533;&#65533;&#65533;&#65533;5&#65533;&#65533;&#65533;0&#65533;(&#65533;%,+&#65533;j&#65533;]1A&#65533;|Gc!&#65533;it#"m&#65533;&#65533;4V&#65533;c"&#65533;&#65533;/"&#65533; &#65533;&#65533;&#65533;j&#65533;&#65533;5&#65533;&#65533;2&#65533;&#65533;&#65533;&#65533;2&#65533;&#65533;&#65533;Xh&#65533;&#65533;u&#65533;4&#65533;&#65533;&#65533;%&#65533;&#65533;K&#65533;n&#65533;2&#65533;Y&#65533;&#65533;`&#65533;[ &#65533;`&#65533;&#65533;8c&#65533;&#65533;&#65533;jt&#65533;?&#65533;<&#65533;&#65533;&#65533;8< f&#65533;xi6&#65533;" &#65533;4d&#65533;M|8&#65533;`&#65533;N&#65533;8&#65533;C&#65533;b&#65533;]]&#65533;&#65533;J`&#65533;>Gh$82&#65533;~&#65533;&#65533;&#65533;Ja(bc&#65533;bH&#65533;
WI&#65533;&#65533;&#65533;-&#65533;Z &#65533;[&#65533;&#65533;&#65533;Zb`@&#65533;kO&#65533;3_&#65533;H&#65533;&#1198;&#65533;bf&#65533;&#65533;s&#19229;5Y&#65533;&#65533;d&#65533;&#65533;2XZ!&#65533;`VL-s&#65533;&#466;i&#65533;&#65533;&#65533;&#65533;A`Bq&#65533;&#65533;&#65533;&#65533;&#65533;&#65533;cT&#65533;&#65533;&d&#65533;j&#65533;]&#65533;K&#65533;!&#65533;'`&#65533;&#65533;B&#65533;F&#65533;&#65533;&#65533;X&#65533;&#65533;&#65533;>&#65533;&#65533;&#65533;m&#65533;&#65533;&#244;O{*:A0&#65533;^&#65533;Q&#65533;&#65533;&#65533;&#65533;g&#65533;&#65533;L&#65533;&#65533;y;&#65533;y`&#65533;A&#65533;&#65533;E&#65533;&#65533;&#65533;&#65533;&#65533;&#65533;G:Q&#65533;&#65533;/&#65533;&#65533;&#65533;&#65533;^G&#65533;&#65533;&#65533;&#65533;)&#65533;&#919;J&#65533;^&#65533;2*&#65533;&#65533;&#65533;&#65533;B&#65533;2Hj	H`&#65533;&#65533;&#466;*&#184;*k#&#65533;b>&#65533;e&#65533;&#65533;&#65533;&#65533;:&#65533;^X&#65533;&#65533;&#65533;&#65533;&#1057;&#65533;&#65533;a|&#65533;&#65533;&#65533;da.BTGP&#65533;&#65533;&#65533;m&#65533;b&#65533;g&#65533;]&#65533;N:&#65533;&#58289;+&#65533;&#65533;&#65533;	&#65533;@&#65533;&#65533;GG&#65533;j&#65533;&#65533;)74&#65533;&#65533;&#65533; &#65533;5,&#65533;+&#65533;%&#10308;&#65533;j&#65533;sEWv&#65533;j&#65533;u=r&#65533;&#65533;i@J`
>&#65533;&#65533;@{*U&#65533;${3M&#65533;&#65533;&#65533;&#65533;\&#65533;&#65533;&#65533;8&#65533;&#65533;&#65533;&#65533;&#65533;f0&#65533;&#65533;&#65533;"&#65533;3&#65533;y&#65533;,`~&#65533;&#65533;&#65533;
&#65533;&#65533;&#65533;&#65533;f&#65533;&#65533;&#65533;EA&#65533;&#65533;]&#65533;&#65533;&#65533;&#65533;&#65533;&#65533;&#65533;&#65533;+&#65533;&#921;j&#65533;&#65533;&#65533;&#65533;#e&#1957;&#65533;&#65533;3&#65533;&#65533;&#65533;&#65533;N&#65533;&#65533;Em&#65533;-w&#65533;&#65533;#4&#65533;!&#65533;&#156;&#65533;+&#65533;&#65533;d&#65533;
&#65533;&#65533;&#1186;&#65533;aN&#65533;&#65533;&#65533;&#65533;!&#65533;^@&#65533;v_&#65533;&#65533;&#65533;sb&#65533;F*n&#65533;&#65533;a&#65533;&#65533;&#65533;<y4h&#65533;Z&#65533;P&#1957;J&#65533;z(B&#65533;/t&#65533;&#65533; &#65533;

e:Rh&#65533;I&#65533; D%b&#65533;@2d&#65533;A&#65533;&#65533;&#65533;j&#65533;a&#65533;&#65533;A"*&#65533;&#65533;&#65533;&#65533;&#65533;}&#65533;0ZB&#234;K&#65533;&&#65533;&#65533;&#65533;a
&#65533;)&#65533;&#65533;&#1024;G&#65533;&#788;pLS&#65533;R&#65533;i2&#65533;9&#65533;&#474;Ll&#65533;f&#65533;
&#65533;&.&#65533;&#65533;j&#65533;&#65533;&#65533;+&#65533;,&#65533;i&#65533;L)H&#65533;A`3&#65533;>L&#1056;&#65533;E&#65533;_ZD&#65533;&#65533;&#65533;&#65533;_D(B&#65533;&#65533;/-Z&#904;&#65533;3h@&#65533;K&#65533;h&#65533;	:6&#65533;Uo&#1379;,6&#65533;C&#65533;JF
-]C&#65533;&#65533;&#65533;&#65533;H1&#65533;	&#65533;Kx&#65533;&#65533;&#1519; L1&#65533;&#65533;B&#65533;&#65533;h&#65533;e&#65533;x\&#65533;
/+g&#65533;X&#65533;d&#65533;S'g-&#65533;&#65533;&#65533;@&#65533;&#65533;&#65533;&#65533;&#65533;^&#65533;&#65533;?:S&#65533;&#65533;D2_&#65533;
.&#65533;`&#65533;>&#65533;!&#65533;`&#65533;,&#65533;&#65533;
&#65533;r&#65533;x+&#65533;&#65533;&#65533;@&#344;G&#65533;<&#65533;2&#65533;VD&#65533;I&#65533;&#1312;SLH&#65533;&#65533;
Z&#65533;Q&#65533;&#65533;c&#65533;
&#65533;S)&#65533;$&#65533;P&#480;&#65533;C&#65533;{5}1F0&#65533;&#65533;@)&#65533;&#65533;&#65533;NG&#65533;&#65533;AI]r&#65533;&#65533;&#65533;c,PU&#65533;&#65533;&#65533;l5AypWn&#65533;1WY&#65533;&#65533;&#65533;[l&#65533;&#65533;]s&#65533;&#37086;t&#65533;&#65533;A	N&#65533;&#65533;`^a&#65533;&#65533;&#65533;(&#65533;X&#65533;xAeE\F&#65533;e&#65533;. j&#65533;mj&#1669;'&#65533;&#65533;&#65533;&#65533;c&#65533;&#65533;&#65533;\"J51&#65533;B(<2Lp&#65533;X&#65533;&#65533;A/&#65533;&#65533;&#65533;,l&#65533;-&#65533; &#65533;&#65533;\Ov&#65533;}G.&#65533;&#65533;<Z&#65533;&#65533;m&#65533;)&#65533;&#65533;N&#65533;&#65533;&#65533;&#65533;&#65533;<p&#65533;$D&#65533;&#65533;~&#65533;&#65533;~a&#65533;`E&#65533;=0&#65533;7F&#65533;o&#65533;&#65533;61&#65533;&#65533;ra&#65533;&#65533;&#65533;s1E+&#65533;,0&#65533;@&#65533;&#65533;D &#65533;A|&#65533;E &#65533;- CTpV&#65533;&#65533;"US4&#65533;M&#65533;&#65533;S&#65533;&#65533;D&#1234;7&#65533;&#65533;@&#65533;U&#65533;S&#65533;&#416;%^&#65533;&#65533;&#65533;
Xw]A&#65533;&#322;&#65533;V&#65533;&#65533;x&#65533;Y&#65533;k&#1609;&#65533;]x&#65533;&#1383;&#65533;p*&#65533;J	i4&#65533;K&#65533;&#65533;gF,&#65533;:&#65533;&#65533;F@@&#65533;&#65533;=Vd&#65533;&#65533;&#65533;Yhy&#65533;6&#1702;6&#65533;&#65533;&#65533;j@VI%j&#65533;&#65533;&#65533;(`&#65533;){}p&#65533;S&#65533;>P	%&#65533;P&#65533;&#65533;&#65533;Ip&#65533;rH&#65533; Tv&#65533;/&#65533;&#65533;x&#65533;&#65533;O&#65533;&#65533;&#65533;&#65533;(&#65533;&#65533;NSv&#65533;S{&#65533;T&#65533;&#65533;1)&#65533;c&#377;E&#65533;&#65533;_~/&#65533;&#65533;&#65533;1qSI6d &#65533; &#65533;NO&#65533;&#65533;&#65533;&#65533;cN&#65533;*&#65533;#&#65533;9	>&#65533;!&#65533;&#65533;g"&#65533;+&#65533;K&#65533;x#&#65533;&#65533;&#65533; A&#65533;A&#65533;?&#65533;F	\&#65533;&#65533;S&#65533;A<<&#65533;`&#65533;`>&#65533;&#65533;&#65533;j&#65533;&#65533;6&#65533;A,(&#65533;&#65533;r&#65533;&#65533;v&#65533;(	Z&#65533;&#65533;5<&#65533;K<&#65533;J&#65533;#% &#65533;^I&#65533; |&#65533;o &#65533;gi!%|`&#65533;&#65533;&#65533;&#65533;.z&#65533;Z&#65533;&#65533;&#65533;`&#65533;&#65533;a&#65533;&#65533;&#65533;&#65533;i&#544;&#65533;c^&#65533;&#65533;Rt&#65533;&#65533;tN&#65533;/&#65533;S~&#65533;&#65533;&#65533;H&#65533;-&#518;&#65533;&#65533;P&#65533;&#65533;
&#65533;q*&#65533;&#65533;l09&#65533;&#65533;&#65533;&#65533;(&#65533;H]&#65533;&#65533;7&#65533;S&#65533;&#65533;|C<{&#65533;&#65533;7&#65533;&#65533;&#65533;Y&#65533;&#65533;&#65533;&#65533;&#65533;&#65533;&#65533;#&#65533;]&#65533;X&#65533;&#65533;)xE&#65533;&#65533;&#65533;&#65533;&#65533;&#65533;&#65533;&#65533;&#65533;&#65533;U&#65533;
x&#65533;P&#65533;T&#65533;{&#65533;&#65533;^&#65533;&#65533;!&#65533;&#65533;p&#65533;,r\&#65533; h&#65533;`&#65533;&#65533;&#65533;&#65533;Z&#65533;1&#65533;&#65533;P&#65533;1&#65533;&#65533;&#65533;&#65533;MN
&#65533;&#65533;&#65533; 4&#65533;B0&#65533;&#65533;&#65533;&#65533;&#65533;&#65533;Y9#&#65533;>&#65533;(&#65533;6&#65533;%5&#65533;&#65533;L&#1378;&#65533;v0&#65533;i}&#65533;&#65533;&#65533;2b&#65533;&#65533;Z&#65533;eO1&#65533;&#65533;]&#65533;PnM&#65533;M9&#65533;*Ig&#65533;(
&#65533;b&#65533;&#65533;G&#65533;&#65533;&#65533;&#65533;&#65533;&#65533;/$)NqS&#65533;A&#65533;8/&#65533;&#65533;3l&#65533;@&#65533;&#1448;,9&#65533;\&#65533;x&#65533;&#65533;&#65533;&#65533;9N&#65533;&#65533;EZP&#65533;h%<&#65533;&#65533;&#65533;&#65533;qG:+Z&#65533;&#65533;E&#1923;&#65533;D&#65533;+&#65533;c&#65533;&#65533;&#65533;&#65533;&#65533;ax&#65533;A&#65533;}&#65533;&#65533;&#14403;&#65533;&#65533;&#1021;B&#65533;&#692;N&#65533;{&#65533;&#1310;&&#65533;&#65533;9&#65533;<&#65533;&#65533;&#65533;A&#65533;J&#65533;&#65533;}{g&#65533;&#217;&#65533;&#65533;"&#65533;&#65533;%@&#65533;&#65533;Ch	&#65533;\&#65533;&#65533;j&#65533;&#65533;o&#1836;I&#65533;&#65533;$t<&#65533;(&#65533; PP&#65533;AdcK&#65533;&#65533;&#65533;&#65533;6OY&#65533; BH&#65533;cB&#65533;&#65533;2&#65533;&#65533;B&#65533;&#1545;&#65533;&#65533;&#65533;&#65533;%&#65533;M9D&#65533;
&#65533;6&#65533;MAl&#65533;&#65533;K&#65533;&#1145;Y&#65533;2&#65533;u5EE&#51078;4&#65533;&#65533;&#65533;&#1052;$&#65533;s?8&#65533;wOp&#65533;&#65533;&#65533;&#65533;9h&#65533;&#65533;&#311;&#65533;H5&#65533;&#65533;&#65533;pG&#65533;&#65533;&#65533;d&#65533;j&#65533;&#65533;v&#65533;:J~&#65533;&#65533;$&#65533;]&#65533;Y&#65533;V&#65533;u&#65533;p5&#65533;&#65533;X&#65533;C&#65533;&#65533;&#65533;j&#65533;&#65533;*&#65533;&#665;A&#65533;LHx<|&#65533;&#65533;L/&#65533;&#65533;&#65533;+e!&#65533;b&#65533;R&#376;&#65533;&#146;"`&#65533;&#65533;#&#65533;N&#65533;&#65533;&#65533;&#65533;&#65533;Pd&#65533;&#65533;&#65533;&#65533;1&#65533;&#65533;&#65533;as&#65533;3A &#440;&#65533;Wu&#1459;1pV!&#65533;&#65533;&#65533;&#65533;
&#65533;V&#65533;&#65533;$(&#65533;+X&#65533;l&#65533;ID&#65533;&#65533;,0&#65533;&#65533;&#65533;&#65533;&#1070;&#65533;)&#65533;qb&#65533;U&#65533;3W%E&#65533;&#65533;E&#65533;*&#65533;1&#65533;&#65533;&#65533;&#65533;7N&#65533;&#65533;&#65533;Q&#65533;,}&#65533;L&#65533;&#27036;f/&#65533;s&#65533;&#65533;6'&#65533;&#729;&#65533;t&#65533;c&#65533;H&#65533;B5]R&#65533;_&#65533;z%&#65533;&#65533;85&#65533;&#65533;@&#65533;&#65533;D
&#65533;1H&#65533;#&#65533;HA&#65533;<	&#65533;ou&#65533;&#65533;&#65533;V_&#65533;&#65533;L&#65533;&#65533;&#65533;&#65533;O&#65533;ao&#65533;&#65533;^&#65533;&#65533;BP&#65533;A|{&#65533;&#65533;VQT&#65533;&#65533;&#65533;X&#65533;%&#65533;&#65533;/&#65533;
@{&#65533;&#65533;&#1928;b&#65533;{&#65533;&#65533;*v&#65533;<&#65533;A&#65533;&#65533;U&#65533;6&#65533;&#65533; 1&#65533;R!&#65533;)@&#65533;1&#65533;&#65533;J9y&#65533;d&#65533;Y&#65533;n^&#65533;&#1312;&#65533;1&#65533;&#65533;(M&#65533;E&#65533;$fF&#65533;CgVVA83B&#65533;T"&#65533;&#65533;&#65533;
&#594;&#65533;]-d`&#733;&#65533;6&#238;M-%&#65533;&#65533;C&#65533;&#65533;&#65533; y&#65533;bZ@&#65533;C'&#65533;Q&#65533;&#65533;&#1315;&#65533;	x&#65533;&#1765;&#65533;HO&#65533;&#65533;Z&#65533;&#65533;%{y&#65533;{&#65533;&#65533;3&#65533;5H-&#65533;&#65533;&#65533;&#65533;A~&#65533;&#48684;&#65533;Z<&#65533;+&#65533;`q&#65533;&#65533;&#65533;&#65533;LK&#65533;P&#65533;a[U&#65533;c&#65533;B&#65533;I&#65533;&#65533;ou&#65533;[&#65533;VU&#65533;&#65533;^x&#65533;&#65533;&#65533;&#65533;&#65533;
&#65533;&#65533;&#65533;&#65533;6&#65533;&#65533;M&#65533;
T&#65533;`2Fx&#65533;&#65533;b&#65533;&#65533;*8&#65533;@V@&#65533;&#65533;|&#65533;&#65533;&#65533;&#65533;/<&#1725;&#65533;J&#65533;&#65533;5&#65533;&#322;&#65533;&#65533;&#65533;&#65533;&#65533;&#65533;J&#65533;p&#65533;&#65533;&#65533;&#65533;&#65533;&#1634;&#65533; jP&p_g&#849;&#65533;&#65533;>p&#65533;&#65533;&#65533;7&#65533;1+&#65533;L`&#65533;E&#65533;&#65533;&#65533;&#65533;2-#	I&#65533;&#65533;UV 
o&#65533;&#65533;&#65533;Dn&#65533;Rgn&#65533;s]&#65533;&#65533;GCw5DG\&#65533;Q&#65533;G-&#65533;&#65533;&#65533;&#65533;u&#65533;]t&#65533;&#65533;&#65533;u|&#65533;]_W*u&#65533;&#65533;)e7^&#65533;&#65533;im&#65533;v&#65533;3&#65533;a7&#65533;&#65533;u&#65533;&#65533;&#65533;T&#65533;pG{&#65533;8&#65533;&#65533;sJ&#65533;_&#65533;&#65533;T&#65533;,]&#65533;&#65533;&#65533;&#65533;aU&#65533;&#65533;x&#65533;y>	&#211;&#65533;p<&#662;ya V&#65533;b&#65533;@/01=	pzpa&#65533;z&#65533;&#65533;&#65533;z&#65533; j&#65533;&#65533;!&#65533;&#65533;bK&#65533;w>&#65533;L&#65533;&#65533;\fB"&#65533;
&#65533;&#65533;#&#65533;&#65533;&#65533;>	&#65533;&#65533;&#65533;&#65533;ER$:&#65533;&#65533;/`P3&#65533;xg&#65533;}	=&#65533;%&#65533;&#65533;C&#65533;pr_&#65533;%&#65533;p8,&#65533;ZY&#65533;Z&#65533;&#65533;g&#65533;&#65533;&#65533;&#65533;&#65533;&#65533; 6p&#65533;'14A&#65533;[&#65533;&#65533;5&#65533;p	&#65533;0D&#65533;1&j&#65533;&#65533;D&#65533;(&#65533;6&#65533;$7p&#65533;!&#65533;EE&#65533;&#65533;&#1893;i&#65533;u&#65533;&#65533;&#65533;9&#65533;&#65533;^v&#65533;y0&#65533;+&#65533;n&#65533;&#65533;_&#65533;&#65533;_&#1521;wh&#65533;@;&#65533;&#65533;&#65533;&#65533;&#65533;&#65533;50`&#65533;f.&#65533;S&#65533;&#65533;&#65533;P&#65533;&#65533;>&#65533;&#65533;&#65533;u$&#65533;l&#243;.&#65533;a/&#65533;x&#65533;&#65533;bzdXcT&#65533;&#65533;w&#65533;&#65533;&#65533;"c&#65533;&#65533;&#65533;&#65533;&#65533;=&#65533;'-T&#65533;M^&#65533;P^R&#65533;&#65533;&#65533;p&#65533;&#65533;L@&#807;3&#65533;&#65533;HC&#65533;=&#65533;(0&#65533;&#65533;&#65533;q&#65533;&#65533;$&#65533;&#65533;MC&#65533;&#65533;&#65533;'[;9&#65533;&#65533;U	&&#65533;r~&#65533;YQH&#65533;;&#65533;G4$4W&#65533;`c&#65533;5sC&#65533;pg{&#139;}&#65533;&#65533;&#65533;&#65533;&#65533;&#65533;&#65533;Eu&#65533;7&#65533; 
	$@Q&#65533;h&#1110;Q&#65533;&#65533;&#65533;)b&#65533;w&#65533;&#65533;QR*&#65533;&#65533;v&#65533;e&#65533;&#65533;&#65533;&#65533;&#65533;FI&#65533;ju&#65533;&#65533;P:S&#65533;8&#65533;r:+&#65533;{&#65533;Aes>&#65533;H&#65533;&#65533;p
&#65533;r
&#65533;p&#513;&#65533;&#65533;4V&#65533;	&#65533;&#65533;'&#65533;&#65533;x1~&#65533;U9&#65533;i)&#65533;&#65533;<9&#65533;0&#65533;&#65533;R&#65533;bX&#65533;c&#65533;&#65533;&#65533;&#65533;&#65533;B&#65533;J&#65533;b&#65533;R30&#65533;&#65533;\&#65533;&#65533;&#65533;E&#65533;&#65533;9&#65533;p4&p&#65533;&#65533;8&#65533;8d&#65533;&#65533;|T&#65533;-U2B&#65533;-10H&#65533;&#65533;@&#65533;&#65533;ql/P@&#65533;	&#65533;&#65533;KA4^O&#65533;&#65533;&#65533;&#65533;T&#416;I&#65533;Xa&#65533;`}5G1p&#65533;sm1l&#598;3&#65533;y&#65533;/t&#65533;&#65533;&#65533;&#65533;*&#65533;fp	&#65533;&#65533;&#65533;&#65533;LqQ&#1280;&#65533;mo&#65533;64&#65533;x&#1464;)&#65533;0&#65533;&#65533;&#65533;&#65533;&#25435;6j&#65533;&#65533;F&#65533;&#65533;&#65533;&#65533;/&#1569;&#65533;&#65533;&#65533;&#65533;e&#65533;{$k&#65533;&#65533;&#640;&#65533;0&#65533;&#65533;&#65533;&#1028;@&#65533;&#65533;c.Z&#65533;$p&#65533;A0@&#65533;CRb&#65533;yM&#65533;&#65533;&#65533;&#65533;q&#65533;&#65533;&#65533;&#65533;&#65533;vz&#65533;Pq&#65533;&#616;&#65533;&#1681;9&#65533;&#65533;&#1683;0&#65533;&#65533;&#65533;&#65533;4&#65533;&#65533;9&#65533;%&#65533;&#65533;&#65533;&#1392;C&#65533;&#65533;&#65533;&#65533;&#65533;g&#65533;$&#65533;`&#65533;&#65533;&#65533;=&#65533; &#65533;AHec&#1924;|&#65533;8&#65533;&#65533;MP#&#65533;&#65533;JV&#65533;%f&#65533;%&#65533;&#65533;0Q&#65533;bO*
&#65533;&#65533;n&#65533;&#65533;&#65533;0&#65533;*6s&#65533;&#65533;&#65533;&#65533;?7'&#65533;'&#65533;&#65533;&#65533;`
_bQ&a`2&#65533;&#65533;&#65533;&#65533;9&#65533;>0u&#65533;m&#65533;&#65533;&#65533;&#65533;1i^&#65533;]"&#65533;i&#65533;&#65533;	&#65533;&#65533;&#65533;E&#65533;%/&#65533;&#65533;b&#65533;{a&#65533;&#65533;&#65533;_6&#65533;&#65533;&#65533;&#65533;&#65533;&#65533;o&#65533;&#65533;&#65533;@&#65533;&#65533;&#65533;{&#65533;&#65533;$`/&#649;#~`&#65533;&&#65533;)V&#65533;`
s&#65533;&#65533;&#65533;V0&#65533;&#65533;6!axq&#65533;&#65533;&#65533;J&#65533;&#65533;&#336;0&#65533;*&#65533;&#65533;&#65533;J&#65533;B0&#65533;&#65533;&#65533;CQ&#47742;&#65533;9&#65533;&#65533;&#65533;&#65533;1g?&#65533;&#65533;&#65533;&#65533;9aN&#65533;S&#65533;&#65533;&#65533; 2&#65533;}&#65533;&#65533;&#65533;&#65533;&#65533;&#65533;&#65533;&#65533;&#65533;6Ui&#65533;>&#65533;&#65533;@&#65533;HO`K&#65533;
 
 
&#65533;7&#65533;&#65533;z&#65533;b1v2&#65533;%&#65533;gm&#65533;&#65533;&#65533;*&`Q&#65533;@a&#65533;`W:?r>.&#65533;&#65533;&#65533;&#65533;+Hd&#65533;&#65533;!&#1333;&#65533;&#65533;u&#65533;&#65533;)&#1704;&#65533;&#65533;&#65533;)&#65533;xS;&#65533;&#65533;&#65533;&#65533;&#65533;&#65533;&#65533;&#65533;&#65533;
&#65533;8&#65533;a&#65533;r(&#65533;/&#65533;&#65533;T&#65533;&#65533;VP&#65533;1&#65533;&#65533;5p$c%&#65533;$ $0p&#65533;'&#65533;&#65533;&#1032;Zr

P8&#728;&#65533;&#65533;d
!-&#65533;&#65533;&#65533;&#65533;Z?&#65533;&#65533;&#65533;&#1704;&#65533;&#65533;&#320;&#65533;&#65533;&#65533;
&#65533;&#65533; %Io&#65533;&#65533;!&#65533;&#65533;6I&#65533;C&#65533;&#65533;&#65533;&#65533;1PqP	&#65533;&#65533;0sM&#65533;W&#65533;&#65533;&#65533;e[Ng{}&#65533;i&#65533;&#65533;W[&#65533;&#65533;&#65533;MG&#65533;5&#65533;&#65533;&#65533;%]b&#65533;&#45559;&#65533;&#65533;*O&#65533;7&#65533;!&#432;KP&#65533;&#65533;nEv&#65533;&#65533;&#65533;y&#65533;&#65533;;&#65533;sw&#65533;&#65533;jQ&#65533;6t&#65533;tp
(p){&#65533;0&#65533;f&#65533;&#65533;jMI!
&#65533;=Q&#65533;6&#65533;Dt)pR&#65533;&#65533;GJ&#65533;!&#65533;&#65533;&#65533;i#&#65533;&#561;iP&#65533;&#65533;&#65533;&#65533;&#65533;@&#65533;U&#65533;&#65533;&#65533;0h&#229;[&#65533;,&#65533;0+V!&#65533;RQE&#260;&#65533;PV&#65533;&#65533;T&#65533;&#65533;&#65533;&#65533;'&#65533;&#65533;&#65533;&#65533;&#65533;&#65533;&#65533;+&#65533;&#65533;&#65533;&#65533;v&#65533;&#65533;K&#65533;&#65533;&#65533;&#65533;&#65533;?&#1779;&#65533;&#65533;&#65533;&#65533;z&#65533;/&#65533;R&#65533;&#65533;%&#65533;7 {0&!&#65533;d&#65533;&#65533;&#65533;&#65533;&#65533;&#65533;1`&#65533;&#65533;&#65533;&#65533; ?m&#65533;&#65533;6&#65533;&#65533;&#65533;BA&#65533;&#65533;&#65533;TNw&#65533;&#1952;Mt&#65533;#&#65533;|&#65533;&#65533;xW&#65533;&#65533;*&#65533;x&#65533;@[&#65533;OM&#65533;L&#65533;q&#65533;j&#65533;Ge&#65533;(&#65533;&#65533;&#65533;&#65533;|PJ@tR#F&#65533;kt?'M&#65533;P}&#65533;&#65533;&#1296;&#65533;&#65533;&#65533;Mj&#65533;([`%&#65533;&#1110;h&#65533;&#65533;&#65533;&#65533;&#65533;&#65533;&#65533;&#65533;]}s!(%&#65533;&#2037;&#65533;&#65533;]&#65533;&#65533;k&#65533;&#65533;&#65533;&#65533;k&#65533;sG&#65533;&#65533;H&#65533;&#65533;Q&#65533;T4&#65533;4&#65533;&#65533;	)&#17399;@	&#65533;y&#65533;&#65533;G&#65533;)a&#65533;&#65533;&#65533;&#65533;&#65533;@&#65533;T%}`&#65533;d&#65533;q&#65533;IG&#65533;&#65533;	0V2&#65533;b&#65533;@n?K&#65533;&#65533;J &#65533;&#65533;&#65533;/&#65533;Bc&#65533;&#65533; &#65533; &#65533;&#65533;!Z {pu>&#65533;&#65533;&#65533;<&#65533;;&#65533;&#65533;I&#65533;&#65533;C&#65533;k&&#65533;P49&#65533;&#65533;&#65533;&#65533;5@C&#65533;&#65533;RB&#65533;&#65533;&#65533;Y&#65533;Q	D&#65533;}&#2020;&#65533;&#65533;N&#65533;&#65533;WpI&#65533;&#65533;:4
@fDc4&#65533;f9&#65533;&#65533;&#65533;*&#65533;3WrDW&#65533;x&#65533;&#65533;&#65533;|&#65533;&#65533;&#65533;s&#65533;&#65533;&#65533;&#65533;&#65533;	P'&#65533;%`0&#65533;&#65533;`&#65533;t&#65533;&#65533;2&#65533;D&#65533;7&#65533;&#987;&#65533;?&#65533;&#65533;8&#65533;&#65533;&#65533;K&#65533;"&#65533;#&#65533;&#65533;&#65533;&#65533;&&#65533;&#65533;jb
&#65533;&#65533;&#65533;_&#65533;L&#65533;,&#65533;H5g/p&#65533;-t&#65533;&#65533;&#65533;&#65533;l&#464;U@N&#65533;&#65533;@&#65533;%&#65533;.{
q&#65533;6&#65533;\&#65533;j&#65533;&#65533;&#65533; @2&#65533;!&#65533;&#65533;&#65533;&#65533;&#65533;&#65533;&#65533;&#65533;C+&#65533;l&#65533;&#65533;&#65533;0&#65533;&#65533;2&#65533;{M0&#65533;M&#65533;&#65533;S&#65533;&#65533;&#65533;;&#65533;Pet&#65533;5&#65533;m&#1782;20&#65533;*&#65533;MA&#65533;&#65533;q&#65533;eu@z&#65533;&#65533;&#65533;&#65533;&#1988;&#65533;&#65533;}4&#65533;&#65533;&#65533;&#65533;&#65533;t0&#804;&#65533;&#65533;&#1303;&#65533;&#65533;&#65533;0&#65533;Pl&#65533;&#65533;&#65533;]&#65533;&#65533;{&#65533;;W'H&#65533;&#65533;0C&#65533;&#65533;g>&#65533;`&#65533;&#65533;e`)P}2j#O(&#600;B5G&#65533;&#65533;-&#65533;m?&#65533;&#65533;&#65533;mi&#65533;&#65533;&#65533;n,&#65533;*&#65533;9b@&#65533;&#65533;&#65533;bG&#65533;c
G&#65533;Z&#65533;a
&#65533;&#65533;&#65533;&#65533;QV&#65533;&#65533;P&#65533;&#65533;@M8&#65533;.&#65533;%&#65533;&#65533;&#65533;4Vk&#65533;&#65533;&#65533;&#65533;WN:a1P&#65533;p&#65533;&#65533;&#65533;&#65533;&#65533;&#65533;&#65533;2&#65533;&#65533;&#510;&#65533;&#65533;+z&#65533;&#65533;&#1065;&#65533;C+&#65533;qm&#65533;&#65533;	&#65533;&#65533; ,&#65533;&#65533;&#65533;&#65533;6&#65533;:&#65533;&#65533; &#65533;	&#65533;&#65533;&#65533;&#807;&#65533;&#65533;E@&#65533;&#65533;&#65533;}&#65533;z&#65533;&#65533;&#65533;&#65533;U&#65533;Ddr0&#65533;g&#65533;&#65533;MW&&#65533;&#65533;mY&#65533;&#65533;&#65533;&#65533;#5P&#65533;^@eID&#65533;&#65533;	&#65533;PSg&#65533;&#65533;;&#65533;&#65533;^&#65533;&#65533;J@|&#65533;Cf&#65533;&#65533;&#65533;&#65533;qB	u"&#65533;=&#65533;&#65533;&#65533;*8h&#65533;@	&#65533;&#65533;&#65533;&#65533;&#30848;b&#65533;r&#65533;&#65533;C&#861;&#65533;r<&#65533;&#65533;D[&#65533;&#65533;@?0&#65533;n&#65533; &#65533;&#1656;nP&#1177;&&#65533;&#65533;J&#65533;7&#65533;&#65533;Q*&#65533;&#65533;&#65533;P	~&#65533;8&#65533;&#65533;&#65533;}f&#1083;&#65533;&#65533;,&#65533;i&#65533;  &#65533;%&#65533;&#65533;P&#65533;&#65533;&#65533;&#65533;&#65533;&#1794;&#65533;s&#1078;n}P&#65533;q&#65533;&#65533;&#65533;&#65533;/.&#65533;r&#65533;\&#65533; 	@9&#65533;&#65533;~&#65533;&#65533;`&#65533;&#65533;&#65533;&#65533;&#65533;q&#65533;&#65533; &#65533;6%&#1087;m5&#65533;#&#29929;&#65533; &#65533;&#65533;&#65533;&#65533;&#65533;&#65533;&#65533;&#65533; *M&#65533;&#65533;/&#65533;UY8&#65533;q*&#1616;&#65533;&#65533;Mgm&#65533;M&#65533;&#65533;&#65533;m&#65533;&#65533;&#65533;&#65533;&#65533;AO&#65533;_%&#383;&#65533;&#65533;@I&#65533;%@M(&#65533;&#65533;M'=&#65533;&#65533;&#65533;&#65533;H	&#722;&#65533;&#65533;
1&#65533;&#65533;t&#65533;:5Q&#65533;P&#65533;&#65533;.[&#65533;t<&#65533;)u&#65533;&#65533;D_i&#65533;&#65533;&#65533;&#65533;&#65533;]%'&#65533;8!&#65533;&#65533;"D&#65533;&#65533;&#65533;&#65533;&#65533;J&#65533;>(g&#65533;&#65533;7&#65533;&#65533;&#65533;M&#65533;M&#65533;`&#65533;,~s.#Fl&#65533;E&#65533;&#65533;0(P&#65533;P&#1216;&#65533;9Y&#65533;P&#65533;&#65533;&#65533;c2`j&#65533;&#65533;&#65533;&#65533;&#65533;&#65533;&#65533;F&#65533;X&#65533;A&#65533;&#65533;|3s&#65533;Ro&#65533;&#65533;&#65533;&#65533;&#65533;&#1195;&#65533;c&#65533;H &#65533;&#65533;&#65533;B&#65533;01&#65533;&#65533;kp+&#65533;&#65533;5&#65533;.,bx&#65533;&#65533;U&#65533;&#65533;&#65533;&#65533;F&#65533;&#65533;&#65533;K&#65533;,P&#65533;&#9856;sSb1b4a&#65533;*%%J&#65533;&#65533;&#65533;&#65533;3&#65533;G&#65533;.&#65533;&#65533;&#65533;&#65533;5N&#65533;&#65533;&#65533;L&#65533;3&#65533;&#1008;&#65533;&#65533;&#65533;E&#65533;A&#65533;$@RY&#65533;F&#65533;&#65533;&#65533;&#65533;}i[&#65533;&#65533;/&#65533;c{&#65533;&#65533;|&#65533;&#65533;	&#65533;(&#65533;"A&#65533;&#65533;&#65533;&#65533;&#65533;&#65533;Qhd%&#65533;aZ&#65533;O_&#65533;%&#1425;}&#65533;&#65533;&#65533;&#65533;&#65533;D&#65533;5d2&#65533;&#65533;Of&#65533;u&#65533;&#65533;(&#65533;$&#65533;&#65533;h&#65533;a&#65533;x4&#65533;&#65533;
&#440;"@&#65533;X2&#65533;&#332;	4@&#65533;FQ&#65533;`&#65533;&#65533;H&#65533;&#65533;`&#65533;&#65533;`&#65533;&#65533;a&#65533;&#65533;&#65533;/&#65533;&#65533;b&#65533;i&#65533;&#65533;G 	*&#65533; &#65533;&#65533;&#65533;&#65533; &#65533;&#65533;*&#65533;F&#65533;&#532;&#65533;D&#65533;($&#65533;8	j 1&#65533;?`&#65533;&#578;&#65533;9&j&#65533;O&#65533;v&#65533;&#65533;t&#65533;&#65533;&#65533;&#65533;&#65533;&#65533;.'&#65533;&#65533;&#65533;&#65533;S&#65533;&#65533;&#65533;mo(&#65533;!+&#65533;J+&#65533;&#65533;D&#65533;&#65533;nq&#65533;,&#65533;&#65533;&#65533;&#65533;
&#65533;&#65533;&#65533;&#65533;K&#65533;&#65533;k&#1279;&#65533;&#65533;&#65533;P&#65533;&#65533;&#65533;&#65533;&#65533;&#65533;&#65533;9G&#65533;X&#65533;&#65533;&#65533;2&#65533;4&#65533;&#65533;&#65533;&#65533;&#65533;	b&#65533;`*&#65533;&#65533;+Ff&#65533;&#65533;`&#65533;&#65533;&#65533;X&#65533;AYf&#65533;a!&#65533;&#65533;@&#65533;&#65533;6&#65533;C&#65533;&#65533;\&#65533;&#65533;&#65533;&#65533;&#65533;&#65533;P&#65533;&#65533;;&#65533;&#65533;&#65533;&#65533;&#51881;&#65533;&#65533;jI&#65533;<&#65533;&#65533;K`=3&#65533;&#65533;@&#65533;A&#65533;&#65533;&#65533;&#35044;&#65533;0&#65533; c&#65533;4&#65533;&#65533;"&#65533;S$]W&#65533;@&#65533;2&#65533;c&#65533; &#65533;&#65533;&#65533;U&#65533;Y&#65533;U3&#65533;&#65533;o@E&#65533;"E$&#65533;&#65533;!!8&#65533;&#65533;u&#65533;1G/l&#65533;H&#65533;}aH&#65533;"P&#65533;&#65533;&#65533;`&&#65533;&#65533;#3&#65533;4&#65533;&#65533;9&#65533;\&#65533;&#65533;AN9&#65533;("&#65533;&#65533;`&#65533;n&#65533;ex&#65533;&#65533;,&#65533;&#65533;&#65533;>&#65533;&#65533;3&#65533;BJ&#65533;&#65533;&n2&#65533;E&#65533;
2&#65533;D&#65533;&#65533;J&#65533;P&#65533;&#65533;&#17909;&#65533;rt&#65533;&#65533;$&#65533;.Le&#65533;K/&#65533;&#65533;2&#476;lF&#65533;&#65533;&#65533;$&#65533;&#65533;0S&#65533;1&#825;&&#65533;*&#65533;L&#65533;X&#65533;&#65533;o&#65533;K&#65533;&#65533;&#65533;X&#65533;&#65533;&#65533;&#65533;&#65533;&#1704;F`M&#65533;/&#65533;&#65533;A&#65533;b&#65533;&#65533;&#65533;&#65533;&#65533;dC&#65533;b&#65533;&#65533;B&#65533;3&#65533;&#65533;&#65533;&#65533;+&#65533;`A:&#65533;/&#65533;\&#65533;S&#65533;|&#65533;x&#65533;<q;@&#65533;&#65533;U>R&#65533;&#65533;&#65533;&#65533;@&#65533;&#65533;[#&#65533;&#65533;>&#65533;&#65533;&#65533;)&#65533;!&#65533;&#65533;U &#65533;2|&#65533;B/@&#65533;*&#65533;&#65533;mh%@&#391;&#65533;&#65533;&#65533;&#65533;&#65533;D*&#65533;B&#65533;t$&#65533;g8&#65533;Q&#65533;h4#&#65533; H&#65533;B&#65533;&#65533;\f&#65533;H&#65533;L&#65533;4S&#304;I&#65533;&#65533;&#65533;&#65533;&#65533;&#65533;a
%PLP&#65533;&#65533;#&#65533;&#512;d &#65533;4&#65533;&#65533;&#65533;@&#65533;1&#65533;A&#65533;&#65533;&#65533;&#65533;18
V&#65533;&#65533;)&#65533;&#65533;V8&#65533;&#65533;b@&#65533;o&#65533;&#65533;&#1616;&#65533;&#65533;&#65533;B&#65533;$&#65533;o(p	
E&#65533;&#65533;&#65533;Q!X\$&#65533;U&#65533;&#65533;\c/&#65533;&#1748;,&#65533;&#65533;&#65533;c&#65533;&#65533;&#65533;&#65533;(&#65533;+&#65533;&#65533;&#65533;\5&#748;&#65533;u;p7&#65533;P+&#65533;&#65533;!&#1984;&#65533;
NA&#65533;H&#65533; x&#65533;&#65533;&#65533;	~&#65533;iYy&#65533;h &#65533;glQ&#65533;X&#65533;&#65533;&#65533;&#65533;TN&#65533;&#65533;&#65533;&#65533;&#65533;&#65533;c&#65533;&#65533;&#65533;;&#65533;&#65533;&#65533;&#65533;Z,&#65533;&#65533;DA&#1031;|
&#65533;G&#1031;	&#65533;&#65533;7&#65533;D&#65533;S&#65533;L&#1551;@
&#65533;{h&#65533;8&#65533;@Bv@d@&#65533;&#65533;&#65533;&#65533;@!h&#65533;A&#65533;f &#65533;&#65533;BT&#65533;DB&#65533;&#65533;&#65533;&#65533;0&#65533;y&#65533;GBa&#65533;d&#65533;*&#65533;8,
C&#65533;~`
aO&#65533;B&#65533;&#65533;&#65533;T&#65533;#@&#65533;&#65533;&#65533;6&#65533;&#65533;R &#65533;&#65533;(&#65533;,&#65533;1R&#65533;D(&#65533;&#65533;&#1928;J@&#65533;&#65533;v&#65533;&#65533;&#65533;&#65533;&#65533;&#65533; &#65533;&#65533;#:^`+&#65533;&#205;P&#65533;&#65533; &#65533;@&#65533;_&#65533;q &#65533;	&#65533;&#65533;&#65533;LU/&#65533;&#65533;&#65533;^&#65533;&#65533;&#65533;&#65533;&#65533;Vh&#65533;@&#65533;&#65533;\&#65533;T&#65533;idN7H^&V&#65533;&#65533;UJ&#65533;&#65533;&#65533;@$&#65533;&#65533;ER&#65533;(&#65533;6(&#65533;&#65533;&#65533;&#65533;&#65533;l&#65533;&#65533;Z&#362;V&#65533;&#65533;s&#65533;&#65533;bx&#1163;$&#65533;-
qO&#65533;&#1897;&#65533;#&#65533;&#65533;j&#65533;=D0Ob&#65533;q&#65533;oq&#65533;@&#65533;Sp&#65533;Am8
6&#65533;&#65533;&#65533;&#65533;`&#65533;&#65533;_GL&#65533;X&#65533;	 &#65533;&#554;1x&#65533;n&#65533;&#65533;&#1031; &#65533;&#65533;z#D&#65533;'0&#65533;&#65533;H &#65533;x&#65533;)&#65533;&#65533;&#65533;&#65533;2U)U&#65533;3&#65533;&#65533;{&#65533;*&#65533;&#65533;&#65533;&#65533;N&#65533;)&#65533;&#65533;&#65533;)&#65533;&#65533;7&#65533;&#65533;&#65533;&#65533;&#65533;\y&#65533;&#65533;n&#65533;&#65533;vfP&#65533;&#65533;"&#65533;&#65533;&#884;&#65533;JP&#65533;&#65533;&#65533;pCI&#65533;	&#65533;r&#65533;&#65533;&#65533;I&#65533;F$KU<T&#65533;&#65533;m&#65533;U&#65533;@-&#65533;`&#65533;7KY&#655;&#65533;&#65533;<&#65533;&#65533;Y<&#65533;&#65533;&#65533;
&#65533;s&#65533;"se&#65533;
&#929;Y&#65533;N&#65533;&#1131;&#65533;&#65533;&#65533;&#65533;\&#65533;+&#65533;<&#65533;T+&#65533;6&#65533;&#65533;~&#65533;&#65533;&#65533;&#65533;&#65533;Np^&#65533;&#12070;Z&#65533;&#1388;p&#65533;G&#65533;&#65533;Q&#65533;9&#65533;&#65533;v
s}'1h`j&#65533;&#65533;Hs&#65533;&#65533;eub&#65533;&#65533;)Hm&#65533;&#526;d&#65533;&#65533;&#65533;}&#65533;7&#65533;)&#65533;"H&#65533;@&#65533;&#65533;&#65533;j&#65533;&#65533;&#65533;&#65533; >4&#65533;2&#65533;&#65533;c&#65533;` &#65533;&#65533;&#65533;&#65533;&#65533;i&#65533;&:&#65533;&#65533;&#65533;" &#65533;&#1056;&#900;&#65533;l&#65533;&#65533;,&#65533;	u\	J&#65533;w&#65533;1&#65533;&#65533;
Yh&#65533;m[&#65533;&#65533;&#65533;&#65533;7nH&#65533;8 C&#65533;\&#65533;	d&#65533;Jf
&#65533;L3&#65533;&&#65533;&#65533;>P&#65533;L,&#65533;(5|CqK&#65533;&#65533;*&6v&#337;(&#65533;&#632;&#65533;&t41&#65533;D&#65533;(w&#65533;&#65533;&#65533;?nd^)&#65533;&#65533;&#65533;&#65533;/~&#65533;&#65533;J#&#65533;#&#65533;)&#65533;9&#65533;&#65533;k&#65533;bnj&#65533;&#65533;&#65533;&#65533;h`&#65533;&#65533;E&#65533;&#65533;&#65533;&#65533;&#864;&#65533;&#65533;&#65533;&#65533;U"&#65533;xI?&#65533;W&#65533;&#65533;&#65533;|v&#1071;&#65533;&#65533;0&#65533;&#65533;j&#65533;@<1&#65533;&#65533;4&-&#65533;?b:&#65533;57&3\&#65533;A0v qX&#65533;%c&#45272;H}&#65533;.E,&#318;&#355;&#65533;
&#65533;u&#65533;=&#65533;@d`&#65533;&#65533;M&#65533;@f&#65533;
&#65533;(E&#65533;U&#65533;@&#65533; &#65533;%0P&#65533;&#65533;D&#65533;AS&#1170;&#65533;V&#65533;&#65533;P&#65533;*2&#65533;(c&#65533;Q(=@&#65533;&#65533;&#65533;=&#65533;&#65533;x#W&#65533;&#65533;&#65533;&#65533;4&#65533;$h;(&#65533;&#65533;S&#65533;S&#65533;&#65533;)`A&#65533;&#65533;&#65533;h&#65533;&#65533;^&#65533;&#65533;G&#65533;E&#65533;i
r&#65533;&#65533;&#1940;M&#65533;y5&#65533;&#65533;lp&#65533;&#1949;&#65533;8&#65533;8&#65533;t|f&#65533;&#65533;Y&#65533;&#65533;s&#65533;nahLN&#65533;r&#65533;H&#65533;&#65533;0&#65533;k&#65533;&#1401;&#65533;&#1210;&#65533;(x&#65533;&#65533;3&#206;&#65533;&#65533;+&#65533;-(:&#65533;&#65533;(:&#65533;&#1244;9[&#65533;&#65533;Jk&#65533;3&#65533;p	@0&#65533;&#65533;&#65533;&#65533;+&#65533;&#65533;i&#65533;hs&#65533;E[v&#65533;L&#65533;(&#65533;AJ&#65533;Q&#65533;&#65533;>&#539;)(&#65533;@&#65533;B&#65533;&#65533;&#65533;HB&#65533;&#65533;y'\`n&#65533;&#65533;K6&#65533;&#65533;&#65533;j8x&#65533;&#65533;;&#65533;X` &#65533;K<d&#65533;[k&#65533;?I&#65533;Y&#65533;"p&#65533;r&#65533;&#65533;8h3"&#40709;&#65533;&#65533;&#65533;&#65533;l&#65533;&#65533;J&#1563;&#65533;&#65533;&#65533;&#1160;1&#65533;o&#65533;&#65533;&#65533;&#65533;&y&#65533;y&#65533;&#65533;X&#65533;&#65533;&#65533;&#65533;
&#65533;p&#36430;&#65533;&#65533;&#65533;>&#65533;&#65533;)4&#65533;&#65533;8&#65533;&#65533;J&#65533;+HDC&#65533;q>X&#512;l &#65533;&#65533;>&#65533;&#65533;&#65533;&#65533;&#65533;>&#65533;Q4&#585;&#65533;&#65533;&#65533;&#65533;&#65533;K&#65533;&#65533;:&#65533;&#65533;&#65533;	&#65533;&#65533;&#65533;##&#65533;&#65533;&#65533;&#65533;&#65533;&#65533;s01d&#1024;&#65533;;&#65533;k$&#65533;&#65533;&#65533;p	s&#65533;&#65533;&#65533;x&#65533;&#65533;H&#65533;&#65533;&#65533;&#65533;SX	&#65533;&#65533;lH&#65533;&#65533;?&#65533;E&#65533;&#65533;&#65533;&#65533;P&#65533;0&#65533;h&#65533;&#65533;&#65533;:&#65533;l&#65533;:&#65533;(&#65533;&#65533;&#65533;\A&#65533;&#65533;&#65533;&#65533;&#65533;C#&#65533;G&#65533;&#65533;&#65533;L&#65533;&#65533;H&#65533;&#65533;&#65533;f&#65533;-h&#65533;&#65533;)X&#65533;P&#65533;ES&#65533;&#516;&#65533;XFP&#65533;j>>&#65533;&#65533;	PIj&#65533;&#65533;K&#65533;&#65533;&#65533;&#65533;&#65533;Upx&#65533;&#65533;IF &#65533;2<C4&#65533;&#65533;pCz&#65533;H&#65533;J&#65533;&#65533;&#65533;&#65533;&#65533;&#65533;P&#65533;j&#65533;E&#65533;&#65533;&#65533;&#65533;,s&#65533;)0&#65533;X0&#65533;&#65533;&#65533;S&#65533;!x&#65533;J&#65533;&#65533;&#65533;&#65533;&#65533;F&#65533;`&#65533;&#65533;&#6863;&#65533;/&#65533;&#65533;H&#65533;&#65533;J&#65533;!/&#65533;&#65533;&#65533;0I&#65533;&#65533;&#65533;{&#65533;Q|&#65533;1&#653;Q&#65533;$&#65533;&#65533;&#65533;&#65533;&#65533;&#65533;&#65533;&#65533;)&#372;&#65533;&#65533;&#65533;&#65533;&#65533;&#65533;^&&#65533;&#65533;{	&#65533;&#65533;&#65533;&#65533;
p&#65533;&#65533;c$=9&#65533;&#65533;&#65533;od&#65533;}:&#65533;&#65533;&#65533;&#65533;*b&#65533;#h&#65533;&#65533;;&#65533;&#65533;2.&#65533;&#65533;@&#65533;&#65533;&#1537;K&#65533;&#65533;&#1665;&#65533;H&#65533;&#65533;&#65533;x&#65533;&#65533;@&#65533;&#65533;&#65533;&#65533;&#65533;5&#65533;&#65533;Y2&#65533;&#65533;B&#65533;&#65533;<&#65533;&#65533;p%W&#65533;,&#65533;&#65533;|&#65533;&#65533;&#65533;&#65533;&#65533;LPu&#65533;
L&#65533;A&#65533;&#65533;&#65533;I&#65533;&#65533;>&#65533;H&#65533;&#65533;&#65533;X&#65533;`P5&#65533;-&#65533;88&#65533;z&#65533; :&#65533;&#65533;&#65533;&&#65533;I&#65533;&#65533;8&#65533;&#65533;&#65533;-&#65533;&#65533;0&#65533;&#65533;&#65533;D<j8C&#65533;$J*&#65533;"&#65533;&#65533;&#65533;&#65533;&#65533;&#65533;&#65533;A&#65533;9&#65533;&#65533;_&#1025;[&#65533;*&#65533;;&#65533;0&#65533;8&#65533;&#65533;&#65533;!&#65533;"&#65533;&#65533;&#65533;6&#65533;P&#65533;Sx!&#65533;/&#65533;n&#65533;Q&#65533;&#65533;&#65533;S&#65533;SP&#65533;H&#65533;&#65533;&#65533;&#65533;&#65533;&#65533;R&#65533;"&#65533;:&#65533;P&#65533;&#65533;	t&#65533;&#328;s&#65533;&J&#65533;H&#65533;*J&#65533;&#260;&#65533;6`&#65533;?&#65533;	\lL&#65533;&#65533;G&#612;L^&#65533;&#65533;^&#65533;E1&#65533;R&#65533;&#65533;&#65533;&#65533;<F&#1092;&#65533;&#65533;&#65533;&#65533;&#65533;FY0&#65533;H@&#65533;&#65533;4&#65533;&#65533; &#65533;!&#65533;&#1121;&#65533;k&#1074;d&#65533;&#65533;&#65533;&#65533;x&#65533;FD&#65533;&#65533;&#65533;&#65533;|&#65533;&#65533;&#65533;h7:&#65533;C&#65533;&#65533;&#65533;Yr&#65533;&#65533;#&#65533;4,&#65533;1&#65533;&#65533;B&#65533;-&#65533;j&#65533;&#65533;%&#65533;H;Z&#65533;&#65533;&#65533;Q&#65533;&#65533;f* p &#65533;` &#65533;&#1024;	&#65533;i&#65533;&#65533;4&#65533;MQd&#65533;&#65533;&#65533;Jp@&#65533;&#65533;m&#65533;H&#65533;\<|&#65533;&#65533;&#65533;P@ACp	&#65533;&#65533;P&#1536;8&#810;&#65533;&#65533;&#518;&#65533;4&#65533;E&#65533;&#65533;Jh&#65533;!DmJ&#65533;&#65533;2&#65533;&#65533;&#65533;"S&#65533;Q&#65533;&#41483;h&#65533;&#65533;R&#65533;z&#65533;&#65533;&#65533;&#65533;&#65533;&#65533;&#65533;J&#65533;&#65533;&#65533;<&#65533;H\3&#65533;0&#65533;	^T&#65533;^&#65533;R&#65533;&#65533;X&#65533;T&#65533;&#65533;<&#65533;?&#65533;&#65533;&#65533;&#65533;&#65533;&#65533;&#65533;^|&#65533;6E8&#65533;&#65533;L&#65533;&#65533;L&#65533;M&#65533;&#65533;&#65533;&#65533;*X&#65533;&#65533;&#65533;&#65533;b&#65533;?&#65533;&#65533;`&#65533;@&#1547;&#513;&#876;+&#65533;&#65533;`h&#65533;&#65533;&#1771;j&#65533;&#65533;.	&#65533;&#65533;&#65533;&#65533;A&#65533;ea&#65533;&#65533;&#65533;5&#65533;G&#65533;&#65533;[&#65533;BNT&#65533;&#65533;8H&#65533;&#65533;&#65533;8&#65533;[ZA&#65533;&#65533;%&#65533;YH4&#65533;&#65533;H&#65533;u&#65533;v&#65533;O&#65533;;&#65533;&#65533;[&#65533;H &#65533;(;%)&#65533;Y&#65533;&#65533;Ux&#65533;U&#65533;&#65533;&#65533;&#65533;&#653;j&#65533;B&#65533;&#65533;&#65533;Y&#65533;&#65533;L&#65533;&#65533;&#65533;48<&#65533;[&#65533;&#65533;&#65533;&#65533;&#65533;5,(&#65533;s&#1345;_&#65533;:
&#65533;1R&#65533;&#65533;&#65533;&#65533;)N&#65533;&#65533;&#65533;&#65533;&#65533;&#65533;b&#65533;C&#65533;&#65533;&#65533;&#65533;&#65533;&#65533;&#65533;/&#65533;&#65533;&#65533;9 3H&#65533;4&#65533;	&#65533;I>&#65533;xE&#65533;&#65533;]&#65533;	&#65533;&#841;&#65533;&#65533;&#572;&#464;&#65533;&#272;&#1625;S &#65533;3&#65533;E&#65533;_6&#65533;&#65533;&#65533;kS&#65533;&#65533;	&#65533;<&#65533; &#65533;a&#256;&#65533;&#65533;&#65533;`;&#65533;Y&#65533;l9?*&#65533;%k2&#65533;&#65533;&#65533;&#296;&#65533;&#1121;M&#65533;&#65533; B(&#65533;&#65533;D&#65533;&#65533;&#1612;a&#65533; ,&#65533;K%&#65533;&#65533;&#65533;&#65533;&#65533;O9&#65533;&#944;&#65533;3&#65533;&#65533;&#65533;"&#65533;&#65533;l&#65533;[c&#65533;3iq&#65533;&#65533;&#65533;&#65533;&#65533;[&#65533;&#65533;h'D&#65533;&#65533;&#1080;&#65533;&#65533;&#65533;#&#65533;&#65533;-&#65533;A&#65533; &#65533;&#1022;&#65533;>&#65533;&#65533;H&#65533;)&#65533;&#65533;&#65533;&#65533;&#65533;	&#65533;&#65533;&#65533;5 &#65533;&#65533;V3&#65533;&#65533;
]&#65533;&#65533;3?ne<&#65533;&#65533;S&#65533;&#874;#&#65533;&#65533;&#65533;]s&#1898;kaphQ:a&#1201;&#65533;6&#29409;&#65533;&#65533;&#65533;D;&#65533;&#65533;0&#65533;&#65533;o&#65533;&#65533;&#65533;&#612;&#1551;&#53291;B&#65533;L&#65533;&#65533;&#65533;_&#65533;]_)&#65533;&#65533;$RL&#65533;&#65533;E&#65533;&#65533;&#65533;&#65533;,&#65533;&#65533;$&#65533;&#65533;T&#65533;^t&#65533;&#65533;&#65533;&#65533;c&#65533;)6a&#65533;&#65533;Fc<&#65533;&#65533;&#65533;&#65533;&#65533;&#65533;&#65533;8;b&#65533;>&#65533;j&#1564;&#65533;&#65533;FS&#65533;A&#65533;x&#65533;4&#65533;&#65533;`g&#65533;&#65533;NR&#65533;,&#917;)&#65533;Y0&#65533;&#65533;o8&#65533;H&#65533;&#65533;&#65533;3Sz&#65533;&#65533;&#65533;N<eHaaQ:m)&#568;&#65533;,W&#65533;&#65533;&#65533;y&#65533;+&#65533;&#65533;n&#65533;&#65533;&#65533;&#65533;&#65533;&#65533;&#65533;J&#65533;&#65533;&#65533;&#65533;#&\.&#65533;&#65533;&#65533;Z4c&#65533;Q&#65533;&#65533;[&#65533;&#65533;+1&#65533;&#65533;&#65533;s&#65533;&#734;]*&#65533;&#65533;+&#65533;Q&#65533;+h&#65533;&#65533;&#65533;&#65533;&#65533;Po&#676;r8&#902;&#65533;e&#65533;&#65533;&#65533;_&#1578;Q&#65533;+&#903;&#65533; &#65533;&#65533;&#65533;%&#65533;q&#65533;W&#65533;R&#1930;&#65533;D&#65533;p@&#65533;&#65533;eL&#65533;&#65533;&#65533;&#65533;-S%&#65533;&#65533;)&#65533;dM&#65533;R@Y&#65533;5&#65533;2u&#65533;&#65533;<&#65533;{lj6&#1919;`r&#1237;&#65533;&#65533;&#65533;&#1727;x&#65533;&#65533;&#65533;m?&#65533;&#65533;&#65533;&#65533;sJ&#65533;&#65533;&#65533;#&#65533;&#65533;&#65533;&#65533;jm4&#65533;@&#65533;8&#65533;&#464;+gl	&#65533;N&#65533;0	\&#65533;J&#65533;&#65533;Ru&#65533;&#65533;&#65533;	&#65533;&#65533;6&#65533;&#65533;t([&#65533;&#65533;&#65533;p&#65533;&#65533;a&#82809;&#65533;g1&#65533;&#65533;&#65533;3b&#65533;&#65533;n&#65533;&#65533;&#65533;UQ@<&#65533;&#65533;A&#65533;(\&#65533;#&#65533;8&#1796;^&#65533;'&#65533;+X4&#65533;&#65533;&#65533;&#65533;&#65533;j&#65533;&#65533;&#65533;&#65533;k&#65533;)&#65533;9&#65533;&#65533;&#65533;[d&#65533;P&#65533;^<4&#65533;&#65533;&#525;&#65533;v]&#65533;&#65533;&#65533;#a&#65533;[Q&#65533;&#65533;C&#65533;&#65533;W&#65533;	&#1188;&#65533;|MD(&#65533;&#65533;x&#65533;D&#65533;&#65533;t*u&#65533;&#65533;*&#65533;&#65533;&#65533;vLU&#65533;&#65533;pj&#65533;&#65533;RQe&#65533;&#65533;j&#65533;&#65533;&#65533;q&#65533;&#65533;&#65533;m&#65533;>&#254901;E&#65533;?jx&#65533;&#65533;&#65533;EF&#65533;&#65533;&#65533;mk&#65533;&#65533;&#65533;e&#65533;h&#65533;c&#65533;&#65533;Q9-&#65533;C5&#65533;x&#65533;&&#65533;&#65533;&#65533;`	&#65533;9	&#65533;l`2&#65533;&#65533;&#65533;e&#65533;&#65533;P&#65533;&#65533;&#65533;&#65533;|&#65533;&#65533;&#65533;&#65533;G&#65533;-&#65533;&#65533;~&#65533;&#65533;&#65533;&#65533;&#65533;&#65533;+HUA&#65533;R&#65533;&#65533;&#65533;&#65533;%&#65533;&#65533;&#65533;&#65533;&#1718;&#65533;&#65533;]dpb&#65533;xb'n&#65533;i &#65533;&#65533;&#65533;#&#65533;	&#65533;(E&#65533;*N0&#65533;&#65533;F&#65533;s&#65533;e&#65533;&#65533;&#65533;&#65533;&#65533;&#65533;h?W*v&#65533;U&#65533;R&#65533;&#65533;&#65533;*&#65533;k&#65533;d;&#65533;&#65533;d&#65533;e#&#65533;7&#65533;&#65533;&#65533;&#65533;&#975121;jQ}&#65533;&#65533;&#65533;W&#65533;R&#65533;o&#65533;!u5&#65533;7*&#65533;&#65533;YTW&#65533;G$C!&#65533;[&#65533;{&#65533;)&#65533;&#65533;j&#65533;&#65533;g&#65533;&#65533;&#65533;]S	&#65533;&#65533;6&#65533;_&#65533;&#65533;&#65533;&#788;&#65533;y&#65533;&#65533;&#65533;L&#65533;E&#65533;&#65533;&#65533;&#65533;k&#65533;&#65533;K!&#65533;8h&#65533;a&#65533;&#65533;&#737;&#65533;&#65533;&#65533;#&#65533;=&#65533;F	&#65533;F	&#65533;&#65533;R&#65533;/&#65533;&#65533;
p&#65533;{&#65533;jp	nb	[P&#65533;&#65533;&#65533;&#65533;&#65533;!&#65533;&#65533;&#65533;aS5U&#65533;1&#65533;`&#65533;w&#65533;+o&#65533;&#65533;v&#65533;4l&#65533;&#65533;t	&#65533;&#65533;&#65533;U&#65533;&#46093;&#65533;&#65533;&#1521;&#65533;&#65533;&#65533;&#65533;&#728;&#65533;<&#65533;&#65533;&#65533;&#65533;&#65533;&#65533;h<g!&#65533;&#65533; Cn&#65533;:&#65533;D&#65533;&#65533;&#39814;4d<&#167;&#65533;&#65533;#&#65533;&#65533;&#65533;v&#65533;&#65533;w&#874;&#65533;"E&#65533;&#65533;@&#65533;&#65533;M&#65533;X K&#65533;305x&#65533;&#65533;&#65533;&#65533;&#65533;$u&#65533;[wj&#65533;y&#65533;)&#65533;&#65533;&#65533;&#65533;&#65533;u5&#65533;&#65533;&#65533;Te&#65533;&#25194;&#65533;RL&#65533;&#65533;&#65533;&#65533;|Y&#65533;3&#65533;E&#65533;d&#65533;?&#65533;&#65533;b&#65533;&#65533;&#65533;&#1171;jl&#434;
&#65533;@&#65533;F+&#65533;kgvYxf
vZx&#65533;`&#65533;&#65533;l@&#65533;&#65533;&#65533;&#65533;&#65533;&#65533;&#65533;
[&#65533;|&#65533;&#65533;&#65533;a&#65533;&#65533;&#65533;|&#65533;w~'&#65533;&#65533;+&#65533;&#65533;&#65533;*&#65533;JZ&#65533;.}&#65533;&#65533;I&#65533;&#65533;25(&#65533;&#1913;8&#65533;&#65533;&#65533;&#65533;&#65533;L&#65533;&#65533;	 CJ&#65533;&#65533;/C`<&#235;&#65533;P&#65533;g&#65533;&#65533;&#65533;&#65533;&#65533;&#65533;&#65533;&#65533;&#65533;&#65533;|&#198;p&#1685;&#65533;&#65533;&#65533;]&#65533;&#65533;&#65533;&#65533;/&#65533;I&#65533;&#65533;,&#65533;&#65533;m*"&#65533;&#65533;&#65533;&#65533;&#65533;&#65533;&#65533;&#462;&#65533;&#65533;E&#51746;&#1554;W'&#65533;Yo&#65533;&#65533;e4&#65533;&#65533;Q&#65533;&#294;&#65533;&#65533;&#65533;&#65533;&#65533;)&#65533;E&#65533;H!p`&#65533;c&#65533;^&#1058;9&#65533;&#65533;q&#65533;&#1792;
`#&K1&#65533;J S&#65533;&#65533;&#265;&#65533;e&#65533;0&#65533;&#65533;B-&#65533;&#65533;&#65533; &#65533;&#65533;&#65533;&#65533;&#65533;g1&#65533;&#65533;&#65533; j&#65533;A&#65533;ZDr&#65533;&#65533;1m&#65533;}	&#65533;&#65533;&#65533;`g&#65533;b&#874;u+V1b&#65533;~&#65533;&#65533;u&#65533;+f&#65533;^PY&#65533;j&#65533;&#65533;>&#65533;&BsA&#1309;+b&#65533;Q&#65533;&#65533;<X&#65533;&#65533;D5n1bX&#65533;Y&#65533;VQ&#65533;&#65533;!&#65533;)&#65533;&#346;2%&#65533;&#65533;f&#65533;(&#65533;atc&#65533;o&#65533; &#65533;fe&#65533;[j&#65533;H&#65533;&#65533;Jl&#65533;d&#65533;D&#65533;$"D&#65533;&#65533; &#65533;&#65533;&#65533;#&#65533;&#65533;T&#493;&#65533;ne&#758;&#65533;&#1158;J&#65533;)&#65533;&#65533;6&#65533;&#65533;&#65533;&#65533;@&#65533;a|&#65533;&#851;&#65533;&#65533;&#65533;&#65533;&#192;?V&#65533;@~&#65533;&#65533;&#65533;s&#65533;&#65533;&#65533;&#65533;&#65533;B&#65533;x *&#1248;2,8&#65533;&#65533; C&#65533;&#65533;	&#65533;A&#65533;CPA
&#65533;&#65533;-a&#65533;&#65533;&#65533;E&#65533;p&#65533;5&#316;&#65533;&#65533;a&#65533;&#65533;
L&#65533; &#65533;L&#65533;D&#65533;RK&#65533;\#MC&#65533;@&#65533;F&#65533;&#65533;0&#65533; &#65533;&#65533;s&#65533;&#65533;6H&#65533;&#65533;&#65533;&#65533;&#65533;#&#65533;P&#65533;,&#65533;&#65533;&#65533;&#65533;UgXu&#1369;gn&#65533;X`&#65533;&#65533;s&#65533;yEgP@[&#65533;q#]u&#65533;&#65533;&#65533;p&#65533;&#65533;]&#65533;J&#65533;Q&#65533;i&#65533;9&#65533;&#65533;&#65533;&#65533;g&#65533;&#65533;ae&#65533;~FY,&#65533;&#65533;&#65533;h&#65533;&#65533;`o&#65533;!&#65533;&#65533;j&#65533;Q&#65533;2&#65533;&#65533;E&#65533;l&#65533;E&#65533;&#65533;v&#65533;&#65533;&#65533;/&#65533;A&#65533;&#65533;,s:&#596;&#65533;Yq$hz&#65533;&#65533;A
&#6224;
&#65533;&#583;&#65533;B&#65533;&#65533;&#65533;1&#65533;J[@&#65533;'&#65533;&#65533;&#65533;&#65533;11P&#65533;&#65533;&#65533;(`y&#65533;%&#65533;&#65533;&#65533;
JX!&#65533;
N&#65533;&#65533;B#4:&#65533;A2_&#65533; &#65533;&#65533;H0&#65533;q&#65533;Q&#65533;&#65533;5i&#65533;Q$&#65533;,I1&#65533;&#65533;&#65533;&#65533;&#65533;,&#65533;&#65533;&#528;F&#65533;<&#65533;<&#65533;&#65533;7&#65533;=&#65533;&#65533; &#65533;#&#65533;&#65533;_&#65533;!A&#65533;T&#65533;_&#65533;)&#65533;&#65533;J&#65533;V&#65533;o&#393;U&#65533;f&#65533;9&#65533;5&#65533;Z&#65533;&#65533;`2&#65533;<zW^sMP&#65533;i&#65533;Mji&#65533;&#369;&#65533;d&#65533;Y&#65533;i,ro&#27237;&#65533;&#65533;:&#65533;*o&#65533;&#65533;Z&#65533;v&#1595;&#1404;&#65533;&#65533; $ &#65533;B&#65533;&#65533;&#65533;&#65533;&#65533;jlo&#65533;q&#65533;G\&#65533;&#65533;&#65533;N	&#65533;&#65533;z&#65533;	4^{&#460;^&#65533;&#65533;&#65533;[m&#30643;&#65533;z&#65533;&#65533;[&#65533;&#65533;&#65533;%m$&#65533;7&#65533;{&#65533;&#65533;o&#65533;6&#65533;&#65533;&#65533;;&#65533;&#65533;x&#65533;;&#65533;&#65533;&#65533;h&#65533;!&#65533;&#65533;	&#65533;&#65533;G&#65533;)Fd&#65533;E&#65533;1:&#65533;&#65533;B&#65533;&#65533;&#65533;&#65533;&#65533;B&#65533;&#65533;\&#65533;&#65533;&#644;l&#65533;&#65533;7;O$&#65533;%B%&#65533;P2&#65533;&#65533;#&#65533;`gGj@e&#65533;&#65533;86&#65533;&#65533;U&#65533;&#65533;&#65533;/&#1536;6&#65533;&#65533;(rE,P&#65533;&#65533;b&#65533;+&#65533;&#65533; 7&#65533;&#65533;&#65533;.Q&#65533;&#736;&#65533;r&#65533;Kf&#65533;R&#65533;&#65533;F&#65533;7&#65533;I&#65533;Sx&#65533;&#65533;f&#65533;67&#680;&#65533;2&#65533;&#65533;S&#65533;&#65533;&#65533;p&#65533;&#65533;B8%&#65533;&#65533;6/ &#65533;nl%&#65533;&#1358;&#65533;#&#65533;&#65533;w&#65533;&#65533;&#65533;s&#65533;P
&#65533;Sll>&#65533;"&#65533;&#65533;&#65533;&#1441;&#65533;@&#65533;&#65533;\
&#65533;C&#65533;4Q?E&#65533;&#65533;7&#65533;&#65533;XAq&#65533;&#65533;O&#65533;&#17758;{5hB
&#65533;2@'&#65533;&#65533;]&#65533;X&#65533;
@&#65533;&#65533;&#65533;z&#1427;&#65533;DVR&#65533;k&#65533;&#65533;1&#65533;/D&#65533;&#65533;&#65533;$G:R&#65533;&#65533;!>&#65533;@&#65533;|!&#65533;&#65533;&#65533;[&#65533;c@@&#65533;4T" &#65533;)&#65533;1&#65533;&#65533;&#65533;~&#65533;&#1280;&#65533;G&#65533;&#65533;Pp&#65533;&#65533;&#65533;JV&#65533;&#65533;&#65533;3lp,&#65533;&#65533;XP&#65533;&#65533;&#65533;.&#65533;&#65533;&#65533;x &#65533;&#65533;e/"&#65533;Y<&#65533;x7pdj
fM&#65533; n&#65533;n&#65533;&#65533;T&#65533;6"*&#65533;&#65533;&#65533;&#65533;2[\s&#65533;v&#65533;&#65533;
&#65533;&#65533;&#65533;lXC&#65533;&#65533;5&#65533;&#65533;\&#65533;z&#65533;91&#65533;G!(0H{&#65533;%&#65533;Mk@&#65533;j&#65533;&#65533;u&#65533;9&#65533;Y&#65533;&#65533;&#65533;d'&#65533;VEI&#65533;{4J$&#65533;&#65533;G_&#65533;&#65533;S&#1295;&#65533;&#65533;&#65533;&#65533;42B"&#65533;&#65533;.&#42727;Sy&#65533;&#65533;R&#65533;<H&#65533;ca(&#65533;C&&#65533;"U@&#65533;&#1875;&#65533;&#65533;h&#65533;&#65533;o&#65533;T&#65533;.p&#65533;&#65533;`"i&#65533;Bhy\&#65533;$&#65533;&#65533;Z0&#65533;l&#65533;&#65533;:&#65533;&#65533;&#65533;y 	&#65533;&#65533;&#65533;&#65533;3&#65533;&#65533;&#65533;iBEA&#65533;&#65533;6+{&#65533;&#65533;`N&#65533;&#65533;X&#65533;y&#65533;;]!k)&#65533;pB&#65533;D&#65533;	&#65533;b&#65533;^&#65533;q	j&#65533;&#65533;&#65533;@&#65533;0c&#65533; Bz&#65533;F&#258;&#65533;&#65533;&#65533;-oy+D W&#65533;(&#65533;&#65533;&#65533;P&#65533;$&#65533;5&#65533;&#65533;([%Q&#65533;&#65533;&#65533;VV&#65533;dP 9&#65533;&#65533;Z&#53825;&#65533;&#65533;&#65533;3
$z&#65533;&#65533;&#65533;&#65533;L&#65533;G8@#[&#65533;Qr=6&#65533;&#65533;#&#65533;&#65533;8[E&#65533;&#65533;>&#65533;&#65533;P&#65533;T&#65533;&#65533;&#65533;Y&#65533;&#65533;&#65533;:`<G&#65533;>&#65533;o&#65533;&#65533;<J&#65533;`&#65533;eL&#65533;.`&#65533;&#65533;E&#65533;E9&#65533;Ye	&#65533;&#65533; &#65533;&#65533;&#65533;&#65533;[e&#65533;&#65533;CGB&#65533;,&#65533;&#65533;&#65533;&#65533;&#65533;^6"&#65533;lP&#65533;x&#65533;`_0&#65533;`t&#65533;EX&#65533;&#920;r&#65533;&#65533;&#65533;&#65533;,&#65533;&#65533;yM	&#1408;&#661;&#65533;&#65533;U2&#65533;&#65533;&#65533;3&#65533;g&#65533;&#65533;&#65533;P&#65533;l4&#65533;.,&#65533;&#65533;]&#65533;&#1017;&#65533;&#65533;4&#65533;&#65533;&#65533;nk&#65533;&#65533;&#65533;s/A&#65533;&#65533;z[6>&#65533;Y0&#65533;e&#65533;bN&#219;j4&#65533;?&#65533;&#65533;wA"&#65533;=&#65533;y8giq&#65533;&#65533;\&#65533;&#65533;T&#65533;&#65533;:&#1460;&#65533;c]&#65533;&#35532;Lt&#65533;&#65533;a&#65533;z!Q&#65533;>V&#65533;&#65533;&#65533;&#65533;#%Q&#65533;&#65533;&#65533;&#65533;&#65533;&#65533;~&#65533;jLQq&#65533;&#65533;]&#65533;\g&#450;&#65533;K&#65533;&#65533;&#65533;O&#65533;&#65533;&#65533;.&#65533;&#65533;&#65533;&#65533;1&#65533;c&#65533;EBXCy&#65533;	DO&#368;&#65533;&#65533;&#65533;&#65533;`&#65533;&#65533;&#65533;I&#65533;&#65533;,n&#65533;&#65533; &#65533;@K&#65533;&#65533;(&#65533;E(&#65533;X&#65533;&#65533;&#65533;&#65533;B&#65533;&#65533;&#65533;&#65533;)_&#65533;	WH&#65533;&#65533;M0?MN&#65533;E&#65533;&#65533;&#65533;"&#65533;&#1669;&#65533;&#65533;&#65533;&#65533;&#65533;&#65533;PMa&#65533;&#65533;&#65533;&#65533;n&#65533;&#65533;&#65533;&#65533;3lw&#65533;srUh&#65533;p'&#65533;&#65533;jK&#65533;x&#65533;&#65533;&#65533;IrA5&#65533;&#65533;&#65533;&#65533;5i&#1127;C&#65533;5S&#65533;CSp&#65533;&#65533;&#65533;&#547441;G&#65533;9&#65533;&#1062;&#65533;&#626;&#65533;&#65533;\+/{&#1492;&#65533;N6&#65533;3_B&#65533;I,&#65533;MjtG&#65533;7}&#65533;it&#65533;&#65533;Gg/&#65533;&#65533;s&#65533;o`&#65533;j&#65533;"&#65533;&#65533;Xe/&#65533;/2a+&#65533;&#65533;&#65533;s&#65533;c&#65533;_<V &#65533;@$&#65533;&#65533;7&#65533;&#65533;&#65533;&#65533;TB/&#65533;Dn|	&#65533;Gb/&#65533;&	(qt|a&#65533;&#65533;&#65533;H&#65533;\&#65533;@&#65533;&#65533; &#65533;&#65533;mzS&#65533;]	&#65533;&#65533;	&#1715;|&#65533;[&#65533;O&#65533;&#65533;<&#65533;&#65533;Go&#65533;&#65533;&#65533;&#65533;t&#65533;&#65533;&#1016;&#65533;M&#65533;&#1730;"&#1487;&#65533;>&#65533;&#65533;[&#65533;DI&#65533;&#65533;VDqx&#1102;0r&#65533;&#65533;	u&#65533;&#65533;HS&#65533;&#65533;&#65533;1=q&#65533;P&#65533;&#65533;{&#65533;&#65533;&#65533;&#65533;&#65533;&#65533; &#65533;&#65533;&#65533;#&#65533;G&#65533;&#65533;m|&#65533;ZP&#65533;<&#65533;&#65533;&#65533;&#65533;<&#65533;&#65533;@&#65533;$m$\&#65533;&#997;@&#65533;N&#65533;y&#65533;&#65533;&#65533;&#65533;&#65533;&#65533;S	U&#65533;&#65533;G$&#65533;&#65533;/&#65533;@&#65533;&#65533;&#328;&#65533;F&#65533;%$&#65533;&#65533;&#65533;X&#65533;&#65533;&#65533;&#65533;&#65533;&#65533;
&#65533;
&#65533;&#65533;4&#65533; ,&#65533;p1&#65533;,T&#65533;s&#65533;&#65533;&#65533;@6l&#65533;$&#65533;&#65533;&#65533;&#65533;/&#65533;K&#65533;^&#65533;&#65533;&#65533;&#65533;P&#65533;T&#65533;&#65533;&#65533;&#65533;&#65533;@&#65533;&#65533;-@&#65533;&#65533;7uE7&#65533;TtW&#65533;&#65533;aA_&#65533;@;&#65533;&T&#219;&#65533;a_&#65533;&#65533;!^&#773;i&#65533;^r&#65533;5&#65533;E&#65533;&#65533;oPC&#65533;a&#65533;@<&#65533;&#65533;L&#65533;&#65533;&#65533;&#65533;z&#65533;&#65533;&#65533;&#65533;QG&#65533;&#65533;T&#65533;&#65533;&#65533;&#65533;}&#65533;]M=&#65533;Q&#65533;&#65533;&#65533;&#65533;*&#65533;$&#1358;&#65533; &#65533;m]&#65533;P&#65533;\B6<&#65533;&#65533;P(&#65533;m&#65533;~&#256;&#65533;1&#65533;$&#65533;FRBt$c2&#65533;X$x&#65533;&#65533;]&#65533;&#65533;F&#65533;&#65533;&#65533;x&#65533; &#65533;&#65533;&#65533;&#65533;t&#65533;\B&#65533;@&#65533;	@&#65533;A&#65533;&#65533;<&#65533;&#65533;<&#65533;&#65533;&#65533;&#65533;P<&#65533;&#65533;&#65533;&#65533;BP&#65533;&#65533;B,&#65533;&#65533;&#65533;Bs,5&#65533;&#65533;&#65533;&#65533;&#65533;&#65533;&#65533;S&#65533;&#65533;&#65533;,H0X&#65533;5y&#65533;5)\&#65533;&#65533;&#65533;yA:8}EZdEZEXt&#65533;xP&#65533;_&#65533;&#65533;&#65533;&#65533;&#65533;&#65533;BB&#65533;DtMH&#65533;!&#65533;]&#65533;&#65533;^(&#65533; F1&#65533;vpb&#65533;&#65533;=&#65533;&#65533;&#65533;&#508;@b$&#65533;&#65533;&#65533;&#65533;y&#568;&#65533;&#65533;&#65533;&#1364;&#65533;&#65533;&#46599;&#65533;&#65533;ZD%	:x&#65533;&#65533;&#65533;&#65533;W&#65533;T&#65533;&#65533;&#65533;&#65533;El&#65533;Zl&#65533;`T&#65533;&#65533;&#65533;Y>@&#65533;&#1684;&#65533;@&#65533;&#65533;&#65533;&#65533;}p&#65533;&#65533;@"&#65533;uPBO&#65533;7T&#65533;&#65533;S&#65533;JB&#65533;U&#65533; h&#65533;&#65533;&#65533;U&#65533;&#65533;X&#65533;&#65533;&#65533;&#65533;&#65533;&#65533;&#65533;[1@&#65533;&#65533;I pf |&#65533;&#65533;\B&#65533;&#65533;O$YPdm&#65533;Gl&#65533;&#65533;&#65533;&#65533;l&#65533;cB6&#65533;&#65533;!H(.|A(&#65533;Bd,&#65533;5-@NP7&#65533;&#65533;U&#65533;&#1536;$&#65533;]&#65533;<&#65533;y&#65533;Z&#672;@B5&#65533;B<&#65533;S&#65533;&#65533;L&#65533;&#65533;@A<&#65533;bB&#65533;&#65533;\
	&#65533;n	F&#65533;Y&#65533;&#1133;&#65533;&#65533;Ba&#65533;G%&#152;&#1336;X&#65533;&#65533;W&#65533;&#65533;Y&#65533;!1&#65533;'(&#65533;&#65533;&#65533;OQ&#65533;&#65533;l&#65533;&#65533;&#65533;K&#65533;$&#65533;w&#65533;F&#65533;Q,&#65533;b&#65533;&#65533;&#65533;L&#65533;&#65533;Z$&#65533;Pa&#65533;&#65533;T#&#65533;&#65533;L&#65533;k&#65533;E&#65533;j`&#65533;&#65533;T&#65533;&#65533;&#65533;9&#65533;a^Dp&#65533;X	&#65533;&#25408; &#65533;8&#65533;\&#65533;&#65533;[	&#65533;&#65533;Aj&#65533;g
&#65533;&#65533;&#65533;N&#65533;7<GPT,:&#65533;%,[ (&#65533;@&#65533; h%T&#65533;vm&#65533;&#65533;&#65533;V&#142;&#65533;I&#1700;NPp&#65533;Q&#65533;W&#65533;as*&#65533; &#65533;&#65533;r.g&#65533;MZ&#65533;&#65533;&#65533;&#65533;&#65533;&#65533;M&#65533;&#837;B&#65533;$&&#65533;&#65533;J&j&#65533;&#65533;P&#65533;&#65533;&#385;&#65533;&#65533;5&#65533;%&#65533;&#65533;&#65533;&#65533;&#65533;b&#65533;&#65533;&#65533;'k&#65533;FwL&#65533;z&#65533;&#65533;&#65533;&#1394;&#65533;]&#65533;&#65533;&#65533;Q&#65533;&#65533;&#65533;&#65533;&#65533;&#65533;&#65533;Q&#65533;&#65533;QX&#65533;v&#65533;&#761;&#65533;&#65533;L&#65533;~&#65533;&#65533;}]&#65533;&#65533;%&#65533;&#65533;"Z&#65533;&#65533;<&#65533;[FP&#65533;l&#65533;$&#65533;&#65533;&#65533;&#65533;&#65533;GoD%\Z&#65533;&#65533;&#65533;]_:#TB&#1286;&#65533; &#65533;h&#65533;B`1&#65533; D&#65533;&#65533;
&#65533;B`&#65533;
@ &#772;&#65533;,&#65533;&#1312;g~f&#65533;&#65533;
&#65533;DD&#65533;&#65533;VBl@
&#65533;&#65533;&#65533; &#65533;B&#65533;&#65533;P&#65533;
i&#65533;&#130;&#65533;&#65533; &#65533;(T&#65533;#`&#65533;QK&#65533;.&#65533;&#65533;Pp&#65533;&#65533;&#65533;p&#65533;&#65533;r&#65533;	sVs&#65533;!&#65533;&#65533;)&#65533;&#65533;&#65533;YT&#65533;$&#65533;&#65533;<&#1832;&#65533;&#1948;\&#65533;!&#65533;&#65533;AL&#65533;&#65533;&#354;&#65533;&#65533;&#65533;&#65533;&#65533;^Br&#65533;&#65533;P&#1866;&#65533;}&#65533;k&#65533;>n&#65533;P&#65533;&#65533;&#65533;&#754;`&#65533;&#65533;&#65533;&#65533;&#65533;RL'r&#65533;&#65533;&#65533;*&#65533;2%&#65533;&#65533;&#65533;&#65533;|&#65533;&#65533;&#65533;G&#1633;K&#65533;u&#65533;j&#65533;x&#65533;&#65533;&#65533;&#65533;hZjg&#65533;&#65533;&#65533;&#1698;&#65533;F&#65533;&#65533;&#65533;m&#65533;&#65533;~pH&#65533;&#65533;.^0UB(k&#65533;&#65533;&#65533;&#65533;&#65533;]&#65533;YR&#65533;(&#65533;@&#65533;@ G&#514;&#65533;5FKxA&#65533;&#65533;&#65533;&#65533;&#65533;4e&#259;&#1604;
0&#65533;[%D&#65533;&#65533;&#65533;-&#65533;B&#65533;&#65533;)&#303;(&#65533;&#65533;&#65533;O 8&#65533;~P&#65533; \&#65533;_&#65533;E&#434;&#65533;&#65533;tlxlN&#65533;Np'&#65533;lK&#65533;i&#65533;:&#65533;&#65533;&#65533;&#65533;I}W&#65533;Y&#65533;&#65533;&#65533;&#65533;&#65533;h&#65533;&#65533;&#65533;&#65533;$&#65533;&#65533;@(j&#65533;*&#290;&#65533;'
E&#65533;&#65533;V_o%mv$&#65533;5ll&#65533;1"&#65533;&#65533;&#1331;A&#65533;&#65533;&#65533;9lQ]R&#65533;&#65533;&#65533;&#65533;$&#65533;&#65533;&#65533;&#1662;&#65533;&&#65533;&#65533;A&#65533;5&#65533;&#65533;_&#65533;&#65533;:&#65533;&#65533;&#65533;&#65533;&#65533;&#65533;b]$ W&#65533;&#65533;&#65533;&#65533;&#65533;)&#65533;&#65533;&#65533;&#65533;&#65533;Xkp&#65533;&#65533;F~&#65533;&#65533; &#257;DG%,`&#65533;&#65533;&#65533;&#65533;&#65533;T&#65533;&#65533;&#65533;+(&#65533;&#186;B&#65533;(&#65533;@K,@&#65533;&#1440;&#65533;&#65533;-&#65533;`&#65533;&#65533;&#65533;7&#136;&#65533;k&#65533;V&#65533;&#65533;&#65533;(	8aKlZj&#65533;B&#65533;&#65533;&#65533;Q&#65533; &#65533;&#65533;_&#65533;&#65533;&#65533;[xXK;&#65533;q&#65533;C&#65533;&#65533;&#65533;&#65533;lN&#65533;D&#65533;&#65533;"'&#65533;D&#65533;)&#65533;Y!&#65533;&#65533;&#1344;|&#65533;`&#65533;&#65533; TB,&#528;&#65533;&#65533;&#65533;*&#65533;$&#65533;)*&#65533;&#65533;$L&#65533;&#65533;&#1484;'&(D&#65533;^&#65533;&#65533;&#65533;Z&#65533;,2&#65533;&#65533;&#65533;p|&#65533;&#65533;{t&#65533;&#65533;q&#65533;}\Tn`&#65533;&#65533;&#65533;M&#65533;&#65533;&#65533;&#65533;o&#65533;&#65533;Q&#65533;&#65533;&#65533;@t&#65533;&#2008;&#65533;&#65533;&#65533;#2T&#65533;)h@ &#1862;&#65533;&#65533;&#65533;F&#65533;&#65533;)&#65533;&#65533;-&#65533;r&#65533;&#65533;m&#518;&#65533;p#^'`I&#65533;+c&#65533;e`&#65533;q&#65533;&#65533;&#65533;VGE&#65533;&#65533;F&#65533;&#65533;TQ1&#65533;&#65533;&#65533;8)[&#65533;&#784;&#65533;C&#65533;&#65533;&#65533; &#65533;@ |&#65533;&#65533;&#65533;-(&#65533;l&#65533;&#65533;D@K&#65533;&#65533;(&#65533;&#65533;&#65533;&#65533;#&#65533;el&#65533;@&#65533;V&#65533;Iw&#65533;xyZ&#65533;g &#65533;I0&#65533;&#65533;.&#65533; 2q&#65533;&#65533; o"'$&#65533;7&#65533;@d&#65533;&#65533;&#65533;&#65533;&#65533;&#65533;@hjh&#259;&#65533;&#65533;&#65533;y&#65533;Ex&#65533;&#65533;&#65533;1&#65533;)&#65533;K&#65533; R&#65533;v&
r&#65533;&#65533;rE	 !&#1147;Ho&#65533;&#65533;/&#65533;1&#65533;&#218;&#65533;&#1065;v1&#65533;\3&#65533;L&#65533;&#65533;&#65533;&#65533;&#65533;&#65533;I&#65533;&#65533;,&#65533;&#65533;&#65533;Q&#65533;(<@&#65533;&#65533;&#65533;nP&#1284;E&#65533;&#1487;)#8&#65533;s&#65533;&#65533;"[&#65533;ri&#65533;]T"&#65533;QT&#65533;-&#65533;.2&#65533;&#65533;e&#65533;V&#65533;&#65533;&#65533;&#65533;@,q&#65533;&#65533;(&#65533;i&#65533;2&#65533;&#65533;4&#65533;&#65533;&#65533;&#65533;9&#65533;&#140;C &#65533;&#65533;&#65533;&#65533;&#65533;@ H&#65533;p&#65533;&#1051;&#1280;&#65533;d:BgJ&#65533;47Hs&#65533;#&#65533;&#65533;(&#65533;4&#410;&#65533;&#65533;&#65533;&#65533;j&#65533;5&#65533;@ &#65533;&#65533;H@ /&#65533;&#65533;&#65533; &#65533;4z&#65533;&#65533;&#65533;"2D&#65533;&#144;7&#340;&#65533;E<PFQ+&#65533;&#65533;,
&#65533;E(&#65533;KF&#2016;(*&#65533;&#65533;&#65533;VR#&#65533;c0i&#65533;&#65533;um&#65533;E&#65533; &#65533;-$H&#65533;%&#65533;&#65533;h&#65533;&#65533;&#65533;j1&#65533;&#65533;$&#1348;&#65533;uS&#65533;&#65533;.G&#65533;&#65533;|&#1061;}L&#65533;&#65533;e&#65533;&#65533;(&#65533;(d&#65533;X&#1549;w&#65533;l&#65533;(&#65533;VBh&#65533;p(&#65533;Y&#65533;&#65533;&#65533;svD&#65533;_&#65533;&#65533;]&#65533;A&#65533; &#65533;&#65533;R&#65533;
q$&#65533;0&#65533;&#65533;@6&#65533;&#65533;,cK&#65533;&#65533;qk&#65533;6&#65533;B&#65533;&#65533;&#65533;&#65533;&#65533;&#65533;&#65533;/&#65533;&#65533;m&#65533;6&#65533;8&#65533;&#65533;&#65533;@ &#65533; &#65533;&#65533;&#65533;&#65533;VKL&#65533;BD&#65533;d&#65533;&#65533;&#65533;BH&#65533;tW&#65533; \&#65533;_pCiw&#65533;<&#65533;A&#65533;&#65533;&#65533;&#65533;xK:Ip&#65533;&#65533;&#598;ly&#65533;ty&#31071;l&#65533;S&#65533;Y&#65533;Z&#65533;&#65533;&#65533;&#65533;&#65533;~&#65533;>&#65533;&_&#65533;&#65533;&#65533;&#65533;J&#65533;o&#65533;&#65533;&#65533;&#65533;&#65533;g&#65533;P&#65533;2B&#65533;$-b&#65533;r&#65533;&#65533;&#14090;&#65533;&#65533;;&#65533;&#65533;i&#941;&#65533;&#65533;&#65533;lT!&#65533;_&#65533;Sp\3&#65533;&#65533;&#65533;M&#65533;G&#65533;@&#65533;&#65533;&#65533;&#65533;E :&#65533;kh@<hJ&#65533;&#65533;&#65533;/&#366;&#65533;&#65533;g&#245;b&#65533;+@8k&#35116;%&#65533;&#65533;&#65533;e&#65533;%y\&#65533;&#65533;1`&#65533;&#65533;%&#65533;x3&#65533;]&#65533;&#65533;QBK&#65533;&#65533;v&#65533;&#65533;&#65533;mt&#65533;&#65533;&#65533;&#65533;v]&#1618;&#65533;&#65533;
TBp&#65533;(o+&#65533;2&#65533;&#65533;&#65533;&#65533;/1_g"&#217;r&#65533; &#65533;v,#&#225;&#65533;&#65533;&#65533;9&#65533;&#65533;&#65533;&#65533;&#65533;	H&#65533;x&#65533;&#65533;K&#65533;o&#65533;&#65533;ys&#65533; &#65533;C6&#65533;A=m&#65533;Y&&#65533;&#65533;M&#65533;&#65533;&#65533;&#65533;F&#65533;O&#65533;x&#65533;2U&#65533;&#65533;~g
&#65533;2&#65533;&#65533;&#65533;"&#65533;&#65533;&#65533;
d&#65533;&#65533;&#1837;K&#65533;)&#65533;&#65533;&#65533;&#65533;/s(&#65533;4&#65533;}&#65533;C&#65533;&#65533;&#65533;&#65533;Ca&#65533;E&#65533;&&#65533;e(&#65533;&#1551;:&#65533;&#65533;(&#65533;kGt`&#65533;o%&#65533;A5&#65533;p`^&#65533;&#65533;&#65533;%p&#1866;&#65533;&#1095;R&#1581;F&#65533;3EG&#65533;R&#65533;h]&#65533;&#65533;p6&#65533;&#65533;&#65533;&#65533;&#65533;,&#65533;&#65533;&#65533;&#65533;&#65533;*l7&#65533;@&#65533;&#65533;&#65533;k&#65533;L&#65533;&#65533;M&#65533; &#65533;Cpf&#65533;&#65533;D&#65533;D &#65533;fsw&&#65533;q&#65533;B&#65533;&#65533;&#65533;&#65533;kgl&#65533;&#65533;x@&#65533;&#65533;<&#65533;7&#65533;&#65533;&#65533;&#65533;&#65533;[&#65533;y&#65533;4&#65533;&#65533;@&#65533;&#65533;p=M&#65533;f&#65533;i&#65533;&#65533;
d
0LA&#1115;&#65533;	_K&#65533;&#65533;(&#65533;$&#65533;&#65533;_&#65533;gA%
&#65533;&#65533;oe&#65533; &#65533;&#65533;Y&#65533;R&#65533;&#65533;Q&#65533;&#65533;&#65533;Cj&#488;&#65533;&#65533;&#65533;&#65533;G&#35600;PXd
&#65533;F&#65533;&#65533;p&#65533;&#65533;#R&#65533;t	@&#65533;	Pt&#65533;F&#65533;)&#65533;&#65533;&#65533;R5Q&#65533;&#65533;&#65533;&#65533;A&#65533;&#65533;)+*!CvS&#65533; Q&#65533;Di&#65533;
5[V&#65533;*=&#65533;z
l&#65533;Sj&#65533;>&#65533;C&#65533;&#1155;l&#65533;&#65533;&#65533;f5&#65533;&#65533;j&#65533;&#65533;}&#65533;&#65533;&#65533;q&#65533;&#65533;&#65533;&#65533;$+&#65533;l&#65533;"	F{&#65533;&#1518;Z+&#65533;&#65533;&#65533;11&#65533;  C&#32953;&#667;&#65533;"&#65533;t&#65533;b&#65533;&#65533;&#65533;D&#65533;s&#65533;&#65533;*mU&#65533;f&#65533;	&#65533;&#65533;u[&#65533;&#65533;&#65533;s&#65533;@&#65533;vl&#65533;&#65533;	j&#65533;@Br	&#65533;K8&#65533;&#65533;&#65533;&#65533;&#1257;&#65533;~b&#267;8j&#65533;N&#65533;2&#65533;&#65533;&#65533;&#65533;&#65533;5z`f
&#65533;&#65533;&#65533;&#283; >(&#65533;0A&#65533;"B&#65533;(&#65533;y&#65533;&#65533;@&#65533;&#65533;&#65533;@!&X%&#65533;&#65533;&#65533; .&#65533;&#65533;&#65533;b&#65533;b(&#65533;&#65533;qh&#65533;&#65533;*B'#jt&#65533;&#65533;#HFR&#65533;$&#65533;F&#65533;&#65533;&#65533;F|I&#65533;&#65533;b:)j&#65533;&#65533;D&#65533;&#65533;4:f&#65533;&#65533;#QN&#65533;X&#65533;PC)&#65533;1E&#65533;&#65533;i&#65533;&&#65533;4&#65533;&#65533;&#65533;%&#1786;$&#65533;&#65533;K&#65533;&#65533;&#672;5&#65533;&#65533;A&#65533;&#65533;|K&#65533;(o"ABj&#65533;&#65533;&#65533;lZ0l0(a,&#65533;&#65533;d&#65533;&#65533;&#1330;RK*3&#65533;$S&#65533;2&#65533;&#65533;&#65533;LF+&&#65533;@V &#65533;R&#65533;-&#65533;&#65533;&#65533;&j&#65533;1H&#65533;&#2000;eT&#65533;&#65533;Bf.&#65533;.&#65533;>M&#65533;&#65533;&#65533;&#65533;&#65533;&#65533;Z&#65533;&#65533;.&#65533;&#65533;&#65533;&#65533;H&#65533;C&#65533;S&#65533;K&#65533;K&#267;C&#65533;HDh&#65533;XV&#65533;B&#65533;+&#65533;1>&#65533;&#65533;&#65533;&#65533;&#65533;l1&#65533;6[&#65533;&#65533;V@d&#65533;&#65533;4&#65533;&#65533;Io&#65533;&#65533;&#65533;L&#65533;&#65533;$+ z&#65533;!&#65533;$t"&#1193;!q&#551;RX&#65533;D&#65533;:h&#65533;`[J&#65533;N)&#65533;&#65533;&#65533;&d&#65533;W&#65533;&#65533;&#65533;&#65533;&#65533;&#65533;&#65533;&#65533;.&#65533;&#65533;S&#65533;&#65533;)&#65533;A&#65533;&#616;Di&#65533;&#65533;l&#65533;%A<&#13331;&#65533;J&#65533;&#65533;&#65533;&#65533;x&#65533;*&#65533;J&#65533;Jp-u&#65533;&#65533;&#65533;&#65533;&#65533;"&#65533;&#65533;&#65533;g&#65533;&#65533;p&#65533;&#65533;&#65533;3&#65533;&#314;&#65533;&#65533;&#65533;&#65533;&#65533; &#518;&#65533;T&#65533;CU3G&#65533;s&#65533;8{Qx&#1286;4&#65533;&#65533;&#65533;R&#65533;D&#65533;1A^&#65533;&#65533;J(u7&#65533;&#65533;F&#65533;&#65533;.\$W&#65533;U9&#65533;$&#65533;&#65533;&#65533;&#65533;{NW&#545;&#65533;&#1402;&#65533;e/&#65533;)27&#1643;&#65533;&#404;ob/g/&#65533;&#65533;O&#566;&#65533;&#65533;&#65533;&#65533;@&#65533;6@&#65533;p&#65533;&#65533;&#65533;&#65533;	&#65533;&#65533;]+&#65533;A&#5640;&#65533;h&#1320;F&#65533;}5Z&#65533;&#391;&#65533;a	&#65533;K*1%&#65533;LL&#65533;$&#65533;d&#65533;&#65533;#+0&#65533;&#65533;9&#65533;&#65533;o&#65533;&#65533;'&#65533;!s&#65533;G&#65533;g&#65533;&#65533;&#65533;&#65533;A&#65533;}R&#65533;A&#65533;&#65533;&#65533;&#65533;p+&#65533;S&#65533;&#65533;&#65533;gfI&#65533;&#1333;&#65533;&#65533;&#65533;
1X&#65533;O&#65533;&#65533;J&#65533;&#65533;,Y&#65533;&#65533;&#65533;&#65533;&#65533;&#65533;+Z&#65533;&#1701;&#65533;F&#65533;
`@!T&#65533;5:XB-S&#65533;&#65533;&#65533;GeP0&#65533;&#65533;	pv&#65533;nH5&#65533;&#65533;U )&#65533;&#65533;C.&#65533;V&#65533;s&#941;&#65533;h	&#65533;@&#65533;&#65533;&#25490;&#65533;	&#65533;lY7y@z&#65533;&#65533;&#65533;&#65533;+>&#1858;&#65533;&#65533;&#65533;&#65533;+[&#65533;&#65533;&#65533;fW&#65533;U&#65533;EhCc}&#65533;&#65533;X&#65533;&#65533;&#65533;&#65533;7.&#65533;&#65533;MDb&#65533;5&#65533;&#65533;&#65533;&#65533;&#65533;$&#65533;A&#65533;2&#65533;&#65533;&#65533;&#65533;&#65533;$0&#65533;I

&#1026;l&#65533;$&#65533;QD$&#65533;&#65533;h&#65533;|B
Y%&#65533;&#65533;&#65533;X|&#65533;&#65533;&#65533;&#65533;m&#65533;&#65533;&#65533;de]&#65533;&#65533;&#65533;&#65533;&#65533;&#65533;&#65533;&#65533;&#65533;Kh&#65533;Y&#65533;&#65533;b&#65533;t&#65533;Q"&#65533;&#65533;&#65533;&T0&#65533;K&#65533;:&#65533;-&#65533;&#1028;&#65533;&#65533;
.&#65533;Lg&#65533;F&#65533;&#65533;s&#65533;&#65533;&#65533;&@A5P%&#65533;&#65533;<&#65533;&#65533;0&#65533;&#65533;&#65533;SP&#65533;&#65533;M&#65533;&#65533;X&#65533;&#65533;^&#65533;&#65533;&&#455;&#65533;"&#65533;	&#65533;&#65533;Q`&#65533;'&#65533;&#157;J\Bg.k&#65533;n&`!=&#65533;&#65533;q&#65533;r&#65533;/&#65533;&#65533;u&#65533;&#65533;Q&#65533;2hB&#1491;J 5B(B&#464;&#65533;^&#65533;M@&#65533;&#65533;&#65533;&#65533;&#65533;&#65533;H&#65533;A&#65533;JI&#65533;&#65533;&#65533;&#65533;&#65533;&#65533;h&#65533;HZ+1&#65533;&#65533;&#65533;K%&#65533;&#65533;KNS&#552;Xl&#65533;&#613;c+&#65533;\$&#65533;2?&#65533;&#1803;-3[&#65533;W&#65533;&#1087;Sd )&#65533;KC%&#65533;@+&#65533;&#65533;-}1&#65533;@&#65533;&#65533;&#65533;&#65533;&#65533;&#65533;'&#65533;z&#65533;&#65533;&#65533;&#65533;#O&#65533;9&#65533;&#65533;&#65533;&#65533;S<&#65533;&#65533;&#65533;G`SC&#65533;&#648;&#65533;1U6&#65533;&#65533;&#65533;G&#65533;JS&#65533;&#65533;&#65533;&#65533;&#65533;7&#65533;&#1552;&#65533;&#65533;\&#65533;"&#65533;&#65533;&#65533;&#65533;&#777;g'&#65533;&#65533;]I &#65533;&#65533;&#465;>&#65533;&#65533;&#65533;/Kz&#65533;&#65533;5h&#65533;&#65533;X&#65533;(&#65533;&#65533;?<.&#65533;&#65533;&#65533;N\&#65533;K&#65533;l&#65533;F&#65533;&#65533;qBu&#65533;FB4`3&#65533; &#65533;&#65533;F&#65533;6&#65533;&#65533;&#65533;&#65533;&#65533;&#65533;J&#65533;&#65533;&#65533;&#356;&#65533;&#65533;@$O&#65533;&#65533;&#65533;&#65533;^biK&#65533;&#65533;&#65533;R&#65533;&#65533;&#65533;>&#65533;&#65533;&#978;&#65533;)L&#65533;&#65533;8&#65533;e	&#65533;&#65533;(U&#1622;&#65533;V&#171;&#65533;+Y&#65533;&#1716;&#65533;Ze&#65533;&#65533;&#65533;El&#152;J fN&#65533;&#65533;%%&#674;%&#65533;&#65533;&#65533;&#65533;%&#65533;c&#65533;bJ&#65533;y&#65533;&#65533;&#65533;h&#65533;nHv.&#65533;,7cH&#65533;
&#65533;8&#65533;s&#65533;&#65533;&#65533;	&#65533; &#65533;v&#65533;&#65533;agD&#65533;I&#65533;}j&#65533;&#2045;Z&#65533;&#65533;l&#65533;o&#65533;
&#65533;&#65533;i@`n5 [`&#65533;&#65533;&#65533;:&#65533;(vB&#65533;(&#65533;&#3274;&#65533;*7q
A&#65533;4R&#65533;&#65533;J&#65533;&#65533;&#65533;&#65533;&#1550;&#65533;7&#65533;/&#65533;&#65533;xg&#65533;&#65533;&#65533;&#65533;&#1570;]+&#65533;&#65533;B<&#65533;&#65533;&#65533;&#65533;&#65533;&#65533;&#65533;s	&#65533;o<:&#65533;g&#65533;&#65533;&#65533;-&#714;(&#65533;2<&#1903;f&#65533;K'&#65533;&#65533;z&#620;&#65533;&#65533;&#65533;2&#65533;&&#65533;X&#65533;xs&#65533;&#65533;%S#&#65533;2`&#65533;J&#65533;&#65533;&#65533;b&#65533;\&#65533;h&dkl&#65533;0&#65533;6&#65533;z&#268;!&#65533;&#65533;>&#65533;&#65533;&#65533;&#65533;&#65533;&#65533;&#65533;M&#65533;X&#65533;I&#65533;&#65533;&#65533;&#65533;&#796;Y&#65533;&#65533;&#65533;&#65533;&#65533;o|#=40J&#65533;`]	7U&#1617;6&#65533;&#65533;&#65533;%&#65533;K&#65533;F&#65533;&#65533;x&#65533;,&#65533;&#65533;&#65533;&#65533;&#65533;`&#65533;&#65533;&#65533;&#65533;&#65533;L&#65533;&#65533;!&#65533;&#65533;&#65533;&#65533;4&#65533;jC&#65533;w&#65533;&#65533;&#65533;&#65533;A&#65533;&#65533;&#58663;&#65533;a&#65533;1"&#65533;&#65533;&#65533;&#65533;.&#65533;&#65533;&#65533;&#65533;&#65533; &#65533;JFZ&#65533;'=&#65533;&#65533;O?`Wu&#65533;&#65533;&#65533;&#1462;&#65533;&#65533;+&#65533;f&#65533;&#65533;3&#65533;+&#65533;&#65533;&#65533;i&#65533;&#65533;&#65533;\vK&#65533;&#65533;&#65533;h&#65533;&#65533;&#65533; &#65533;&#65533;&#65533;&#65533;g$6q'7c&#65533;+jQ*8&#65533;&#65533;&#65533;&#65533;nPE.&#65533;&#65533;F`Bc&#65533;((&#65533;d&#65533;&#65533;&#65533;&#65533;A&#65533;&#65533;TD&#65533;&#65533;4&#65533;&#65533;&#65533;&#65533;&#65533;&#65533;&#65533;&#65533;qE&#65533;?c&#65533;G&#65533;J&#65533;&#65533;J"&#65533;	B&#65533;&#65533;&#65533;(&#65533;&#65533;NE^&#65533;(&#65533;T&#1098;Z&#65533;R6&#65533;&#65533;&#65533;&#65533;&#65533;u&#65533;s,&#65533;&#65533;&#65533;&#65533;&#65533;$c &#65533;&#65533;&#65533;h&#65533;u&#65533;&#65533;	+&#65533;NU&#65533;Hl&#65533;h;&#65533;&#65533;C8&#65533;=B&#65533;x&#65533;8E&#65533;&#65533;VPX&#65533;&#65533;&#65533;?&#65533;&#65533;&#65533;&#65533;%+&#65533;&#65533;K&#65533;&#65533;$ab&#65533;&#65533;,Q&#65533;&#65533;&#65533;h&#65533;&#1422;&#65533;U|&#65533;B&#65533;0&#65533;&#1050;&#65533;L&#65533;&#65533;-)&#65533;.&#65533;.@&#65533;@Bh&#65533;&#65533;&5Z&#65533;&#65533;P`&#65533;&#65533;&#65533;&#65533;B&#65533;2&#65533;&#65533;c&#65533;&#65533;&#65533;.2&#65533;) i&#65533;&#65533;,7 a9&#65533;&#221;"&#65533;&#685;q&#65533;&#65533;&#65533;mV&#65533;NT&#851;&#65533;!H&#65533;&#65533;J6&#65533;&#65533;&#65533;Hx &#65533;D&#65533;&#65533;2&#65533;&#65533;A?&#65533;&#65533;d&#65533;	&#65533;l@.&#65533;0&#65533;&#65533;&#65533;dw&#65533;&#65533;&#65533;&#65533;&#65533;V&#65533;&#65533;h@&#65533;&#65533;&#65533;&#65533;
&#65533;&#65533;&#65533;&#1034;&#65533;&#65533;&#65533;F$&#65533;&#65533;&#65533;#*A &#65533;&#65533;&#65533;hxM#&#65533;&#65533;Z&#65533;gz&#65533;4G&#65533;V&#65533;&#65533;L
k)&#65533;&#65533;"&#1540;&#65533;&#65533;&#1807;X2`H&#65533;&#65533;&#65533;&#65533;J&#65533;MR&#65533;L&#65533;h:f&#65533; &#65533;2@&#65533;8&#65533;pK&#65533;bR&#65533;&#65533;;H&#65533;$&#65533;&#65533;&#65533;&#65533;)He&#65533;&#65533;&#65533;&#65533;&#65533;&#65533;KS0f&#65533;&#65533;&#65533;B~&#65533;&#65533;h%"&#65533;&#65533;&#65533;&#65533;M&#65533;&#65533;&#65533;&#65533;\&#65533;^&#65533;lH&#65533;'&#65533;&#65533;&#65533;&#65533;&#65533;&#65533;&[&#65533;&#65533;t&#65533;&#65533;P#"&#65533;?*
&#65533;&#65533;[b'\&#65533;P@&#65533;&#65533;&#65533;"f0L&#65533;x &#65533; P%&#65533;P&#65533;h=&#65533;l#B.&#65533;&#65533;&#65533;'fp&#65533;1NNE<&#65533;"H&#65533;+&#1541;&#65533;B&#65533;&#65533;H_zc&#65533;&#65533;&#65533;&#65533;&#65533;3&#65533;y/&#65533;`0&#65533;-&#65533;$+&#65533;&#65533;~&#65533;&#65533;&#65533;v&#65533;&#65533;&#65533;&#65533;&#65533;K&#65533;&#65533;&#65533;&#65533;G0&#65533;&#65533;&#65533;H@&#11406;&#65533;
2&#65533; &#65533;i@&#65533;&#65533;&#65533;&#65533;&#65533;w&#65533;R&#65533;!6TQ(&#65533;&#65533;6&#65533;Ud&#65533;,&#65533;&#65533;&#65533;
`&#65533;t&#65533;&#65533;&#65533;&#65533;l"&#65533;&#65533;A4&#45510;V&#65533;&#536;&#65533;&#65533;&#65533;g+Z&#65533;C&#65533;rF&#65533;0/""Z&#65533;&#65533;&#65533;&#65533;&9`&#65533;ZG&#65533;&#65533;uPO&#65533;hG@&#549;\&#65533;B&#65533;FIB&#65533;&#65533;&#65533;&.&#65533;&#65533;4&#65533;&#1025; AN&#65533;&#65533;bCDj%&#65533;a&#65533;&#65533;H&#65533;^n&#65533;h&#65533;/|&#65533;&#65533;&*&#65533;&#65533;&#65533;p&#65533;&#65533;&#65533;(&#65533;5&#65533;o*@&#65533;/&#65533;Z&#65533;#&#65533;"&#65533;&#65533;Kc&#65533;"&#65533;&#65533;&#65533;/"&#65533;&#65533;^&#65533;w^&#65533;dN"8q3&#65533; 5&#65533;C&#37517;'&#65533;2&#65533;l&#65533;&#65533;&#65533;U&#65533;&#65533;&#65533;()  #&#65533;&#65533;&#65533;&#65533;.&#65533;O&#65533;q#`&#65533;&#65533;&#65533;&#65533;V&#65533;&#65533;&#65533;&#65533;<&#65533;&#65533;&#65533;&#65533;+&#65533;&#65533;&#65533;&#65533;.&#65533;&#65533;RC A&#65533;h&#798;&#65533;Nd&#65533;&#65533;&#65533;&#65533;d&#65533;p&#65533;&#65533;&#65533;&#65533; ~&#65533;&#65533;&#65533;0&#65533;q"&#65533;&#1292;*|f*|*"&#65533;&#65533;n*Efb*&#65533;8&#65533;&#65533;
@_&#65533;&#65533;&#65533;&#65533;j&#65533;&#65533;&#65533;&#65533;&#65533;Bs&#65533;&#65533;&#65533;&#65533;"&#65533;a&#10326;"!&#65533;&#65533;&#65533;#A&#1162;:&#65533;$;&#65533;&#65533;&#479;&#65533;+|&&#65533;&#65533;&#65533;&#65533;D^&#65533;&#65533;h:F~6#&#65533;n3n2)L&#65533;&#65533;s'&#65533;Z(6&#65533;	U,&#65533;&#65533;(&#65533;&#65533;&#65533;&#65533;2&#65533;	/&#65533;&#65533;&#65533;&dH(&#65533;&#65533;&#65533;&#65533;R&#65533;@=!&#65533;&#65533;&#65533;	&#65533;h-&#65533;&#65533;&#65533;J&#65533;+&#65533;&#65533;&#65533;&#65533;&#65533;-;&#65533;&#65533;&#65533;oO&#673;&#428;?Z&#65533;D&#65533;&#65533;u>,h&#65533;".&#65533;O!l&#65533;!.!&#65533;&#65533;&#890;4&#65533;&#65533;C\T&#65533;f&#65533;&#65533;&#65533;&#65533;y&#65533;&#65533;Rb&#65533;&#65533;H`&#65533;e&#65533;&#65533;&#65533;&#65533;&#65533;&#65533;'&#65533;a(V`&#65533;&#1285;&#65533;4&#65533;&#65533;&#736;6&#65533;Z&#65533;&#65533;:R&#65533;\&#65533;&#65533;Cq&#65533;&#65533;&#65533;>&#65533;&#65533;b&#65533;JZ&#65533;	
h &#65533;!&#65533;FMH@]:&#65533;&#65533;J&#65533;&#65533;&#65533;&#65533;Ax&#65533;3&#65533;&#65533;4Tb&#65533;&#65533;)a`&#65533;&#65533;(&#65533;0A&#65533;&#65533;dR&#65533;_r&#156;&#65533;"&#65533;/&#65533;+&#65533;3&#65533; &#65533;&#1833;&#65533;&#65533;&#65533;y$&#65533;F&gTM,&#65533;&#65533;&#65533;Q&#65533;&#1554;-&#65533;2&#65533;&#65533;2y&#65533;&#353;.&#65533;4&#65533;&#65533;&#65533;@&#65533;&#65533;\&#1317;&#65533;L&#912;A&#65533;np&#65533;&#65533;p&#65533;Qs&#65533;&#65533;&#65533;&#65533;`jD&#65533;CY&#65533;&#65533;&#65533;&#65533;%Z"F&#65533;!]&#65533;&#65533;&#65533;#H@&#65533;&#65533;&#65533;&#65533;`&#65533;LaF=&#65533;&4@mvnZ&#65533;&#65533;&#65533;&#65533;&#65533;*&#65533;ID&#65533;&#65533;b&#65533;vMoFI&#65533;&#65533;=&#65533;&#65533;&#65533;B&#65533;P&#65533;1.&#65533;%{'&#65533;&#65533;n8	I&#65533;&#65533;.&#65533;&#65533;&#65533;L&#65533;&#65533;(c& &#65533;b`u&#65533;*&#65533;((&#65533;t!c&#65533; &#65533;s&#65533;&#65533;TFeb&#65533;P&#65533;qV0&#65533;&#65533;M&#65533;&#65533;+# &#65533;&#65533;&#65533;~Tg&#65533;  6 &#65533;&#65533;-_&#65533;e&#65533;c&#65533;&#65533;xh&#65533;c&#65533;&#65533;&#65533;K&#65533;Xg&#65533;&#65533;EA&#65533;&#65533;^X&#65533;*&#65533;j],&#65533;!&#65533;&#65533;1&#65533;0ZW@"&#65533;F D&#65533;;&#65533;#*B$&#65533;DU$F&#65533;`
(Z&#65533;%&#65533;&#65533; &#65533;&#65533;"$&#65533;&#65533;s&#1442;A&#65533;&#65533;F&#65533;&#65533;&#65533;4&#65533;UcA&#65533;!&#65533;&#65533;A&#65533;&#65533;&#65533;&#65533;&#65533;&#65533;J&#65533;&#1366;n&#65533;BK"&#65533;&#65533;\
&#65533;&#65533;^H@;&#65533;w:B]&#1830;R&#65533;&#65533;&#65533;H&#65533;q&#340;&#65533;@ &#65533;"&#65533;&#65533;L?&$&#65533;&#65533;!L&#65533;t&#65533;t&#65533;&#65533;&b&#65533;_&#65533;i&#65533;7&#65533;OI&#65533;O&#65533;q\&#65533;vie^ZX&#65533;&#65533;&#65533;gQ+af2X&#65533;%&#65533;&#65533;&#65533;&#65533;V&#65533;i~B&#65533;7&#65533;&#65533;e&#790;&#65533;b!&#65533;c&#65533;l	&#65533;&#65533;&#896;&#65533;G &#65533;&#65533;`i&#65533;&#65533;&#65533;&#65533;a8n!&#427;}-E&#65533;$&#65533;&#65533;$&#65533;&#65533;H&#65533;&#65533;&#65533;J&#65533;w&#65533;&#65533;&#65533;4&#65533;&#65533;&#65533;j&#65533;A&#65533;!&#65533;&#65533;&#65533;#&#65533;/lo&#65533;&#65533;/H-+&#65533;f0&#65533;BI[8Qq3&#65533;Jwm&#65533;&#65533;%8&#65533;&#65533;i&#65533;&#65533;L&#65533;&#65533;%!&#65533;e:hn&#65533;&#65533;8&#65533;]&#65533;&#65533;&#65533;#D&#65533;&#65533;&#65533;27&#65533;F5&#65533;C&#65533;&#65533;E&#65533;,&#65533;&#65533;&#65533;_$&#65533;&JJ *&#65533;&#65533;Ou&#65533;e&#65533;T=&#65533;&#65533;+&#65533;&#1159;H :&#65533;*.a`6&#65533;#&#65533;&#65533;&#65533;&#65533;y^*U9&#65533;WV&#65533;%@zs&#65533;g&#65533;&#333;c&#65533;g&#65533;eJ@h&#1285;*&#65533;&#65533; >&#65533;&#65533;&#65533;"&#65533;A&#65533;&#65533;p&#65533;&#65533;&#65533;&#65533;jq5~K&#65533;&#65533;&#65533;&#65533;D~&&#65533;;M&#65533;&#65533;4#&#65533;#&#65533;&#192;&#65533;&#65533;&#65533;(Z&#581;T&#65533;&#65533;6&#65533;g&#65533;rZ&#65533;X&#65533;q&}&#65533;&#65533;f&#65533;&#65533;&#65533;jFp9&#65533;&#228;&#65533;&#65533; &#65533;-&#65533;&#65533;5&#65533;&#65533;&#65533;&#65533;SLl&#65533;&#35490;&#65533;&#65533;2u(&#65533;)k&#65533;`&#65533;&#65533;&#65533;Ma&#65533;bX&#65533;7&#65533;&#65533;q|&#65533;&#65533;xn&#65533;&#65533;&#65533;&#65533;@vV&#65533;-H&#65533;M&#65533;@&&#65533;;y&#65533;&#65533;&#65533;&#65533;8&#65533;&#65533;&#65533;cf&#65533;x%&#65533;#&#65533;&#65533;H&#65533;&#65533;StT&#65533;b]&#65533;&#65533;#&#65533;&#65533;&#65533;&#65533;&#65533;vn&#65533;=hDDx&#65533;&#65533;&#65533;P_&#65533;wD;&#65533;&#65533;_B$.&#65533;Qz&#65533;&#65533;&#65533;+h/.&#65533;&#65533;&#65533;&#65533;&#65533;?iH&#65533;6x&#65533;&#65533;~&#65533;&#65533;+&#65533;8&#65533;&#65533;&#65533;&#1429;,K&#65533;
&#65533;lh9&#65533;]&#65533; &#65533;nH&#65533;5&#65533;&#65533;&#65533;+&#65533;&#65533;B&#904;S*&#65533;2&#65533;r6a&#65533;&#65533;&#65533;&#65533;&#65533;&#65533;,D~&#65533;{YL&#65533;&#65533;&#65533;q&#65533;&#64329;&#65533;q&#65533;x&#65533;@&#65533;YC&#65533;uf#`&#65533;9y&#65533;&#65533;&#65533;X&#65533;1L&#65533;&#65533;Zf&#65533;7&#141;&#65533;&#65533;&#65533; &#65533;&#65533;(&#65533;&#65533;&#65533;MAXr]&#65533;#&#65533;&#65533;&.!&#65533;d#&#65533;&#65533;=&#65533;&#65533;&#395;&#65533;J&#65533;&#65533;&#65533;zH&#65533;6&#1261;TZ&#65533;+c&#65533;*&#65533;&#65533;&#65533;\h/S&#65533;@&#65533; H&#65533;&#65533;\T&#65533;/&#65533;%&#65533;&#65533;&#65533;&#65533;&#65533;f&#65533;"XZ}u
`&#65533;&#65533;&#65533;*J[NH&#65533;&#65533;3
HB!d&&#65533;&#65533;&#65533;u&#65533;&#65533;N&#65533;&#65533;+A&#65533;&#65533;&#65533;7&n&#65533;h$&#65533;&#65533;a&#65533;(e&#65533;&#65533;&#65533;&#65533;*&#65533;&#65533;*&#65533;I&#65533;q&#65533;&#65533;&#65533;9&#1874;&#65533;r&#65533;^&#65533;&#65533;&#65533;Q"&#65533;e&#65533;&#1630;[&#65533;&#65533;&#65533;&#65533;1&#65533;&#65533;MjE&#1289;&#65533;yHV*&#839496;1&#65533;&#65533;u@&#65533;&#65533;f4w&#65533;Bh&#65533;&#65533;T	bV&#65533;&#65533;&#65533;vN&#65533;b&#65533;&#65533;*&#65533;&#65533;H&#65533;&#65533;&#65533;&#65533;j-DD&#65533;&#65533;&#65533; &#1057;0$D&#65533;f&#65533;2H&#65533;0&#65533;&#65533;=&#65533;PA&#65533;.&#65533;Ls_o&#65533;V&#65533;&#1735;&#65533;J&#65533;5A&#65533;"&#65533;b&#65533;^&#65533;K\M&#65533;N&#65533;B&#65533;/&#65533;-&#65533;&#65533;d&#65533;+&#65533;g&#65533;&#65533; &#65533;&#65533;&#65533;4m&#65533;&#65533;+3N1n&#65533;t`&#65533;:&#65533;&#65533;@4w&#65533;4&#65533;&#65533;2D&#1533;#>)&#65533;&#65533;&#65533;&I&#65533;&#65533;&#65533;&#65533;&#65533;&#65533;&#65533;m&#65533;&#65533;&#65533;&#65533;&#65533;HP&#65533;&#65533;&#65533;a&#65533;&#65533;c&#65533;&#65533;c&#65533;&#65533;&#24903;&#65533;&#65533;he&#65533;VVBVN&#65533;8F`[T`&#65533;uf&#65533;\&#65533;e(am&#65533;2**&#65533;Y&#1814;&#65533;@&#65533;&#65533; &#65533;&#65533;p}Y&#65533;&#65533;&#363;#&#65533;Vk=&#65533;
b"6&#65533;s&#65533;&#65533;&#65533;&#65533;&#65533;&#65533;t&#65533;|fw&#1182;&#65533;&#1162;i({&#65533;fO&#65533;&#65533;&#65533;&#65533;&#65533;&#65533;&#65533;
&#65533;&#65533;&#65533;fD&#65533;O&&#65533;&#65533;&#65533;&#65533;*&#65533;&#65533;U&#65533;:&#65533;]&#65533;lr&#65533;&#65533;d&#65533;!&#65533;&#65533;&#65533;&#65533;(&#65533;Bn&#65533;0&#65533;&#65533;&#65533;(&#65533;&#1725;&#65533;{&#65533;&#65533;@N&#65533;@&#65533;&#65533;&#65533;*V!&#65533;!2R&#65533;* "&#65533;&#65533;&#65533;&#65533;&#1363;=E&#65533;&#65533;&#1978;&#65533;&#65533;2&#65533;9aW&#1105;&#65533;G$@_&#65533;&#65533;&#65533;)&#65533;&#65533;gV&#65533;m&#65533;&#65533;W&#65533;&#65533;&#65533;&#65533;
&#65533;SS&#65533;g&#65533;A(N&#65533;&#901;;&#65533;&#65533;D&#1169;<&#65533;&#65533;&#1353;&#65533;&#65533;&#65533;&#65533;&#65533;w&#65533;&#65533;`&#65533;&#65533;1&#65533;&#65533;&#65533;%#`&#65533;&#65533;&#65533;V&#65533;&#65533;&#65533;&#65533;~N&#65533;-&#65533;%&#65533;y-&#65533;N&#65533;&#65533; &#65533;e&#65533;!%&#65533;q(TS&#65533;&#199;&#65533;&#65533;E&#65533;DQ&#65533;&#65533;J
)=&#65533;G&#65533;&#65533;&#65533;Z@&#65533;&#65533;x&#65533;#&#531;ZtP4(&#663; s&#65533;&#65533;&#859;8oZ&#1648;a@&#927;'&#65533;V A&#65533;T,&#65533;(&#212;&#65533;&#65533;&#65533;H&#65533;&#65533;U&#65533;&&#65533;x!!&#65533;&#65533;l(&#65533;u&#65533;R&#65533;&#65533;z%&#65533;<x&#65533;V-&#65533;_u&#65533;&#65533;e;b&#65533;&#65533;&#65533;&#65533;&#65533;&#65533;&#65533;&#65533;&#65533;&#200;%&#65533;]&#65533;&#65533;o[<x&#65533;&#65533;D&#65533;&#663;.&#65533;&#678;&#65533;&#65533;&#65533;&#65533;&#65533;&#65533;$
&#1184;j,&#65533;&#65533;&#65533;&#65533;&#65533;&#65533;5&#65533;D&#65533;&#65533;R&#65533;&#65533;R&#65533;&#65533;;w&#65533;&#462;Y&#65533;N7&#65533;c$&#65533;.:&#65533;&#1149; A=y&#65533;b&#65533;&#65533;)&#65533;N&#65533;&#322;&#65533;.&#65533;a&#65533;Y&#65533;&#65533;&#788;t&#65533;q&#65533;	&#65533;'&#65533;&#65533;C&#65533;&#65533;(&#1463;&#65533;cw&#65533;T&#65533;(&#65533;P&#65533;F8!&#65533;G?&#65533;D&#65533;@E(!J9@B&#836;?!#Ts	&#65533;H9U&#65533;S<%&#65533;<R&#65533;U&#65533;U&#65533;^E&#65533;&#65533;F&#65533;%-&#65533;&#65533;K&#65533;&#65533;\q&#65533;&#65533;Y&#65533;Wu&#65533;E@l&#65533;B_I&#65533;&#65533;t&#65533;%&#65533;&#65533;_W&#65533;&#65533;&#65533;e&#65533;dBHV&#65533;&#65533;&#65533;J&#65533;i&#65533;&#65533;&#65533;h&#65533;&#65533;&#65533;5&#65533;&#65533;&#402;&#65533;&#65533;&#65533;&A&#65533;d&#65533;&#147;,\n#&#65533;it&#65533;&#65533;&#65533;7&#65533;&#65533;&#65533;\n&#929;&#65533;&#65533;&#1361;I&#300;&#65533;&#65533;) &#65533;g&#65533;&#65533;TRx&#65533;e&#65533;&#65533;Hb&#65533;J$&#65533;&#65533;Qm&#65533;&#65533;~&#65533;&#65533;aC&#65533;Y4`z&#65533;P	L"&#321;|@&#65533;b9`X&#65533;
&#65533;&#65533;&#65533;lMP C&#65533;@&#65533;&#65533;#~h&#65533;L&#65533;a&#65533;&#65533;T&#65533;Q*&#65533;y&#65533;^&#65533;&#65533;f&#65533;X&#65533;Yh&#65533;&#65533;&#65533;{&#539;d 1)&#1555;P&#65533;&#65533;b!&#65533;:Z
&#65533;e_'&#65533;(&#65533;&#65533;&#65533;cV&&#65533;&#65533;yFI&#65533;r&#65533;&#65533;(-&#65533;)&#65533;(&#65533;&#65533;&K&#65533;T2@%&#65533;&#65533;&#65533;n&#65533;&#65533;1&#65533;&#65533;o&#65533;,8&#65533;5&#65533;&#65533;&#65533;&#65533;%1&#65533;M
&#65533;&#960;&#65533;&#65533;G&#65533;&#65533;&#65533;8R&#65533; C&#65533;1+E"Gq&#65533;J&#65533;&#1146;5&#1492;&#65533;&#55149;&#65533;>&#65533;E&#65533;&#65533;&#65533;&#65533;&#24581;&#65533;'&#65533;&#65533;I%:%m&#65533;&#65533;`;
C	@TP&#65533;&#65533;T$e&#65533; P&#65533;%&#1952;&#65533;a=&#65533;A,&#1629;&#65533;Yx&#65533;[d&#65533;&#65533;&#65533;&#65533;^&#65533;1&Aa&#65533;3`&#65533;p&#65533;&#65533;&#65533;&#65533;V&#65533;&#65533;\q&#65533;h&#65533;&#65533;&#65533;m&#65533;I&#65533;$[eU&#476;"i&#1600;0@6&#65533;@&#65533;r
&#65533;'&#65533;2;&#65533;&#65533;&#65533;&#65533;E&#65533;&#65533;&#783;BIT&#65533;]&#65533;D&#65533;'&#65533;&#65533;&#65533;&_6&#65533;B5&#65533;&#65533;BX&#65533;Z} &#65533;:`w_&#65533;g+&#65533;&#65533;&#65533;W&#65533;&#970;C&#65533;<&#65533;@&#65533;&#65533;&#65533;&#65533;`&#65533;&#65533;&#65533;&&#65533;~$	0@&#65533;&#65533;&#65533;&#65533;&#65533;hC&#65533;&#65533;&#65533;1&#65533;&#65533;&#65533;)P&#65533;T&#65533; mj&#722;&#65533;&#65533;4&#65533;&#65533;0&#65533;&#65533;t&#65533;&#65533;&#65533;/(&#65533;/&#65533;&#1401;&#65533;M	~&#65533;`&#65533;t&#65533;&#65533;I&#65533;$&#65533;D&#65533;a8&#65533;b &#65533;&#65533;&#65533;N&#65533;&#65533;&#65533;&#65533;&#65533;&#65533;4R&#65533;i&#65533;A*&#1793;L&#65533;&#65533;}&#1026;&#65533;&#65533;8&#65533;&#65533;Mp&#65533;G5&#65533;U(&#65533;K5&#65533;A,&#65533;&#65533;&#65533;&#65533;~&#65533;f&#65533;p&#65533;c&#65533;&#65533;5^&#65533;&#65533;e&#65533;j&#65533;&#65533;E&#65533;&#255;&#65533;&#65533;A&#65533;&#65533;&#65533;&#65533;&#65533;w&#65533;&#65533;Q&#65533;"PN&#65533;&#65533;,&#65533;$&#65533;&#65533;&#1065;
p	R&#65533;&#65533;&#65533;B
&#65533;2KP&#65533;C	&#65533;&#65533;&#65533;&#65533; B&#65533;|&#65533;&#65533;0!&#65533;&#65533;&#65533;&#65533;&#65533; a&#65533;8&#65533;@&#65533;&#65533;&#65533;-n&#65533;&#65533;&#65533;G:&#65533;\&#65533;&#65533;~1&#65533;t&#65533;&#65533;W&#65533;&#314;&#65533;a&#65533;0&#65533;C7&#65533;&#65533;0H&#65533;&#65533;&#65533;&#65533;&#65533;%&#65533;25&#65533;/5&#65533;M$&#65533;&#65533;&#65533;&#65533;ShA"&#65533;0&#65533;&#65533;&#65533;a&#65533;&#65533;&#65533;&#65533;&#65533;&#65533;8&#715;^&#65533;&#65533;G&#65533;&#65533;@>&#65533;&#65533;(g8&#65533;/VC&#65533;&#1312;&#65533;hZ&#65533;&#65533;H&#65533;&#65533;j&#65533;&#65533;&#65533;&#65533;&#65533;&#65533;&#65533;t&#65533;&#65533;&#65533;v&#65533;*&#65533;&#65533;&
&#65533;	n&#65533;&#65533;Gt&#65533;4&#65533;K&#65533;&#65533;B&#65533;&#65533;5&#65533;D&#65533;&#65533;&#65533;-E):a	e@&#65533;&#65533;&#65533;&#65533;$&#65533;"&#65533;&#65533;(&#65533;&#65533;
&#65533;&#65533;%&#1444;&#65533;|&#65533;>&#65533;_}&#65533;\K7&#65533;&#65533;q&#65533;&#65533;C&#65533;&#65533;&#65533;&#65533;&#65533;sv&#65533;&#65533;&#65533;k&#65533;&#65533;q%~A6&#65533;&#65533;z&#65533;d&#65533;&#65533; &#65533;&#65533;&#65533;7&#65533;yS;&#65533;&#65533;&#65533;;G9/q&#65533;b&#446;A&#65533;&#65533;&#65533;^L-&#65533;&#65533;'&#65533;&#65533;"&#65533;&#65533;&#65533;&#65533;7r&#65533;Z&#65533;.&#65533;&#65533;&#65533;&#65533;|
&#65533;&#65533;&#65533;&#65533;&#65533;B&#65533;&&#1241;&#65533;T?&#65533;y&#65533;&#65533;&#65533;&#65533; &#65533;&#65533;&#65533;K&#65533;&#65533;&#65533;H&#65533;#&#65533;&#65533;"V~&#65533;0pJx-td&#65533;
5&#65533;&#65533;&#65533;K\Z&#65533;&#65533;&#65533;y&#65533;&#65533;)&#65533;&#65533;&#65533;&#65533;&#65533;
&#65533;&#65533;+.d&#65533;&#65533;`!0AB&#65533;kiGj&#65533;&&#65533;fNq
&#65533;_\Yb&#65533;&#65533;(&#1013;utN$H&#65533;4&#65533;&#65533;4&#65533;XO&#65533;<&#210;4&#65533;&#65533;4hD&#65533;%P&#65533;&#1136;&#65533;2pV&#65533;<&#65533;G8>&#65533;&#65533;&#65533;HG&#65533;&#65533;8&#65533;E&#65533;&#65533;L+&#65533;H&#790;&#65533;8fIEG3'+&#65533;&#65533;&#65533;&#65533;C9&#65533;&#65533;&#1546;S&#65533;TF&#65533;&#65533;&#65533;/)&#65533;q&#1516;&#65533;K&#65533;&#1301;P@&#65533;(&#65533;'&#65533;[bC&#65533;|&#65533;&#65533;xj`7
&#65533; &#65533;@&#65533;>&#65533;&#65533;7Q#1&#1565;&#65533;:8&#65533;&#65533;&#65533;$	&#65533;j~&#65533;&#65533;&#291;&#65533;&#65533;&#65533;A&#65533;&#65533;T &#65533;fpZ!&#65533;&#65533;&#65533; &#65533;&#65533;dM&#65533;&#65533;InA&#719;&#65533;&#65533;'&#65533;/b'6q&#65533;(4&#65533;.}&#65533;A&#65533;1&#65533;F*U&#65533;&#65533;">Io&#65533;&#65533;&#65533;g&#65533;&#65533;`&#65533;&#65533;l&#65533;&#65533;&#65533;8&#65533;uuL&#65533;G?&#65533;t&#65533;&#65533;N&#65533;&#65533;&#65533;/w&#65533;&#65533;&#65533;}&#65533;[&#65533;A&#65533;V@&&#65533;&#65533;PH|(q&#65533;U&#65533;&#65533;>Q&#65533;)h&#65533;&#65533;&#65533;HD
&#65533;QX&#65533;g&#65533;&#65533;$XxNr(8&#65533;YC&#65533;G&#65533;	|qZ
o&#65533;&#65533;&#65533;&#39119;&#65533;t&#65533;E&#65533;&#65533;7}&#18944;&#65533;&#65533;	&#65533;&#65533;n&#65533;d&#65533;0,`&#65533;&#65533;&#65533;eMu&#65533;|C&#65533;&#65533;-&#65533;&#65533;1&#65533;\+=0&#65533;&#65533;H&#65533;&#65533;&#65533;Xk&#65533;V&#65533;&#65533;&#65533;&#65533;8&#65533;&#1658;3&#65533;&QpV&#65533;&#882;?&#65533;T*&#65533;&#65533;&#65533;E@	$ &#65533;&#65533;k&#65533;&#65533;-&#65533;&#65533;X&#65533;c&#65533;&#65533;&#65533;;&#65533;v&#65533;&#65533;	?nY&#65533;&#65533;fw&#65533;e&#65533;&#65533;&#65533;&#65533;&#65533;&#65533;&#65533;NHF&#65533;&#65533;&#65533;&#65533;&#65533;;i&#65533;&#65533;&#65533;&#65533;p`&#65533;?&#65533;1&#65533;\&#65533;&#65533; '&#65533;&#65533;8&#65533;A&#65533;&#65533;&#65533;&#65533;&sGy&#65533;&#65533;&#65533;&#1396;&#65533;&#65533; J&#771;&#65533;&#65533;W`&#65533;?&#65533;9&#65533;e&#65533;b|&#65533;{<&#65533;&#65533;&#65533;	F.&#65533;&#65533;p&#65533;{&#65533;&#65533;&#65533;&#65533;-6&#267;Wl&#65533;&#65533;b&#65533;,&#65533;&#65533;=5uT&#65533;Jf$&#65533;f&#65533;1&#65533;&#65533;=8&#1225;&#65533;&#65533;&#65533;&#65533;&#65533;g&#65533;&#65533;&#65533;&#65533;vV&#65533;&#65533;&#65533;X&#577;)&#65533;qxZ&#65533;HN&&#65533;g5&#65533;Ia#&#65533;&#65533;o&#65533;&#65533;r ,+&#65533;&#65533;32e4q
&#65533;0&#65533;&#65533;&#65533;3+&#65533;z/&#65533;S&#65533;&#65533;Q&#65533;&#65533;5qzZT0.&#65533;&#65533;QJ&#65533;;&#65533;&#65533;
&#65533;;j&#65533;&#65533;&#65533;pC&#65533;&#65533;s(|>|?74
P	<	T&#65533;m&#65533;k>&#65533;a&#65533;#=a?&#65533;&#1126;w&#65533;$&#65533;Vss&#65533;&#65533;0l#Fltrl&#1920;&#1632;2&#945;;mA&#65533;&#65533;(&#65533;&#65533;38&#65533;>&#65533;FG0sm&#65533;&#65533;G&#65533;V=&#65533;e-;&#65533;Y&#1350;&#1766;(&#65533;&#65533;n&#65533;&#65533;&#65533;&#65533;O&#65533;&#65533;ULxo&#65533;&#65533;&#65533;ay&#65533;&#65533;Q\&#65533;&#65533;y&#65533;+P&#65533;&#65533;04$&#65533;3&#65533;&#65533;*&#65533;&#65533;U&#65533;&#65533;@&#65533;	'A(!&#65533;&#65533;E&#65533;;&#65533;&#65533;&#65533;&#65533;&#65533;i/!!`&#65533;0&#65533;&#65533;&#65533;&#1649;&#65533;&#65533;&#65533;&#65533;&#65533;U$P^W&#65533;#BMj&#65533;&#65533;l&#65533;c]7&#65533;&#65533;u&#65533;3&#65533;30&#65533;v&#65533;&#65533;&#65533;U&&#65533;1&#65533;&#65533;&#65533;&#65533;&#65533;>`E&#65533;&#65533;y&#65533;&#65533;<&#65533;Hw&#65533;&#65533;(&#193;&#65533;E&#65533;P&#65533;&#65533;nqah<H&#65533;H&#65533;d+!&#65533;&#65533;&#65533;I&#65533;&#65533;2E4&#65533;S2&#65533;X&#65533;3a.&#65533; (&#65533; '&#65533;?&#65533;g<&#65533;l(&#65533;&#65533;"&#65533;&#65533;&#65533;&&#65533;&#65533;P&#1538;-&#65533;`&#65533;s&#65533;4zZ|&#65533;4&#65533;&#65533;&#65533;C0&#65533;LxcE@&#65533;&#65533;&#1157;i&#65533;&#1336;C&#65533;&#65533;}F&#65533;u&#65533;v`&#65533;&#65533;&#65533;(#!0 ''&#406;0'&#65533;'&#65533;`d7-&#65533;3S&#65533;3&#1510;d&#65533;%3&#65533;H&#65533;&#65533;P&#65533;r*K&#65533;>k&#65533;(&#65533;6(Srm&#65533;E&#65533;~)xV &#65533;&#65533;n`Av&#65533;F\ss'&#65533;'&#65533;S&#65533;&#65533;&#65533;&#65533;I&#65533;p&#65533;&#65533; &#65533;&#65533;dp&#65533;&#65533;,&#65533;g&#65533;7&#65533;&#65533;&#65533;&#65533;&#65533;* &#65533;P.&#65533;&#65533; APa&#65533;RB&#65533;&#1344;+B'1Y&#65533;&#65533;&#65533;&#65533;&#1344;	&#65533;&#65533;>:`<D	&#65533;&#65533;(	`F?&#212;&#65533;C&#65533;&#65533;Lf@S&#65533;T	4&#65533;n&#65533;G&#65533;NXCZ&#65533;&#65533;	E&#65533;&#65533;&#65533;`&#65533;`6M^&#65533;+i&#65533;&#65533;1b'q&#65533;&#65533;r

&#65533;&#65533;QB&#65533;mKVZrZJ&F%&#65533;>a&#65533;Vp
B		&#647;&#65533;2&#65533;Y&#65533;%&#65533;&#65533;Y&#65533;&&#65533;xa#6&#65533;&#65533;=&#65533;&#65533;&#65533;&#65533;7H[w4&#65533;&#65533;*&#437;&#65533;35p3E42E&#65533;&#65533;&#65533;yg7QX&#65533;p&#65533;pWP*&#65533;&#65533;&#65533;.&#65533;Jp8&#65533;&#65533;&#65533;SO:&#65533;TjBR&#65533;VQ&#65533;j S+S&#65533;b&#457;FC8&#1545;&#65533;&#65533;&#65533;&#65533;&#65533;i&#65533;&#65533;&#65533;&#65533;&#65533;
09fpI&#65533;&#65533;xf&#65533;``y&#65533;4&#65533;&#65533;)&#65533;:&#65533;:&#65533;`C9&#65533;<&#65533;&#65533;Qny&#65533;&#65533;r9&#65533;P&#65533;&#65533;(&#65533;1&#65533;:(7&#224;&#65533;N&#65533;G&#65533;9&#65533;(F&#65533;&#65533;&#65533;&#65533;&R&#65533;&#335;|&#65533;m[&#65533;&#65533;1&#65533;&#65533;&#65533;)
>&#65533;
>&#65533;s&#65533;&#65533;7j\&#65533;0&#65533;&#65533;&#65533;3%&#1937;&#65533;&#65533;&#2301;	}*&#65533;B&#65533;&#65533;&#65533;Y;&#65533;&#65533;&#65533;pBo&#65533;!&#65533;&#65533;JOL h5c&#65533;&#65533;"&#65533;i4&#65533;@9S&#65533;y+&#65533;&#65533;&#65533;&#65533;3&#1545;&#65533;&#65533;&#65533;f0&#65533;&#65533;A&#65533;&#65533;&#65533;u-&#65533;&#65533;x27&#65533;&#65533;&#65533;p&#65533;&#65533;&#65533;z2vT( 
&#65533;&#42782;&#65533;&#65533; &#65533;zb&#65533;&#65533;k)&#65533;&#65533;:&#65533;!ebTQ&#65533;5&#65533;9&#65533;&#65533;>&#65533;&#65533;H&#65533;&#65533;&#65533;h-KeXv&#65533;&#65533;I&#65533;ax&#65533;8o&#65533;5I&#65533;&#65533;&#65533;&#683;&#65533;
M&#65533;&#1707;Z&#65533;f+P&#65533;D&#65533;&#65533;6j
0S&#65533;&#65533;&#65533;&#65533;&#65533;0X&#65533;&#65533;&#65533;&#65533;61&&#65533;BZ*&#65533;R 7Z&#65533;&#65533;&#65533;&#65533;&#33922;P&#65533;&#65533;J&#65533;&#1389;&#65533;j&#65533;+B&VX&#65533;ppj&#65533;a&#660;&#65533; Sp
Yd&#65533;A&#65533;&#65533;k&#65533;s&#65533;&#65533;&#65533;/4&#65533;`&#65533;&#65533;i0&#65533;S#+PK&#65533;'
0&#65533;&#65533;S&#65533;Lxsb&#65533;=&#65533;&&#65533;&#65533;&#65533;&#65533;&#65533;l&#65533;&#1686;&#65533;&#65533;G&#65533; &#1750;i&#65533;&#65533;1&#65533;4&#65533;P
&#65533;&#65533;&#1152;A&#65533;>X6&#65533;&#65533;;&#65533;&#65533;e&#65533;e&#65533;5&#65533;G&#65533;'5&#65533;&#65533;K&#65533;fE&#65533;&#65533;&#65533;&#65533;&#65533;Dk)+&#65533;&#65533;&#65533;&#65533;3&#65533;&#65533;&#65533;p)&#65533;i8 
( W#C&#65533;&#65533;&#65533;&#65533;&#65533;&#304;`d&#65533;(!*&#65533;&#65533;&#65533;
&#65533;&#65533;&#65533;Z&#65533;K L&#65533;kB'&#65533;+R'FX&#65533;z&#65533;Ly&#65533;&#65533;&#65533;f`
yr&#65533;jJ|#x&#65533;&#65533;&#65533;XS`&#65533;0&#65533;&#65533;&#65533;&#65533;4[T4&#65533;o	!&#65533;K&#65533;4&#65533;j"*&#65533;&#65533;0&#65533;1P&#65533;&#65533;'&#65533;z'6&#65533;&#166976;&#65533;&#65533;&#65533;&#65533;&#65533;QT	wR&#65533;J&#65533;&#65533;&#65533;R&#65533;&#65533;q&#65533;x&#65533;&#65533;j&#65533;O&#65533;&#65533;x&#65533;&#626;J&#65533;>&#65533;[&#65533;*L&#65533;5A+&#65533;A&#65533;&#65533;&#65533;7&#1593;&&#65533;&#65533; z&#65533;k
&#65533;;<&#515;&#65533;&#65533;*&#65533;J4&#65533;&#1342;&#65533;,A3&#65533;i&#65533;&#65533;&#65533;4&#65533;r|&#65533;&#65533;&#65533;"&#65533;&#65533;&#512;&&#65533;XF#&#65533;S&#65533;&#65533;L)&#65533;&#65533;&#65533;&#65533;&#1638;&#65533;C&#65533;&#65533;
&#65533;`$&#65533;&#65533;&#65533;&#65533;&#65533;.&#65533;`&#65533;&#65533;z
0&#1805;
Q&#65533;&#65533;&#65533;
bA&#65533;f$
%0Xj&#65533;
%P&#65533;&#65533;&#1840;"^&#65533;&#65533;&#65533;&#65533;&#65533;+&#65533;B&#65533;&#65533;@&#817;q&#65533;&#769;Y&#65533;=&#65533;&#65533; &#65533;7&#65533;&#65533;P&#65533;&#65533;f&#65533;2KX&#65533;&#65533;5&#65533;&#65533;&#65533;S1&#65533;&#65533;d&#65533;&#65533;Y&#65533;&#65533;&#65533;A&#65533;&#65533;j&#65533;&#1627;&#65533;k&#65533; &#304;&#65533;&#1697;P&#65533;&#65533;d&#65533;P&#65533;E&#65533;P[&#65533;&#65533;&#65533;0'&#65533;&#65533;|,i{&#65533;&#65533;&#65533;&#65533;&#65533;0&#65533;,&#65533;r4&#65533;\&#521;&#65533;&#65533;p&#65533;9&#65533;&#65533;"Fq]&#65533;*&#65533;d4&#65533;&#65533;&#65533;%&#532;&#65533;&#65533;&#1156;`&#65533; &#65533;&#65533;{o
z&#65533;w&#65533;&#65533;&#65533;&#65533;p
&#65533;&#65533;&#65533;&#65533;
&#65533;&#65533;&#65533;Py&#65533;&#1101;&#597;&#65533;&#65533;&#65533;U+&#763;&#65533;&#65533;&#65533;;e&#65533;&#65533;z&#65533;B,&#65533;&#65533;=|b&#65533;,^&#65533;&#65533;^&#65533;&#65533;;&#1765;G&#65533;a&#65533;X3X&#65533;&#65533;&#65533;&#65533;O&#65533;6&#809;&#65533;&#65533;&#65533;*z]H&#65533;H4&#65533;&#65533;g&#65533;&#65533;&#65533;(z&#65533;&#65533;&#65533;S&#65533;&#1808;K&#65533;; &#65533;[&#65533;&#65533;(&#1087;(&#65533;&#65533;&#65533;&#65533;Tg&#65533;@&#65533;&#65533;&#65533;&#65533;&#65533;&#65533;`&#65533;&#65533;&#65533;&#65533;&#65533; *4P&#65533;k)&#65533;&#65533;&#65533;&#65533;&#65533;Y&#65533;&#65533;&#65533;&#65533;!#&#65533;!F&#1107;&#1344;-~&#65533;!&#65533;&#65533;TD&#65533;`)&#65533; &#65533;&#65533;&#65533;3&#65533; &#65533;&#65533;0M&#65533;>&#65533;&#65533;&#65533;&#65533;&#65533;sKy&#65533;&#1324;&#65533;&#65533;@-&#65533;L&#65533;L&#65533;&#65533;&#65533;4&#65533;4&#65533;A&#65533;V&#65533;.|&#65533;&#65533;q&#65533;&#65533;py&#65533;&#65533;&#65533;&#1710;&#65533;&#815;{b^+0&#65533;&#65533;&#65533;&#65533;&#65533;&#65533;c&#65533;R&#65533;&&#65533;&#65533;QJ&#65533;&#181;*&#65533;&#65533;&#65533;&#65533;&#65533;&#65533;5&#65533;&#65533;o^6&#65533;w&#65533;&#65533; &#65533;h&#65533;k|&#65533;&#65533;&#65533;&#65533;8&#65533;&#65533;&#1579;&#65533;71(&#65533;zL&#65533;0&#65533;&#65533; &#65533;&#65533;&#1033;F0&#65533;(I&#65533;p(q&#65533;&#65533;&#1209;I&#1091;&#65533;&#65533;e&#65533;q&#65533;&#65533;&#65533;l&#65533;&#65533;,&#65533;&#65533;&#65533;T&#65533;&#65533;"&#65533; /P&#65533;-&#65533;&#65533;A&#65533;s&#65533;h&#65533;&#65533;|+j&#65533;&#65533;0&#65533;&#65533;&#65533;M)&#65533;`V&#65533;g&#65533;&#65533;&#65533;&#65533;&#65533;K&#65533;&#65533;&#65533;&#65533;&#65533;&#65533;1W&#65533;&#65533;A\&#65533;V&#65533;
&#65533;&#65533;E&#65533;p&#65533;\&#65533;&#65533;B&#33054;&#65533;&#65533;&#65533;&#65533;]&#65533;&#1424;&#65533;&#65533;&#65533;&#65533;i+&#65533;&#65533;&#65533;d36^4JS&#65533;&#65533;&#1495;7\3&#65533;&#65533;Ri&#65533;&#65533;&#65533;*&#65533;>&#423;&#390;M&#65533;&#48105;&#65533;&#65533;&#65533;9&#65533;1&#65533;&#65533;OJ?!M&#65533;
&#65533;&#65533;&#65533;(&#65533;Y0m&#65533; b+D&#65533;&#65533;&#65533;@&#65533;&#65533;&#65533;&#65533;&#65533;;m&#65533;g&#65533;&#65533;&#65533; <&#65533;&#65533;&#65533;0&#65533;M&#65533;Y&#950;&}&#65533;_&#65533;&#65533;`&#65533;&#65533;/=&#65533;m&#65533;L>;&#65533;s&#65533;q&#65533;b!&#65533;q:"&#65533;&#65533; 
&#65533; &#65533;H&#65533;z&#65533;F&#1253;j&#65533;&#310;
&#65533;&#65533;&#65533;&#65533;&#65533;;l)^}@&#65533;&#785;&#65533;N&#65533;BS
`&#65533;&#65533;&#65533;\&#65533;&#65533;&#65533;n+&#65533;&#65533;&#65533;&#65533;5&#65533;X&#65533;&#65533;5&#65533;t&#65533;e4&#65533;9&#65533;&#65533;&#65533;_&#65533;&#65533;&#65533;&#65533;P&#65533;P&#65533;M&#65533;&#65533;S&#65533;&#65533;`M &#65533;&#65533;&#65533;&#65533;&#65533;&#65533;&#65533; q^&#65533;&#65533;&#65533;&#65533; &#65533;&#65533;B&#65533;2&#65533;	7 &#65533;&#65533;&#65533;&#65533;A&#65533;&#65533;&#65533;F2&#65533;A&#65533;"&#65533;&#65533;&#65533;M&#65533;_.-&#65533;mj&#65533;f#&#65533;j#&#1593;s&#65533;&#65533;&#65533;&#65533;&#65533;&#65533;[&#65533;&#65533;&#65533;y3&#65533;&#65533;&#65533;"+&#65533;&#65533;&#65533;a4&#65533;4&#65533;&#65533;9I'&#65533;&#65533;Cp&#65533;&#65533;&#65533;&#65533;&#65533;&#65533;`&#65533;&#65533;&#65533;&#65533;&#1394;&#65533;&#1814;2&#65533;
&#65533;&#65533;&#1803;&#65533;a&#65533;&#131;&#65533;&#65533;&#65533;A#p&#65533;*&#65533;&#65533;u&#65533;EC43j&#65533;&&#65533;Y\&#65533;&#65533;&#1984;&#389;&#65533;@&#909;&#65533;&#65533;0	&#65533;Rpp&#65533;(A&#65533;j?Or&#65533;%&#65533;S 
(&#65533;&#65533;P`&&#65533;&#65533;}la&#65533;&#65533;Z&#65533;4&#65533;&#65533;&#65533;&#814;+@&#65533;&#65533;@&#65533;!&#65533;;`l&#65533;	Y&#789;&#65533;&#65533;d&#65533;&#65533;&#1392;-+&#65533;&#65533;&#65533;-&#65533;&#65533;s.-&#65533;>&#65533;64AL ,X&#65533;d9p&#65533;1`&#65533;Ne&#65533;`&#65533;0`&#65533;&#65533;&#65533;&#65533;!&#65533;&#65533;&#65533;&#65533;$B&#65533;%5&#65533;&#65533;)&#65533;&#65533; ^&#65533;S
P&#65533;SSi&#165;8&#65533;@&#65533;X!O&#65533;&#65533;=&#65533;&#65533;,VL^&#65533;&#65533;E&#65533;&#65533;&#65533;)&#65533;&#65533;,&#65533;:q&#65533;P&#65533;X&#65533;(&#65533;t&#65533;&#65533;V&#65533;&#65533;L&#65533;R&#65533;m&#65533;&#65533;&#65533;
T&#65533;&#65533;&#65533;&#65533;&#65533;
&#65533;&#1562;Z{VnTS+LM&#65533;&#65533;"0bA&#65533;&#65533;8&#65533;n(TV&#65533;&#65533;&#65533;&#397;&#65533;&#65533;&#65533;&#65533;&#65533;&#65533;[&#65533;&#65533;Y&#65533;f&#925;c&#148;&#65533;&#65533;&#65533;A:2l&#65533;uK&#65533;&#65533;{~&#65533;&#65533;&#65533;&#65533;@4TPO<&#65533;bM&#65533;&#65533;Y8&#65533;%J&#65533;V&#65533;(Q&#1848;aJ^&#65533;&#65533;&#65533;K&&#12842;&
&#65533;&#65533;&#65533;50W&#65533;&#65533;&#65533;,B&#65533;&#65533; &#65533;Z&#65533;&#65533;&#1348;&#65533;&#65533;"&#65533;m&#65533;|&#65533;4&#65533;&bA`,V&#1288;&#65533;&#65533;$&#65533;&#23737;&#65533;&#65533;L2I&#65533;)&#65533;&#65533;J&#65533;.	O&#65533;.&#65533;&#616;&#65533;t&#65533;!&#65533;&#65533;&#65533;P)&#65533;&#65533;QJ&#65533;p&#65533;&#738;&#65533; &#65533;&#65533;&#65533;&#65533;k/`pr&#65533;.&#65533;&#65533;k&#65533;&#65533;*&#65533;K&#497;&#65533;&#65533;&#65533;E&#65533;&#65533;k&#65533; i&#65533;k/bx&#65533;+(Y&#65533;
&#65533;V@l&#568;&#65533;&#65533;(&#65533;5&#65533; &#65533;&#65533;&#65533;&#65533;&#65533;&#65533;3D&#65533;&#65533;&#65533;R&#65533;&#65533;,&#65533;X&#65533;Al&#65533;L\!&#65533;&#65533;*&#65533;&#65533;b&#65533;&#65533;ld&#65533;&#65533;N&#65533;&#65533;A&#65533;&#65533;&#65533;4&#65533;&#65533;-&#65533;&#65533;TDYE&#65533;&#65533;N&#65533;&#65533;&#65533;cO&#65533;BUOxV`h&#393;&#65533;O#Y&#65533;&#65533;4R&#65533;&#65533;&#65533;&&#65533;KD&#65533;;&#65533;^B&#65533;&#65533;X&#65533;BI&#65533;	J&#65533;	)&#65533;jJ&#65533;&#65533;5jY&#65533;h&#65533;&#293;&#65533;&#65533;&#65533;&#266;&#65533;kE&#65533;&#65533;p]b+F&#65533;&#65533;,&#65533;&#65533;&#65533;K&#65533;&#65533;T&#65533;&#65533;&#65533;&#65533;pWF&#65533;,*_&#65533;&#65533;y&#65533;b&#65533;G2&#65533; &#65533;&#65533;L+WA&#65533;0&#65533;&#65533;f&#65533;4&#65533;	P&#65533;"x&#65533;`B&#65533;`&#65533;&#65533;&#1764;&#65533;&#65533;0&#65533;@3&#65533;&#65533;&#65533;[-&#65533;Y&#65533;>g&#65533;&#65533;&#65533;&#65533;&#65533;m&#65533;X&#65533;&#65533;&#65533;!6&#27448;JK&#65533;&#65533;8J5X%&#65533;w&#65533;t&#65533;&#65533;g&#65533;p&#65533;&#65533;&#65533;QI-u&#65533;bf&#65533;/&#65533; D&#65533;&#65533;&#65533;3&#65533;&#65533;&#65533;&#65533;&#65533;&#65533;&#65533;&#65533;:&#65533;.IPiM&#1201;&#65533;)l&#65533;(&#65533;&#65533;&#65533;Z&#65533;&#65533;&#65533;p&#65533;&#65533;%&#65533;pk&#65533;

&#65533;w&#65533;qk&#65533;&#65533;r&#65533;&#65533;&#65533;S&#65533;&#65533;&#65533;q&#444;2&#65533;H[{?O&#65533;^&#65533;&#65533;-(&#65533;&#65533;W0Y&#65533;&#65533;&#65533;&#602;&#65533;&#769;&#65533;d83 &#65533;A8&#1589;H&#65533;&#65533;&#65533;f&#6960;&#236;&#65533;}3&#65533;hP-V;&#65533;e&#65533;h&#65533;9a&#65533;T&#65533;)&#65533;@&#65533;&#65533;*&#65533;&#65533;&#65533;&#65533;l&#65533;U&#65533;F&#65533;&#65533;U&#65533;D&#65533;&#65533;&#65533;&#65533;&#65533;&#65533;'&#65533;Ij&#65533;&#65533;&#65533;&#65533;&#65533;:TB,J&#65533;k&#65533;&#65533;v &#65533;&#65533;&#65533;&#65533;A&#65533;7=B &#65533;_&#65533;K&#65533;^&#65533;UA%*v&#65533;IP&#65533;&#65533;7&#65533;0&#65533;&#65533;!&#65533;&#1458;$&#65533;&#297;&#65533;o&#65533;W&#65533;B&#65533;&#65533;%I'&#65533;E&#65533;&#65533;&#65533;&#65533;&#65533;&#65533;s&#65533;&#65533;&#65533;
&#65533;&#65533;/&&#65533;p_&#65533;;&#65533;&#65533;&#65533;&#65533;&#1261;&#65533;_&#65533;&#65533;&#65533;%&#908;&#65533;{Z&#65533;R&#65533;&S2&#65533;$&#65533;K&#65533;1&#65533;fq&#65533;&#65533;&#65533;3&#65533;B6&#65533;&#65533;&#65533;,`&#65533;&#65533;M&#65533;T&#65533;&#65533;&#65533;'&#65533;@&#65533;&#65533;&#65533;&#65533;&#65533;i&#65533;&#65533;K&#65533;&#65533;6&#65533;r&#65533;Z<@pG50&#65533;$&#65533;&#65533;y&#65533;&#65533;&#65533;&#65533;S&#65533;&#65533;E|(&#65533;&#65533;&#65533;N#`&#65533;&#65533;4&#65533;&#65533;&#65533;&#65533;Q&#65533;pIQ5	"k&#65533;d&#65533;&#65533;&#1700;&#65533;&#65533;B&#65533;&#65533;&#39298;&#65533;
&#65533;:&#65533;&#65533;{u&#65533;O!*M7&#767;&_&#65533;s&#65533;&#65533;&#65533;&#65533;&#65533;&#65533;_&#65533;&#65533;&#65533;R&#65533;&#65533;b&#65533;`&#65533;b& &#65533;&#65533;13;&#65533;&#65533;&#65533;&#65533;&#65533;&#65533;@&#65533;&#65533;&#65533; &#65533;jn&&#65533;&#65533;b5E&#65533;Ry&#65533;1&#65533;&#65533;3`&#65533;$9&#65533;k<S&#65533;&#65533;&#65533;6.&#65533;}&#65533;4&#65533;&#65533;'&#1907;&#65533;%1I,&#65533;q&#65533;&#65533;	&#65533;=&#65533;&#65533;Y&#65533;&#65533;<&#65533;&#65533;$.&#65533;*`
0l&#65533;O`&#65533;&#65533;PvT&#65533;&#65533;&#65533;&&#65533;&#65533;&#65533;\&#65533;&#65533;&#65533;&#65533;&#65533;,Ww&#65533;&#65533;Q&#65533;&#65533;NB&#65533;&#65533;&#65533;&#65533;\&#65533;.&#65533;&#65533;&#65533;&#65533;M&#326;&#65533;`&#65533;&#65533;&#65533;&#65533;&#65533;&#65533;a&#65533;in,&#65533;&#65533;&#65533;&#65533; &#65533;&#65533;&#65533;&#65533;&#65533;&#65533;!#7 &#65533;&#65533;&#864; ;
&&#1047;&#65533;&#65533;&#65533;	tj&#65533;9&#65533;&#65533;&#65533;>&#37632;&#65533;QBq4l&#65533;&#65533;1Ae&#65533;&#65533;&#65533;6&#65533;O2	#&#65533;&#65533;&#65533;&#65533;N&#65533;%&#65533;c&#65533;R&#65533;&#65533;_&#65533;S&#65533;y*F.T0&#65533;&#65533;&#65533;!5Z&#65533;&#65533;&#65533;&#65533;&#65533;l1&#65533;&#65533;&#65533;b\@&#65533;U3&#65533;C&#65533;sK&#65533;&#683972;e/&#65533;&#65533;&#65533;<?5&#65533;kW&#65533;&#65533;&#65533;^&#65533;&#65533;>&#65533;hNm&#65533;o&#65533;`Kc&#65533;d\&#1497;$Ll8&#65533;&#65533;1&#1412;&#65533;an&#820;p?d&#65533;&#65533;&#65533;&#65533;&#65533;#s&#65533;1a&#65533;0&#65533;&#65533;&#65533;0t/&#65533;&#65533;@z&#1371;&#65533;@l&#65533;&#65533;&#65533;D|&#65533;&#65533;&#65533;&#65533;dg&#65533;J&#65533;v&#65533;&#65533;XLa&#65533;
&#65533;&#65533;N5I&#65533;&#65533;O&#65533;&#65533;&#65533;&#65533;y&#65533;&#65533;Xb&#65533;BOb+&#65533;|&#65533;G&#65533;&#65533;emA3KR
`&#65533;$&#65533;_&#65533;!Q&#65533;&#65533;&#65533;<&#65533;&#65533;&#65533;{SL&#65533;&#65533;&#65533;&#65533;&#65533;e&#65533;E&#65533;&#65533;&#65533;>&#65533;&#427;&#65533;&#65533;Oq|Q&#65533;B1&#65533;&#65533;d&#65533;@&#65533;<&#65533;3S4^f &#65533;&#65533;&#65533;&#65533;&#65533;&#65533;Z045&#1223;&#65533;4f1&#65533;&#65533;ue&#65533;&#65533;&#65533;&#65533;0G% p&#65533;{F7&#65533;D6&#65533;&#65533;5&#65533;&#65533;&#65533;&#65533;&#65533;&#65533;&#65533;&#65533;2B&#65533;!&#65533;&#65533;HD@$&#65533;&#65533;&#65533;lD&#65533;&#65533;&#65533;&#65533;&#65533;c&#65533;yq&#65533;&#65533;&#65533;%&#65533;g&#65533;&#65533;x~p&#65533;H&#65533;&#65533;7 A$n&#65533;0&#1824;g^&#217;G&#65533;gC&#65533;&#65533;&#65533;&#65533;s&#65533;&#65533;hJk>&#65533;&#65533;&#65533;3&#65533;zx5&#65533;&#65533;U&#1858;T&#65533;-&#65533;N&#65533;3{`&#65533;&#65533;3&#65533;=8&#65533;&#65533;x&#65533;&#65533;&#65533;&#65533;:0&#65533;&#65533;&#65533;KH  @NpiL;&#928;&#65533;&#65533;&#65533;&#65533;iOkz&#65533; &#65533;&#65533;&#65533;h:&#65533;&#65533;&#1032;7&#65533;&#65533;}&#65533;q&#65533;&#65533;&#65533;&#65533;&#65533;&#65533;p&#65533;&#65533;&#65533;&#65533;7&#65533;&#65533;&#65533;L|:&#1371;&#65533;&#65533;d`H&#65533;1M@&#65533;&#65533;\&#65533;T&#65533;&#65533;(&#65533;c4@
T&#65533;1y&#65533;)`&#65533;&#65533;2&#65533;&#65533;)@D&#65533;&#65533;&#65533;&#65533;9&#65533; "YL&#65533;.c`&#65533;T&#65533;#@G	&#1025;d&#65533;CP&#65533;&#65533;1&#65533;0jX&#65533;&#65533;&#65533;:~0&#65533;&#65533;}3|&#65533;L&#144;&#65533;x&#65533;#&#65533;&#65533;&#65533;&#65533;&#65533;&#65533;&#65533;P&#65533;::&#65533;au&#65533;#c&#65533;:5~&#65533;7&#65533;&#65533;a(&#65533;&#65533;^v&#65533;&#65533;&#65533;#&#65533;&#65533;&#65533;.&#65533;&#65533;w]oW&#65533;&#65533;@w&#65533;[!/&#65533;&#65533;1H`&#65533;P}&#65533;&#65533;&#65533;.v&#65533;;~&#65533;A&#65533;y&#65533;&#65533;&#65533;&#65533;n;5&#65533;w&#65533;W]&#65533;&#65533;&#1323;&#65533;&#65533;&#65533;`;&#65533;&#65533;&#65533;&#65533;&#65533;v&#65533;&#65533;}&#65533;/&#65533;&#65533;50&#65533;&#65533;#&#65533;n&#65533;&#65533;&#65533;&#65533;{&#903;&#65533;)>&#65533;&#65533;n|d&#65533;>&#65533;_&#65533;&#65533;&#65533;[&#65533;|&#399;]&#65533;&#65533;&#65533;&#65533;&#65533;6@h&#65533;(&#65533;X]&#65533;&#65533;&#65533;&#65533;+dp&#65533;X&#65533;G&#65533;&#65533;&#65533;&#65533;3&#65533;&#65533;&#65533;&#65533;"&#65533;&#65533;@.(C5h&#65533;&#65533;@&#65533;&#65533;&#65533;p+-&#65533;t&#65533;&#65533;	&#65533;&#65533;8&#65533;j@+&#65533;<d&#65533;&#65533;&#65533;&#65533;&#65533;0(`&#65533;&#65533;p&#65533;&#65533;h&#65533;&#65533;8&#65533;c0>&#65533;&#65533;:t&#65533;&#65533;&#65533;:&#65533;&#1788;&#65533;&#65533;&#65533;<&#65533;&#65533;&#1667;&#65533;0&#65533;>&#65533;&#65533;&#65533;&#65533;&#65533;>&#65533;k=&#65533;kBt&#65533;&#65533;8&#65533;&#65533;;+&#65533;=&#54842;j&#65533;:,DB&#65533;S&#65533;&#65533;;'&#65533;&#65533;(4<&#65533;c&#65533;&#65533;&#65533;=&#65533;&#65533;&#65533;0&#65533;Bt&#65533;A/&#65533;&#65533;&#65533;;&#65533;&#65533;j8&#65533;&#65533;&#65533;&#65533;&#65533;C%\&#65533;&#65533;&#65533;';&#65533;{C&#65533;=+&#65533;C/<=,&#65533;&#65533;B&#65533;C&#65533;D34A4&#65533;/dA&#65533;kC&#65533;k<&#65533;{D&#65533;&#65533;&#65533;0&#65533;P&#65533;%&#65533;*&#65533;P&#65533;&#65533;&#65533;&#65533;&#65533;0FH)x"&#65533;&#65533;9%j@&#65533;2&#65533;2&#65533;X&#780;&#65533;&#65533;&#65533;Xyh&#384;	82&#65533; >+&#65533;;&#65533;&#65533;&#65533;;<&#65533;&#65533;&#65533;&#65533;&#65533;&#920;<Ac&#65533;>G	&#65533;%x&#65533;EQ0>&#65533;Q(&#65533;K>d&#65533;;j&#65533;:w|&#65533;E&#65533;R&#65533;&#65533;&#611;>&#65533;[&#65533;6t&#65533;=;Q&#65533;&#65533;&#65533;&#65533;<{&#65533;G&#65533;&#65533;,|{7&#65533;&#65533;|&#65533;&#65533;&#339;C&#65533;G&#419;C;;(&#65533;&#65533;&#65533;w$&#65533;&#65533;&#65533;;d&#65533;{&#65533;&#65533;m&#65533;&#65533;&#65533;&#65533;=&\<m&#65533;F&#65533;&#65533;0&#65533;&#65533;G&#65533;>&#65533;#Cy&#65533;&#65533;jtGl&#65533;&#136;L&#585;L&#65533;&#65533;&#65533;&#65533;8&#65533;&#65533;394&#65533;&#65533;@&#65533;&@&#65533;18&#65533;&#16802;A*&#65533;&#364;2&#65533;X&#65533;&#65533;&#65533;1&#65533;&#65533;?&#65533;&#65533;&#65533;&#65533;y*(&#65533;?&#65533;d@&#65533;&#65533;&
&#65533;&#65533;cY&#65533;D&#65533;ad&#65533;&#65533;_&#65533;&#65533;&#65533;&#65533;z&#65533;&#65533;Yh&#65533;&#65533;8&#65533;A&#65533;8&#65533;&#65533;A&#65533;&#65533;l&#65533;&#65533;&#65533;H&#65533;&#65533;&#65533;&#65533;&#65533;&#65533;o &#65533;>&#65533;&#65533;L&#65533;5&#65533;&#65533;&#65533;&#1277;&#65533;k;&#65533;&#65533;&#631;&#65533;;&#171;&#65533;&#747;t8RH@A&#65533;&#65533;}$&#65533;&#65533;CE&#65533;&#253;&#65533;[C&#65533; H&#65533;&#65533;&#65533;&#65533; &#65533;&#763;:Q&#65533;&#65533; &#65533;C&#65533;:&#65533;H8&#65533;;&#65533;A&#65533;;&#65533;&#65533;&#65533;&#65533;&#434;&#65533;&#65533;&#65533;t&#65533;&#65533;&#65533;<+0&#950;c&#65533;+&#65533;:+p&#65533;&#65533;&#234;&#65533;&#877;&#1275;&#65533;&#65533;&#267;&#365;&#65533;&#65533;)tI&#65533;;&#65533;<O&#65533;k&#65533;C&#65533;h&#1000;&#65533;&#489;&#65533;&#65533;P&#65533;&#65533;}&#65533;&#65533;$;&#65533;&#65533;N&#65533;+&#65533;@&#65533;H&#65533;8&#65533;Cex&#65533;H@e&#65533;&#65533;&#65533;&#65533;6&#65533;P3A&#65533;&#65533;&#65533;dXE4Q&#65533;6P&#65533;P&#65533;e`&#65533;&#65533;Q(&#65533;>&#65533;0?&#65533;&#65533;&#65533;j839&#65533;&#65533;&#65533;&#65533;&#65533;&&#408;&#65533;&#65533;q&#65533;	sFct&#65533;+&#1868;>8&#65533;?H&#65533;&#65533;]&#65533;&#65533;0&#65533;1%&#65533;25&#65533;3E&#65533;4US&#65533;)&#65533;+]S2A&#65533;L&#65533;&#65533;&#65533;8&#65533;&#65533;<&#65533;&#65533;=&#65533;&#65533;>&#65533;Sg+&#65533;8`&#65533;&#464;&#65533;&#65533;`&#65533;/bpl&#65533;oh&#65533;h&#840;&#65533;(Tj&#65533;y&#524;Jx&#65533;J&#65533;&#65533;x&#65533;&#65533;	 U	&#65533;0U#x		8&#65533;9	&#65533;R&#320;S&#65533;U&#1539;\&#65533;@]&#65533;_&#65533;&#65533;&#65533;&#65533;b&#65533;&#65533;X&XT/&#65533;&#65533;@ &#65533;0&#65533;k]&#65533;&#65533;&#65533;h&#65533;&#65533;&#65533;l&#65533;1&#65533;&#65533;p-&#65533;2&#65533;&#65533;hm&#65533;^u&#65533;=&#65533;/&#65533;&#65533;`&#65533;we&#65533;P&#65533;&#65533;Uu&#65533;+&#65533;Wx}&#65533;&#65533;&#65533;@ 0&#65533;W&#65533;>&#514;}}Ww&#65533;&#65533;0&#65533;=&#65533;&#65533;@/Xw&#65533;&#65533;\&#65533;&#65533;&#65533;&#65533;&#65533;Wys&#65533;&#65533;&#320;&#65533;&#65533;&#1547;&#65533;&#65533;u&#1547;&#65533;&#65533;9Yh,(&#65533;P&#65533;&#1612;&#837;&#65533;&#65533;XY&#65533;Y&#65533;&#65533;@d&#65533;&#65533;9&#65533;&#65533;Y&#65533;k &#65533;k0##@&#65533;&#65533;&#65533;8/&#65533;&#65533;&#1025;&#65533;&#65533;&#65533;:&#65533;&#65533;{2&#65533;&#65533; &#65533;&#65533;&#65533;&#65533;] &#65533;&#65533;Y&#65533;&#65533;Y&#65533;U&#65533;Y-&#65533;&#65533;d&#65533;l&#65533;[	&#65533;K+]	&#65533;&#65533;&#65533;&#65533;&#65533;&#616;&#65533;&#65533;(	&#65533;&#65533;4&#65533;&#65533;&#65533;L&#65533;.S&#1345;8&#65533;9&#65533;&#65533;&#65533;&#65533;5L&#65533;&#65533;&#65533;@&#65533;9&#65533;Y &#65533;Z&#65533;&#65533;&#65533;UhY]E`uZ&#65533;b&#65533;&#65533;XT/`\eVx&#65533;&#65533;k&#65533;U&#65533;&#65533;l&#65533;&#1253;&#65533;&#1744;&#65533;+(q&#65533;&#65533;`h&#65533;t&#65533;&#65533;y&#65533;&#65533;cY}&#65533;Xy&#65533;&#65533;&#65533;+H[Y&#65533;W&#65533;XS&#1859;W1#&#65533;X&#65533;&#65533;"&#65533;&#65533;&#65533;X&#65533;&#65533;~>/&#65533;&#65533;&#65533;&#65533;&#65533;M^&#65533;YsP&#65533;&#65533;&#65533;]&#65533;&#65533;W&#65533;-&#65533;&#65533;MY&#65533;&#65533;&#65533;&#65533;&#1859;&#65533;}&#65533;u-YY&#65533;&#65533;9	Y&#65533;0&#65533;0&#65533;j&#65533;&#65533;&#65533;&#1634;&#65533;&#65533;QZ&#65533; 81X&#65533;+#&#65533;&#65533;P!RQ&#65533;&#424;&#65533;&#65533;&#65533;&#65533;&H_/&#65533;&#65533;&#792;&#65533;&#65533;&#65533;ah\&#65533;&#65533;&#1346;&#65533;&#1548;&#65533;sF&#65533;&#65533;&#65533;&#65533; &#65533;.0U&#65533;0&#65533;d&#220;&#65533;&#65533;&#65533;&#65533;X&#65533;F&#174;n&#65533;D&#65533;&#65533;PY&#65533;&#65533;[&#65533;&#65533;&#65533;&#65533;\L&#65533;&#65533;I&#65533;&#65533;0b&#65533;&#65533;y&#65533;H&#65533;:x&#65533;4.&#65533;)&#65533;4&#65533;&#65533;
&#65533;&#65533;0&#65533;&#1650;&#65533;3H&#65533;:c&#65533;_&#65533;&#65533;7i&#65533;9&#65533;PX&#523;&#65533;&#65533;&#65533;	c&#65533;0&#65533;&#65533;HcI&#65533;&#65533;J&#65533;&#65533;HVL&#65533;dJ&#65533;dN#&#65533;
s(&#65533;&#65533;&#65533;&#65533;&#65533;D"&#65533;&#65533;`h&#65533;`&#65533;`7&#65533;D"&#65533;&#65533;&#65533;&#65533;`:;@&#65533;h&#65533;3`0&#65533;s&#65533;c&#65533;``8&#65533;&#65533;&#65533;b&#65533;&#65533;&#65533;&#65533;&#65533;P&#65533;&#65533;`>P&#65533;X`&#65533;"&#812;!&#65533;&#65533;#&#65533;L8&#65533;&#65533;&#264;Q@n&#65533;&R&#65533;`X&#65533;V&#65533;#&#65533;&#65533;b&#65533;b&#65533;&#65533;bM&#1356;S&#65533;&#65533;0b&#65533;H&#65533;&#576;f&#65533;&#65533;yb0&#65533;&#65533;&#174;&#65533;&#65533;&#65533;Y&#65533;&#65533;cA&#65533;c-#,&#65533;&#65533;&#65533;R9&#65533;&#65533;]LC&#65533;&#65533;&#65533;9^X&#65533;&#65533;BcX&#65533;ff&#65533;`&#65533;W d&#65533;&#65533;&#65533;!&#65533;H&#65533;]&#1196;c1&#65533;N&#65533;&#65533;&#65533;&#65533;&#65533;N&#65533;J&#65533;d&#65533;&#65533;d&#65533;j|&#65533;y&#65533;&#65533;&&#65533;7&#65533;e&#564;68&#65533;+&#65533;&#65533;&#65533;k&#65533;&#65533;P&#65533;x&#65533;e8:&#65533;>n&#65533;&#65533;&#1460;:&#65533;(&#65533;[(f&#65533;3&#65533;&#65533;&#65533;>&#65533;&#65533;&#65533;h&#65533;&#65533;g&#65533;&#65533;"&#65533;U&#65533;&#65533;&#65533;&#65533;&#65533;cFV0&&#799;&#65533;X(&#65533;94A&#65533;&#65533;&#65533;)&#65533;&#65533;j&#65533;pF&#65533;&#65533;&#65533;D&#65533;b.&#65533;.&#400;&#65533;&#65533;&#65533;j&#133;&#65533;}v&#65533;oP&#65533;&#65533;j\-&#65533;/>l3&#65533;&#65533;&#65533;[&#65533;&#65533;h&#65533;&#65533;P&#65533;&#65533;+&#65533;Q1b&#65533;&#65533;&#65533;&#65533;&#65533;3&#65533;H&#65533;	S&#1946;bP&#65533;T&#65533;&#65533; &#65533;&#65533;&#65533;6&#65533;e[&#65533;&#65533;o&#65533;&#65533;&#1670;&#65533;&#65533;d&#65533;F&#65533;>j&#65533;F&#65533;&#65533;sH&#65533;[&7&#65533;[&#65533;6x&#65533;&#65533;&#65533;&#65533;&#65533;6&#65533;&#1280;&#65533;&#65533;v&#65533;&#65533;:[&#65533;&#65533;`&#65533;42`k&#65533;&#65533;"&#65533;&#65533;"&#65533;&#65533;0&#65533;4&#65533;&#65533;&#65533;6&#65533;&#65533;&#65533;M&#65533;h&#65533;8&#65533;&#1536;&#65533;&#65533;Q&#65533;D&#65533;&#65533;&#65533;&#65533;&#65533;&#65533;&#65533;.&#65533;Fy&#65533;	`&#65533;X&#65533;&#65533;&#65533;%b&#65533;&#65533;&#65533;&#65533;3n&#65533;8&#65533;K&#1346;&#65533;p&#65533;i&#65533;5&#65533;l&#559;c)`)&#1976;&#65533;@%&#65533;&#65533;&#65533;p&#65533;&#800;&#65533;&#65533;&#65533;q&#65533;3&#65533;&#65533;3&#65533;&#65533;&#65533;[&#1536;3&#65533;_&#65533;&#65533;Rf&#65533;&#65533;.&#65533;;l2&#65533;hQ&#65533;&#65533;T^e	&#65533;&#65533;`&#65533;&#65533;&&#65533;_&#65533;&#65533;4&#65533;&#40944;&#65533;&#65533;&#65533;H0wf0&#65533;9&#65533;&#65533;S&#65533;&#65533;o&#65533;&#65533;&#65533;*&#65533;&#65533;d&#65533;6&#65533;MF&#65533;.&#65533;&#65533;&#65533;t9/,&#65533;&#65533;&#65533;[@p&#65533;&#65533;&#65533;s&#65533;"xW&#65533;[&#65533;&#65533;dv&#192;&#65533;&#65533;=&#65533;&#65533;m&#65533;&#65533;5&#65533;&#65533;^&#65533;&#65533;&#65533;&#65533;&#65533;v&#65533;a&#65533;&#65533;p&#65533;\>&#65533;0&#65533;_&#65533;&#65533;"&#65533;&#65533;&#65533;&#65533;&#65533;&#174;&#65533;&#65533;&#65533;Ljrf&#65533;G&#1774;g{&#65533;E3>c&#65533;N$ !&#65533;Copyright(c) Blingee.com!&#65533;&#65533;,&#65533;&#65533;&#65533;a	H&#65533;&#65533;&#65533;&#65533;]P!&#65533;&#65533;#J&#65533;H&#65533;&#65533;&#331;	&&#3107;&#463; C&#65533;I&#65533;&#65533;I&#65533;;&#65533;T)&#65533;&#133;&#65533;*&#65533;&#65533;&#65533;&#65533;B&#65533;&#65533;\&#65533;&#65533;&#65533; (&#65533;\fJ&#65533;b&#1049;4&#65533;t&#627;&#65533;&#65533;
yRJ&#65533;&#65533;U&#65533;Nj&#65533;&#693;kW3&#65533;&#65533;D&#65533;jX&#65533;3&#65533;&#65533;`T&#65533;Q&#65533;.]&#65533;{iO&#65533;Nr&#65533;@&#65533;P&#65533;&#65533;&#65533;=&#65533;&#65533;K#/&#65533;x&#65533; &#65533;HY&#65533;&#65533;&#726;&#65533;1&#152;&#65533;=*c&#65533;|cA&#65533;7(&#65533;&#65533;se (#&#65533;&#65533;&#65533;r&#65533;&#65533;&#65533;nL9&#65533;&#65533;&#65533;&#65533;&#65533;P&#65533;&#65533;&#65533;&#65533;-.X.&#65533;&#65533; D&#65533;&#1568;#&#65533;@ &#65533;&#65533;];(P&#65533;&#65533;&#65533;Q&#65533;&#65533;&#65533;&#65533;F&#65533;&#65533;(x.&#65533;&#65533;y!&#65533;'&#65533;o
,&#65533;I&#65533;&#65533;:&,F&#65533;~&#65533;%&#65533; Q5,pH#&#65533;&#65533;m&#65533;&#65533;j&#65533;&#65533;&#65533;&#65533;cbxA&#65533;&#4507;&#65533;&#65533;Q&#65533;&#65533;Wx&#65533;Gl &#65533;&#65533;&#65533;&#65533;Mf"{&#65533;&#65533;&#65533;~&#65533;q&#65533;q&#65533;&#1052;&#65533;&#65533;8-&#65533;&#65533;&#65533;{!&#65533;&#65533;@&#65533;P&#65533;d5&#65533;&#65533;C`"D9s0&#65533;&#65533;G&#65533;`&#65533;&#65533;N4&#65533;&#65533;&#65533;&#65533;Dc2&#65533;&#65533;&#65533;`J &#65533;&#65533;%&#65533;&#65533;
&#65533;&&#389;&#65533;&#65533;0@vL)&#1608;$6&#409;&#65533;&#65533;H@-`Po&#65533;]!&#65533;&#65533;p!ad&#65533;b6&#65533;m&#65533;%&#65533;&#65533;&#65533;&#65533;qe&#65533;&#65533;B@s>&#65533;T&#65533;&#65533;L&#65533;&#65533;u&#65533;0&#65533;\
&#65533;R6&#65533;N1d&#65533;G@&#65533;@&!&#65533;&#65533;&#65533;k'&#65533;&#65533;&#65533;M&#65533;&#65533;`&#65533;&#65533;
jP &#65533;_wUe&#65533;A&#65533;8&#65533;I'H@@&#65533;;&#65533;ko`5&#65533;&#65533;Xh&#65533;-:@d&#65533;&#65533;&&#65533;h-&#65533;qH&#65533;{@&#65533;&#65533;E&#65533;&#65533;&#65533;i&#65533;34<&#65533;&#65533;&#65533;&#65533;&#65533;&#65533;OB&#65533;&#65533;q&#509;&#1154;C&#65533;&#65533;&#1808;&#65533;&#65533;B&#65533;&#65533;&#65533;&#65533;@paN&#65533;;@&#65533;&#65533;&#65533; &#65533;g&x&#65533;C&#65533;{8&#65533;&#197;&#65533;&#65533;'&#65533;I&#65533;&#1115;tQ&#65533;"&#65533;&#65533;{&#65533;&#65533;TWm&#65533;&#65533;Xg&#65533;L&#65533;+&#65533;&#65533;`&#65533;-&#65533;&#65533;d&#65533;&#1908;e`&#65533;H&#65533;=&#65533;&#65533;&#65533;q&#65533;&#1024;J&#65533;&#65533;&#65533;.&#65533;!GD&#65533;&#65533;&#65533;&#65533;&#65533;v&#65533;&#65533;&#65533;&#65533;&#65533;&#65533;&#65533;.&#65533;A&#65533;HtaI,&#65533;.^y&#65533;&#65533;&#65533;q&#65533;&#65533;&#65533;&#887;&#65533;r&#65533;]y&#1924;k.G&#65533;&#65533;&#1911;&#65533;O &#65533;Ll&#65533;&#65533;l!9}#&#65533;&#65533;&#38747;~8O`&#65533;	L&#65533;&#65533;6)&#65533;'O&#65533;&#65533;&#65533;!)&#65533;&#65533;I&#65533;M&#65533;0W&#65533;V5&#65533;e_5&#65533;&#65533;P5 &#65533;&#65533;"&#65533;&#65533;@&#65533;
"&#65533;&#65533;X+&#65533;&#65533;&#65533;&#65533;&#65533;&#65533;&#65533;w&#65533;&#65533;t!&#1091;=&#65533;%7@&#65533;&#65533;~K&#65533;,&#65533;&#65533;&#65533;r&#65533;&#65533;&#65533;&#2002;&#65533;&#65533;&#65533;y	&#65533;&#65533;&#65533;&#452;&#65533;&#65533;.t&#65533;&#1245;&#65533;
&#65533;9,&#65533;|9H&#65533;N&#65533;&#65533;&#65533;&#65533;!Oz0&#65533;&#65533;&#1822;&#65533;&#65533;'tB\&#65533;S&#65533;&#65533;w&#65533;5`\&#65533;;&#65533;D &#65533;&#65533;&#65533;~V+E&#58375;&&#65533;!&#65533;&#65533;&#65533;X&#65533;&#65533;&#65533;&#65533;p&#65533;&#65533;&#65533;&#65533;&#65533;&#65533;-&#65533;&#65533;&#65533;&#65533;&#65533;&#65533;7&#65533;Yb&#65533;\dbuW&#65533;2&#673;o&#65533;&#65533;&#65533;&#65533;&#65533;&#1649;&#65533;&#65533;#&#65533;&#65533;&#65533;?&#1245;&#65533;t&#65533;&#65533;&#65533;&#65533;&#65533;&#65533;p&#65533;*&#65533;`&#65533;&#65533;'&#65533;&#65533;-o
EB&#1758;&#65533;&#65533;<&#5269;L&#65533;&#65533;&#65533;=&#65533;&#65533;}&#65533;3&#65533;X&#65533;:&#65533;A=8c&#65533;&#65533;JT&#65533;m	u&#1743;&#65533;&#1083;&#65533;&#65533; &#65533;&#65533;&#65533;#q&#65533;&#65533;/&#65533;<&#65533;&#65533;L?&#65533;&#65533;&#65533;&#65533;a&#65533;9&#65533;:z&#65533;[&#65533;#&#65533;&#65533;&#65533;&#65533;Oo&#65533;&#65533;&&#65533;&#65533;&#65533;$&#965;,&#65533;&#65533;&#1820;&#65533;&#65533;"^&#65533;-&#65533;&#65533;&#65533;&#65533;D!0&#65533;JJU&#65533;&#65533;L&#65533;m"p&#65533;&#65533;@&#65533;&#65533;R&#1963;\l&#65533;&#65533;H&#65533;:&#65533;!	ZB!hK8t&#65533;&#65533;&#65533;e.&#1475;;&#65533;&#65533;u&#65533;`E&#65533;&#65533;EU:&#65533;&#65533;e &#65533;h8&#65533;&#65533;&&#65533;&#65533;&#65533;&#65533;s&#65533;}&#65533;;@b.&#65533;&#163;&#65533;N.rH&#65533;&#65533;&#65533;&#65533;,'9&#65533;&#65533;>&#65533;5`&#65533;&#65533;+&#65533;&#65533;zJ&#65533;D&#65533;&#65533;&#65533;&#65533;;	&#65533;$&#1299; A&#65533;D&#65533;&#65533;&#65533;	0(&#65533;B&#65533;&#65533;&#65533;*H	M&#65533;&#65533;,An&#65533;&#65533;&#65533;h/&#65533;&#65533;\&#65533;&#65533;=&#65533;%&#65533;&#65533;F&&#65533;&#65533;&#65533;Z4&{P&#65533;&#65533;*b&#65533;o&#65533;C)&#65533;&#65533;&#65533;:&#65533;&#65533;&#65533;&#65533;&#65533;&#65533;C&#65533;&#65533;&#65533;&#1145;wKp&&#65533;xP3&#65533;&#65533;-{&#65533;&#65533;h&#65533;&#65533;4&#65533;y&#65533;$gQ&#65533;I&#65533;&#65533;&#65533;&#65533; &#65533;La$#&#972;&#65533;DE{r&#65533;N&#65533;|Q	&#65533;&#65533;*&#65533;&#65533;&#65533;;h&#65533;= &#65533;&#65533;6&#65533;2&#65533;&#65533;,&#65533;%,jWE3&#65533;&#65533;.&#65533;@
&#65533;Us[&#65533;k/	L^&#65533;&#65533;=&#65533;&#65533;"&#65533;JF6&#65533;5&#65533;3{&#65533;&#65533;Z"t_&#65533;\q&#65533;A&#1721;&#65533;[y&#65533;&#65533;2=&#65533;V}&#48871;&#65533;O9>&#65533; &#65533;&#65533;`r&#65533;=&#65533;4&#65533;(x)&#65533;&#65533;&#65533;|&#65533;&#65533;&#65533;&#65533;&#65533;&#65533;&#65533;(&#50316;=X&#65533;&#65533;&#65533;:&#65533;&#65533;&#65533;&#65533;&#65533;&#65533;&#65533;]&#65533;a&#65533;r%,G-QX&#65533;&#65533;\#r-&#65533;&#65533;&#65533;&#1441;z&#65533;8Z_?&#65533;&#65533;&#65533;&#65533;"x&#65533;Q'k&#65533;&#65533;&#65533;&#742;6&#65533;&#65533;O&#65533;/&#65533;&#65533;x+&#65533;2&#65533;&#65533;Bx&#65533;&#65533;&#65533;q&#65533;&#65533;&#65533;&#65533;&#65533;&#65533;$&#65533;&#65533;&#65533;&#65533;15#&#1441;&#65533;&#65533;P&#65533;&#65533;}&#65533;&#65533;BITA&#65533;&#1452;$NP&#65533;{&#65533;~&&#65533;L&#65533;&#65533;!&#65533;<d&#65533;&#65533;]&#65533;#&#65533;&#437;&#65533;&#5562;&#65533;&#65533;[/:&#65533;0&#65533;&#65533;Z|&#65533;b&#65533;&#65533;&#65533;&#65533;&#65533;&#65533;0`/}W&#65533;`~&#65533;p&#65533;&#65533;&#65533;6&#65533;'r"0&#65533;&#65533;Ll&#1814;&#65533;&#46299;$&#65533;<I&#65533;&#65533;ms&#65533;_&af&#65533;\&#65533;&#65533;q&#65533;6,tK&#65533;&#65533;&#65533;&#65533;u&#65533;3&#65533;EP&#65533;D'(&#65533;&#65533;4&#65533;r&#65533;T&#65533;&#65533;&#65533;"&#65533;&#65533;&#65533;&#326;s&#65533;&#1229;(vH&#65533;&#65533;^T&#65533;-&#65533;Q&#65533;&#65533;;(&#65533;j&#65533;&#65533;&#65533;&#65533;h&#65533;:&#1468;&#65533;&#65533;5&#65533;l	6&#65533;A&#65533;&#65533;&#65533;g&#65533;&#65533;&#1736;&#65533;&#65533;&#65533;&#65533;&#65533;&#65533;&#65533;[&#65533; &#65533;&#65533;&#65533;&#65533;&#65533;&#65533;&#65533;&#65533;&#65533;1	&#65533;~&#65533;&#65533;
&#65533;&#65533; 'hH&#565;&#65533;&#65533;&#65533;}&#65533;&#769;&#65533;&#65533;&#65533;&#65533;!&#65533;&#65533;o&#65533;&#65533;&#65533;Ep&#65533;^	R&#65533;{9@Wt&#65533;&#65533;&#65533;.-&#65533;%+&#65533;&#65533;&#65533;-c&#65533;&#65533;&#65533;&#542;&#65533;&#65533;&#65533;&#65533;X&#65533;&#65533;~S&#1796;_&#65533;)&#859;&#65533;/&#65533;N&#65533;kmB3&#65533;&#65533;&#65533;&#65533;m&#65533;>&#65533;&#65533;&#65533;&#65533;7L&#65533;*k3&#65533;&#65533;Ap	&#65533;?A&#65533; P3)&#65533;&#65533;@&#65533;&#65533;)&#65533;{0]xrs&#65533;&#65533;|&#32589;&#65533;&#65533;0&#65533;&#65533;1&#65533;|&#65533;&#65533;,&#65533;{&#65533;&#65533;&#997;	y0&#65533;&#65533;\&#65533;&#65533;o&#65533;V&#65533;"Hu&#65533;&#65533;yc7&#65533;&#65533;5&#65533;&#65533;&#65533;]\j&#65533;&#65533;&#65533;&#65533;b)&#65533;pp
L4&#65533;'VD&#65533;&#65533;dZ&#65533;&#65533;&#65533;Y&#65533;zd&#65533;&#65533;&#65533;9&#65533;&#65533;&#65533;'&#65533;&#65533;&#65533;hf&#65533;&#65533;-&#38919;&#65533;Dr&#65533;q&#65533;&#65533;&#65533;y&#65533;&#65533;&#65533;&#65533;@&#765;&#65533;H&#65533;N&#65533;&#65533;N}~&#65533;T&#65533;&#65533;:&#65533;gH&#65533;&#65533;&#65533;'D&#65533;&#65533;h&#65533;g;&#65533;M&#65533; &#65533;&#65533;E&#65533;&#65533;px&#65533;Ev&#65533;D[7Fj&#65533;9&#65533;Yn&#65533;9cF&#65533;&#65533;k&#65533;S&&#65533;`]_Tw&#65533;
e&#65533;v&#257;M&#65533;iMT
&#65533;;&#65533;3D&#65533;&#65533;&#65533;&#65533;&#65533;&#65533;q3&#65533;x<px>f&#65533;f$&#65533;&#65533;>EdDb6h"@KD0{&#65533;Nr6&#65533;6k&#1590;4w3&#65533;tOPtV&#65533;lB&#65533;E'DC&#65533;hHl&#65533; I&#65533;\&#65533;@`&#65533;Gm&#65533;PD&#65533;&#65533;3@&#65533;J{8ndYeY&#65533;&#65533;Jkd?&#65533;&#65533;;a&#65533;\[&#65533;?&#65533;&#65533;&#65533;G&#65533;&#65533;@tq{&#65533;M&#65533;&#65533;k&#65533;m&#65533;C&#65533;&#65533;q&#65533;&#65533;wNe&#65533;I&#65533;&#65533;&#65533;&#65533;t"&#65533;rO0hj6&#65533;&#65533;DU<`gF&#65533;F!]9@
S!&#65533;(Q;E&#65533;`&#65533;D&#65533;'&#65533;&#1478;b&#65533;@&#65533;CB&#65533;$A&#65533;&#65533;PH|&#65533;:Ip\a&#65533;?&#65533;4?&#740;&#65533;&#65533;CG&#65533;sY&#16909;t;&#65533;&#65533;x?&#65533;f&#65533;%C&#65533;&#65533;&#41161;&#65533;&#65533;e&#65533;S&#65533;&#65533;~#&#65533;x)&#1476;&#65533;&#65533;[~e(=H@?&#65533;&#65533;3&#65533;E&#65533;&#65533;X&#65533;&#65533;G>F&#65533;&#65533;d"&#65533;g&#65533;&#65533;&#65533;&#65533;Av>n&#65533;Fn&#65533;(6
e@&#65533;&#65533;FaD?#&#65533;&#65533;u&#65533;"&#65533;:#5M*9?&#65533;B&#65533;&#65533;&#65533;9tM&#65533;C&#65533;&#65533;&#65533;;&#65533;&#65533;&#65533;wTijC&#65533;`o&#65533;`f&#25200;&#65533;3&#65533;&#65533;&#65533;&#65533;qh&~&#65533;`&#65533;$&#65533;&#65533;H o<&#65533;x&#65533;v&#65533;a&#65533;&#1035;XEU&#65533;&#65533;9&#65533;s&#65533; O&#65533;>9pI&#65533;OB t\&#65533;lJW&#65533;X&#65533;V}&#65533;&#65533;{&#65533;&#65533;cY&#65533;#&#65533;_&#65533;	HD&#65533;(&#65533;G,y&#65533;>&#65533;8&#65533;cj"&#65533;9&#65533;%&#65533;&#65533;4H&#65533;kt&#65533;Z&#65533;&#65533;f&#65533;k&#65533; G>oC&#65533;&#65533;x&#65533;(C)&#65533;6D&#65533;[&#65533;&#65533;\&&#65533;:&#65533;."Pm&#65533;&#65533;&&#65533;&#65533;<O|v `&#65533;&#819;&#65533;&#65533;Q&#65533;cH&#41216;d&#65533;&#65533;&#65533;&#65533;O&#65533;&#65533;Uc?4&#65533;$TS&#65533;&#65533;&#65533;&#65533;&#65533;&#65533;8)&#65533;&#65533;&#1656;L:1&#65533;kK@&#65533;dY&#65533;Y:&#65533;&#65533;&#65533;L&#65533;s&#65533;&#65533;ADT&#65533;&#65533;&#65533;&#1434;<&#65533;&#65533;<&#65533;5x!&#65533;O&#65533;&#65533;x&#950;OF$&#65533;&#65533;A&#65533;&#65533;&#65533;&#1247;&#65533;&#65533;&#65533;v'&#65533;	&#265;lsx9&#65533;<&#65533;C&#65533;8:&#65533;N&#65533;&#65533;Up&#65533;3&#65533;Uh&#65533;&#65533;27&#65533;9&#65533;hM&#65533;i8&#1944;&#65533;4)B&#65533;&#65533;;&#65533;9M&#65533;&#65533;:&#65533;&#65533;	A&#65533;yY4;}7Dx&#65533;x&#65533;&#65533;l&#65533;&#65533;7ClVfYUAd$o&#1044;&#65533;w>&#65533;&#65533;6(<P =Q&#65533;AH7<&#65533;Mp)7Lqg&#65533;&#65533;&#65533;!]xP&#65533;@&#65533;S&#65533;`k&#65533;:m5sA;H
g[&#65533;;&#65533;U&#610;&#65533;&#65533;Vn&#1315;/&#65533;&#65533;&#65533;A&#65533;7&#65533;&#65533;?&#65533;\J&#1034;&#65533;&#65533;&#65533;&#65533;&#65533;7&#65533;f&#65533;&#65533;&#65533;H &#65533;P=&#1379;&#65533;&#65533;&#1683;&#6669;K&#65533;S'D&#65533;<&#65533;yD&#65533;<&#550;>o`$j@&#65533;&#65533;&#65533;IlP&#65533;xK87=F2&#65533;3D&#65533;&#65533;(<&#65533;Y&#65533;&#65533;X &#65533;&#65533;&#65533;&#65533;&#65533;H&#65533;&#65533;&#65533;&#65533;	K&#65533;c;&#65533;<p&nH&#65533;P&#65533;&#65533;&#65533;"u(&#65533;:&#65533;&#65533;&#65533;&#65533;	A&#65533;&#65533;?K&#1034;I&#65533;	P
&#65533;&#65533;&#65533;&#679;TY)i@u(w&#65533;&#65533;&#65533;wI&#65533;C:*&#38082;&#65533;x	&#65533;&#65533;&#65533;tg&#65533;$&#65533;`r&#202;&#65533;&#65533;@&#65533;/&#65533;&#65533;&#65533;&#65533;?&#65533;&#65533;&#65533;68&#65533;x&#27109; 0h&#65533;&#65533;OQ&#65533;cZ&#65533;&#65533; &#65533;q&#65533;N&#65533;&#65533;&e&#65533;&#65533;A&#65533;&#65533;&#65533;&#65533;y&#65533;2	]P&#65533;r3 &#65533;C&#65533;6&#65533;Y&#65533;&#65533;6H&#65533;&#65533;]&#65533;J&#65533;&#65533;&#65533;0+&#686;LG9/&#65533;7&#65533;h&#65533;&#65533;&#65533;F&#65533;C&#65533;&#65533;&#65533;
;rX+&#65533;&#65533;&#65533;@&#65533;&#39959;&#65533;	_p&#65533;&#65533;(&#65533;;&#65533;*W=&#65533;&#65533;b&#65533;w&#65533;&#65533;jx&#65533;}[D&#65533;U+`r&`O&#65533;&#65533;&#1259;&#65533;E&#65533;&#65533;r&#65533;&#65533;s&#65533;q	&#65533;&#1044;&#65533;&#65533;rF&#65533;ft	&#65533;&#65533;3&#1312;g&#65533;&#65533;&#65533; 4&#65533;&7W"&#65533;&#65533;&#65533;?+q,*] &#65533;&#65533;-)&#65533;&#65533;&#65533;-Gu&#65533;&#65533;J&#65533;u&#65533;&#65533;``&#65533;@&#65533;&#1385;&#65533;sAK&#65533;V&#65533;&#65533;&#65533;&#65533;&#681;z3&#65533;&#65533;@j&#65533;&#65533;P&#65533;&#65533;&#65533;&#65533;i% &#65533;&#65533;4&#65533;B`&#65533;P8&#65533;&#65533;0H`&#65533;&#65533;
&#65533;(&#65533;;&#1475;&#65533;W&#65533;&#65533;&#65533;K&#65533;&#65533;h&#1299;n&#65533;&#65533;&#65533;&#65533;a @
G
&#65533;@&#65533;&#65533;  &#65533;&#65533;;g>=&#65533;6&#65533;x>J&#65533;rj&#65533;/;&#65533;&#65533;S&#65533;&#65533;#z&#65533;&#65533;-z&#65533;&#65533;1`q&#65533;L&#65533;^@&#65533;I&#65533;&#1844;&#65533;&#65533;&#65533;>(&#65533;fA&#65533;&#65533;&#65533;
&#65533;>&#65533;Y&#65533;
I&#65533;&#65533;&#65533;Yk&#65533;J&#65533;&#65533;&#65533;&#65533;d&#65533;&#65533;#&#65533;&#65533;&#65533;&#65533;{&#65533;&#65533;&#65533;&#65533;	&#65533;k&#65533;ll&#65533;Y&#65533;\h7&#65533;l$2pGP`&#65533;&#65533;&#65533;;&#65533;
&#65533;G&#65533; &#65533;P&#65533;&#65533;8&#65533;&#65533;`&#65533;&#476;pgP
"&#65533;b1&#65533;<H&#65533;6M&#65533;&#65533;&#65533;&#65533;mr`}&#65533;m&#65533;B&#65533;&#1498;*&#65533;[&#65533;wtc&#65533;M&#65533;)&#1337;P&#65533;	&#65533;"~A;&#65533;&#65533;&#65533;>&#65533;&#65533;&#465;6f&#65533;k&#685;cvD&#65533; _W&#65533;
&#65533;0&#65533;P|&#65533;R\&#65533;G0G`&#65533;X`&#65533;KZ&#65533;&#65533;t&#65533;{X@&#65533;cU&#65533;'`&#65533;i&#65533;&#65533;&#65533;&#65533;&#65533;j&#65533;&#65533;m&#65533;&#389;0&#65533;9h&#65533;&#65533;.&#65533;Jx&#65533;&#65533;mL&#65533;&#65533;kJ&#65533;G&#65533;U@&#65533;%[`W&#65533;&#65533;&#65533;&#972;z&#65533;
KpD&#65533;C&#65533;"&#65533;<`&#65533;;p&#65533;&#65533;P&#65533;&#65533;&#65533;&#65533;&#65533;&#65533;q&#65533;J8#&#65533;B&#65533;&#65533;&#65533;&#65533;
&#65533;v&#65533;&#65533;&#65533;.&#65533;>&#65533;CL&#65533;&#65533;YN@;P@Jt&#65533;e&#65533;&#65533;&#65533;&#65533;&#1099;&#65533;[S&#65533;K+L&#65533;&#65533;&#65533;;&#65533;Q&#65533;&#65533;\&#65533;Yp&#65533;&#65533;&#65533;W&#65533;ET&#65533;&#65533;\&#65533;(&#65533;S&#65533;8`&#65533;:&#65533;
&#65533;;&#65533;fE&#65533;&&#65533;l&#65533;@&#65533;W&#65533;&#65533;S&#65533;&#65533;&#65533;k&#65533;&#65533;p&#65533;I&#65533;p7*&#65533;&#65533;&#65533;P&#65533;
&#65533;.&#65533;:&#65533;	{&#65533;&#65533;&#65533;&#65533;&#1549;\&#65533;}&#65533;&#65533;&#65533;&#65533;<&#65533;O7C
;X&#65533;&#65533;@&#65533;Ak\q&#65533;T&#65533;f&#1435;&#65533;i$&#65533;v&#65533; p&#65533;.&#65533;w&#65533;p&#65533;&#65533;D.&#65533;&#65533;&#65533;&#65533;M&#65533;&#65533;&#65533;~1&#65533;!&#1341;H~X&#65533;&#65533;+=`R&#65533;&#65533;{&#65533;&#65533;&#65533;o&#65533;&#65533;&#65533;kI@&#65533;Y&#65533;`;&#65533;S4`&#65533;Mp&#65533;KK&#65533;_pR&#65533;LJ&#65533;&#65533;y&#65533;g|&#65533;&#65533;&#65533;&#65533;&#65533;&#65533;[	&#65533;C&#65533;;&#65533;|&#65533;&#65533;p-&#367;&#65533;&#1916;F&#65533;5-&#65533;K&#65533;,&#65533;&#1543;&#65533;4&#65533;H&#65533;3&#65533;&#65533;&#1115;&#65533;&#65533;=&#65533;&#65533;&#65533;&#65533;&#65533;!&#65533;g#VK&#65533;)&#65533;&#65533;&#65533;&#65533;&#65533;&#65533;O&#65533;&#65533;&#65533;&#65533;&#65533;&#65533;&#65533;&#664;&#65533;&#152;`T)m&#65533;&#65533; &#65533;>X&#65533;
&#65533;&#65533;b&#65533;&#65533;&#65533;=k&#65533;&#65533;m&#65533;&#65533;&#65533;&#65533;&#65533;=&#65533;&#1972;F&#65533;&#65533;&#65533;&#65533;!&#65533;&#65533;&#1541;p8&#65533;
&#65533;:&#65533;&#65533;8&#65533;&#65533;&#65533;&#65533;}&#65533;&#65533;&#65533;	k+&#65533;DI0&#65533;&#65533;&#65533;&#65533;,&#65533;W&#65533;w&#65533;PS&#19027;P&#65533;&#65533;&#65533;&#65533;Gy<&#65533;L^A&#65533;z`~&#65533;&#65533;o&#65533;&#65533;	&#65533;=\&#65533;&#65533;G&#65533;&#65533;&#65533;&#65533;>\ks&#65533;&#65533;&#65533;&#65533;&#65533;*d&#65533;&#65533;&#65533;G&#65533;&#65533;&#65533;m&#65533;x>&#65533;UL&#65533;l&#65533;~&#65533;P0&#858;&#65533;%`&#65533;&#65533;R&#65533;^&#65533;&#65533;&#65533;&#65533;&#65533;jY6&#681;&&#65533;2>&#65533;k,&#65533;G@( &#65533;tL=&#65533;#Yp&#65533;P&#65533;&#1289;L&#65533;&#65533;K&#1522;&#1577;&#65533;3&#65533;&#65533;&#65533;=&#65533;(&#65533;&#65533;V&#65533;&#65533;&#65533;N&#65533;&#65533;<&#65533;w&#65533;&#65533;L>&#65533;&#65533;-&#65533;k&#65533;	N&#65533;:&#65533;8@N&#65533;&#65533;|\&#65533;&#65533;t&#65533;n&#65533;=<&#65533;&#65533;c&#65533;"p	z&#65533;&#65533;&#65533;&#65533;&#65533;&#65533;7&#65533;&#65533;zt&#65533;|&#65533;&#65533;hH"&#65533;>&#65533;9~&#65533;&#65533;&#65533;P&#65533;NA&#65533;&#65533;N4&#65533;&#64187;&#65533;|&#886;N&#65533;u8!&#65533;}hY|&#65533;&#65533;&#65533;&#65533;&#65533;&#65533;&#65533;&#65533;Q&#65533;&#65533;LkD P
m&#65533;	r&#65533;&#65533;&#65533;&#65533;]=&#65533;&#65533;?&#1098;A&#65533;&#65533;l&#65533;&#65533;?&#65533;PKPp&#65533;~&#65533;&#65533;&#65533;_&#65533;=&#65533;&#65533;&#65533;[P&#65533;<&#65533;a&#65533;&#65533;+&#65533;&#65533;&#65533;qP&#65533;
&#65533;&#65533;&#65533;^x&#65533;&#65533;&#65533;"&#65533;&#160;&#61024;&#65533;Y&#65533;Awo&#65533;o&#65533;&#65533;&#65533;	_&#65533;J&#65533;s&#65533;&#65533;&#65533;\&#1994;&#65533;	&#65533;&#65533;&#65533;8^B&#64344;B&#65533;bI`&#65533;D&#65533;&#65533;t&#65533;&#65533;&#65533;H&#65533;&#65533;&#65533;V&#65533;&#65533;&#65533;O&#65533;&#65533;&#65533;&#65533;&#65533;XP&#65533;&#65533;<H`&#65533;^&#65533;&#65533;&#65533;&#65533;<E$&#65533;(Pj&#65533;t.&#65533;>&#65533;y|0&#65533;E&#65533;&#65533;P&#65533;&#65533;&#65533;&#65533;&#65533;&#65533;| &#65533;.o&#65533;z	&#65533;69=&#65533;L&#65533;&#65533;&#65533;&#65533;
+&#65533;&#65533;&#65533;u$&#65533;&#65533;&#65533;>F&#65533;&#65533;0&#65533;&#65533;&#65533;&#65533;&#65533;&#65533;&#65533;&#65533;L&#65533;:&#65533;&#65533;&#65533;&#65533;:&#65533;&#65533;&#65533;Xa&#65533;&#65533;&#65533;&#142;&#65533;.z0&#65533;a&#65533;N$1&#65533;p&#136;#F&#65533;&#65533;p&#65533;)t&#65533;@$=2t&#65533;d&#597;&#65533;&#65533;p&#65533;&#65533;&#65533;#G;f&#65533;Rb&#65533;&#135;.y&#65533;&#65533;LM&#65533;EaZ@B&#65533;6OJa&#65533;x&#65533;&#65533;&#65533;BG&#65533;&#65533;&#65533;z&#65533; ,0[&#65533;&#65533;&#65533;&#65533;&#65533;(F@5&#65533;&#65533;&#65533;VX&#65533;j&#65533;&#65533;&#65533;&#65533;'\x!&#65533;&#65533;8o&#65533;&#65533;&#65533;&#182;&#65533; &#65533;&#65533;`&#362;D&#65533;&#65533;lQpIAH&#65533;&#65533;!Bs&#8157;=:PA&#65533;&#65533;H=bT&#65533;&#65533;&#1069;]&#65533;&#65533;&#65533;/&#65533;&#65533;-J&#65533;&#65533;&#65533;C&#65533;9K2&#65533;&#65533;&#65533;&#65533;B$(.f&#65533;I&#65533;&#65533;&#65533;R&8\J1&#718;&#65533;n&#65533;&#65533;&#945;e&#65533;W;&#65533;&#65533;(&#65533;S&#65533;"\1j&#65533;f&#65533;Dz&#65533;&#65533;&#65533;&#65533;&#65533;|
&#65533;&#65533;Ae&#65533;&#65533;_&#65533;&#65533;*>&#65533;z&#65533;&#65533;&#65533;0a
&#65533;&#65533;B&#65533;&#65533;0&#65533;&#201;&#65533;&#65533;&#611;B$&#65533;&#65533;&#65533;&#65533;3W&#65533;&#65533;&#65533;9&#65533;!0&#65533;&#65533;B&#65533;&#65533;VXA(&#65533;H&#65533;	!&#65533;%&#65533;&#65533;L32k &#65533;&#1538;"
Ad&#65533;&#65533;/3tb&#65533;&#65533;+&#65533;G'&#65533;&#65533;&#65533;C)&#65533; J&#65533;&#65533;&#65533;'2&#65533;7&#65533;H&#65533;&#65533;T&#65533;#`K&#65533;.@oI&#65533;&#65533;&#65533;M&#65533;8&#65533;%&#65533;&#65533;'%&#65533;$&#65533;&#780;`&#43936;&#65533;&#65533;&#1537;&#65533;&#65533;&#65533;&#65533;&#65533;&#65533;*yD&#65533;&#65533;&#65533;A&#65533;&#65533;&#33451;+&#65533;h`&#65533;)&#65533;&#65533;&#65533;&#65533;12&#65533;&#65533;&#65533;b&#680;&#65533;P&#1610;C&#65533;&Xa&#65533;L&#65533;&#65533;&#65533;B&#65533;0H&#65533;C&#65533;%&#648;	&#65533;+^)&#65533;@&#65533; &#65533; Q@&#65533;&#65533;(1<&#65533;&&#65533;&#65533;&#65533;
&#65533;&#65533;&#65533;&#65533;f&#182;&#65533;%&#65533;&#65533;&#65533;&#1014;8&#65533;J&#65533;;&#65533;&#678;HB&#65533;.QZ&#65533;&#65533;&#65533;+h&#65533;&#65533;&#65533;;"HY&#146;v{ &#65533;&#65533;&#65533;tk&#65533;&#65533;&#65533;i&#589;j&#65533;&#128;	v&#65533;I)"&#65533;&#65533;&#160;8&#65533;&#65533;v&#65533;&#914;
&#65533;>(U&#65533;&#65533;/J&#65533;&#65533;UXJ&#65533;O\&#65533;
&#65533;&#65533;74&#65533;d&#65533;B"&#65533;&#65533;|&#65533;+&#65533;p&#65533;&#65533;Xa&#65533;c&#65533;K&#65533;XA&#65533;&#65533;&#65533;&#65533;9&#65533;&#65533;&#65533;D&#65533;&#65533;!&#65533;&#65533;0$&#65533;&#65533;&#65533;&#65533;1&#1538;&#65533;&#65533;7!&#65533;&#65533;&#65533;,M&#65533;,&#65533;&#65533;&#65533;&#65533;&#65533;&#65533;4(&#65533;&#65533;v&#65533;&#65533;&#65533;b&#65533;[&#65533;&#65533;&#65533;&#65533;C(&#65533;$&#65533;&#65533;&#65533;b	&#65533;z&#1783;'&#65533;z&#65533;&#65533;l&#65533;&#65533;&#65533;&#65533;!&#65533;&#65533;&#65533;!K&#65533;@&#65533;&#65533;&#65533;B&#65533;&#65533;&#65533;&#65533;:?1&#169;&#65533;&#65533;&#65533;B5&#65533;#?q&#65533;&#65533;&#65533;&#65533;Eb&#65533;W&#65533;&#65533;&#65533;*&#65533;Ib
GI&#65533;&#65533;pq&#65533;&#65533;&#65533;&#65533;Dx&#212;%n&#65533;&#65533;&#65533;&#65533;"&#65533;	&#65533;@&#65533;,x&#65533;&#65533;@@&#65533;&#65533;.&#65533;&#148;@(h&#514;&#65533;T&#65533;L&#65533;*&#65533;q&#65533;=i&#65533;M&#65533;&#65533;.e&#65533;&#65533;v&#65533;6&#65533;&#65533;&#65533;&#386;
T&#65533;#&#65533;!&#65533;8q-9&#65533;&#65533;n&#65533;V&#65533;&#65533;&#65533;&#65533;&#65533;-&#65533;*&#65533;&#65533;U&#65533;&#65533;v&#65533;]&#65533;&#65533;&#65533;0&#65533;&#65533;&#65533; [&#65533;&#221;Nb&#65533;%&#65533;&#65533;WM*HJ&#65533;B&#65533;&#65533;;K&#65533;+&&#65533;&#65533;&#65533;@&#65533;;&#65533;b&#65533;
R
%&#65533;$%;x&#65533;&#65533;&#65533;&#65533;E&#65533;z &#65533;@q*|&#65533;z&#65533;&#65533;
.&#65533;&#65533;7&#65533;a+9&#65533;&#65533;&#24581; &#65533;`
ox&#65533;b%&#65533;dA*0&#65533;&#65533;`.Np&#65533;&#65533;*&#65533;&#65533;4*La&#65533;&#288;~&#65533;&#65533;&#65533;&#65533;W&#65533;uk&#65533;g&#65533;&#65533;<&#65533;&#65533;&#65533;"&#65533;&#65533;&#65533;T(V&#65533;&#65533;&#65533;&#65533;&#65533;&#65533;&#65533;($&#65533;&#65533;&#65533;*&#65533;b"&#65533;&#65533;p&#65533;<!	J&#65533;CBfg&#65533;&#65533;&#65533;j&#65533;L&#65533;&#65533;&#65533;+^&#65533;q]^&#65533;&#65533;&#192;&#65533;&#65533;x&#65533;|Z&#65533;&#65533;2L	&#65533;IE&#65533;&#65533;-&#65533;q&#65533;rV&#65533;&#65533;d&#65533;&#65533;&#295;K4[Jf
C&#65533;`&#65533;&#65533;&#65533;`&#65533;&#65533;)&#65533;
&#65533;D&#65533;uV&#65533;&#65533;24&#65533;[&#65533;&#65533;&#65533;8&#65533;&#65533;&#65533;(,(tM&#65533;&#65533;[0&#65533;f&#65533;&?B&=%&#65533;&#65533;|&#65533;&#65533;&#65533;-@&#65533;L&#65533;"y7LZe&#65533;&#65533;(U&#65533;&#65533;&#65533;V&#65533;v&#65533; l&#65533;p`&#65533;&#65533;&#65533;@h&#65533;&#46158;&#65533;)=)h&#65533;$&#65533;&#65533;8&#65533;&#65533;&P	B&#65533;&#65533;&#65533;&#65533;i3&#65533;Kt&#65533;	&#65533;D#&#65533;C*&#65533;4&#65533;&#65533;@d`$&#65533; &#65533;&#65533;J*Cr&#65533;U&#65533;&#65533;&#65533;#&#65533;
&#65533;&#65533;&#65533;	L@X2&#65533;G;&#65533;4>&#65533;&#65533;x&#65533;&#65533;P&#65533;$CR&#65533;&#145;B&#65533; &#65533;&#65533;&#65533;CX&#65533;_&#1586;&#65533;I&#65533;C%&#65533;&#65533;[&#65533;f&#65533;-&#65533;uX&#65533;'&#65533;&#65533;&#65533;&#65533;&#65533;n&#65533;DD&#260;ku&#65533;\+&#65533;&#65533;`V1&#65533;7 &#65533;&#65533;&#65533;W&#65533;Ry&#65533;!&#65533;J&#1111;,&#2021;&#65533;t&#65533;u&#65533;&#65533;NAt&#65533;&#834;P&#65533;&#1130;G&#65533;P&#65533;<@&#65533;&#65533;&#65533;^&#65533;>p&#65533; ;B/!&#1157;&#65533;h&#65533;O+&#65533;0ur&#65533;	&#65533;@&#65533;o&#65533;&#65533;KQ&#65533;&#65533;&#65533;&#65533;&#65533;&#65533;"&#65533;&#1536;)&#65533;j&#65533;P&#65533;&#65533;B&#65533;!"&#65533;1P@< 
0&#65533;I&#65533;_&#65533;F&#65533;&#65533;&#65533;&#65533;&#65533;&#65533;v&#65533;W&#65533;	"X&#65533;
i&#65533;&#65533;|6&#65533;&#65533;&#65533;l&#65533;&#65533;zKF&#65533;$dl&#65533;&#65533;z7&#65533;7&#65533;&#65533;Q7&#65533;Sq[&#65533;r&#65533;n&#65533;7G&#65533;N}&#270;HW&#65533;*HK&#65533;&#65533;0`&#65533;&#65533;&#65533;&#65533;N&#65533;&#65533;J&#65533;)&#65533;6&#65533;(:!(#&#65533;&#65533;z_&#65533;[Az&#65533;&#65533;t'	&#65533;(&#65533;P&#65533;&#65533;&#151;&#65533;&#65533;&#65533;&#65533;d&#65533;&#65533;)&#65533;&#65533;&#65533;&#65533;"&#65533;8&#65533;&#65533;&#65533;&#65533;+@q&#65533;S&#65533;a8D&#65533;@D&#65533; " &#65533;&#65533;&#162;!n&#65533;&#65533;9,?&#65533;h"6&#65533;i&#10864;&#65533;&#65533;&#65533;y&#65533;gr&#65533;w&#65533;Z&#65533;X&#65533;)&#65533;&#1032;9&#65533;x-8&#65533;m&#65533;&#65533;&#65533;&#65533;-&#65533;1~&#65533;&&#2047;}&#65533;	$A&#574;&#65533;&#65533;&#65533;&#65533;E&#65533;&#65533;V&#65533;&#65533;.&#65533;&#65533;<&#1546;.&#65533;\&#65533;J&#65533;!|8@^&#65533;U&#65533;N&#65533;
&#65533;&#65533;&#65533;Av&#65533;&#65533;Fl&#299;j&#65533;&#65533;V&#65533;&#65533;&#65533;+&#65533;APD !&#65533;&#65533;&#65533;;@&#65533;Z"&#65533;&#65533;|&#65533;&#65533;&#65533;&#65533;n&#65533;&#1388;R(&#1120;XDNq&#65533;`Z&#65533;#j&#65533;:&#65533;&#65533;A&#65533;O8_
&#65533;&#65533;&#65533;&#65533;&#1607;&#65533;&#65533;8rO&#65533;&#65533;grPk[/&#65533;Z_&#65533;&#65533;c
F&#65533;AE&#65533;&#65533;&#65533;&#532;S0&#65533;&#65533;&#65533;V,&#65533;&#65533;-&#65533;@ts2J&#65533;&#1968;&#65533;&#65533;`M#&#65533;&#65533;W&#65533;&#1732;
&#65533;`IP&#65533;&#65533;a&#65533;&#65533;&#60571;&#65533;_&#65533;&#65533;&#65533;&#65533;&#65533;]&#65533;&#65533;&#65533;&#65533;
&#65533;~5&#65533;&#1147;&#65533;&#65533;p=&#65533;T&#65533;x&#65533;&#24638;z&#65533;+&#65533;&#65533;+&#1074;&#1029;%x4&#65533;&#514;&#65533;}&#65533;nN&#65533;&#65533;&#65533;&#65533;&#65533;&#65533;{VX&#65533;&#65533;@HRLg&#65533;&#65533;un&#65533;&#65533;&#65533;&#65533;A&#65533;g~&#65533;&#65533;79)&#65533;K&#65533;&#65533;?&#65533;&#65533;B&#65533;&#65533;&#65533;&#65533;3&#65533;Z&#65533;xR&#65533;,&#65533;>&#65533;&#65533;&#65533;&#65533;&#65533;SK}&#65533;c&&#65533;&#65533;&#65533;LyN&#65533;\&#65533;&#65533;&#65533;&#65533;&#65533;515|&#65533;&#65533;&#65533;&#65533;&}&#65533;]2&#65533;,X&#65533;&#65533;&#65533;&#65533;|8x!;&#65533;&#803;84{&#65533;RH&&#65533;&#65533;7&#65533;&#65533;6p&#65533;$ B&#65533;&#65533;&#65533;&#65533;&#65533;&#65533;&#65533;&#65533;&#65533;&#65533;&#65533;
&#65533;&#65533;P&#65533;&#65533;"&#1319;	zc;D&#65533;&#65533;Q&#65533;!&#65533;AL8&#65533;pJ&#65533;"b&#65533;(96&#65533;A&#65533;&#65533;&#65533;&#65533;&#65533;.&#65533;3`C&#65533;C&#65533;9&#65533;&#65533;B&#65533;&#65533;&#65533;&#65533;?&#65533;@&#65533;&#65533;&#65533;&#65533;&#65533;S&#65533;J&#65533;&#65533;z&#65533;&#65533;&#65533;3&#65533;&#65533;&#65533;&#65533;&#65533;&#65533;Uz&#65533;&#65533;	&#65533;0	&#65533;"&#65533;&&#65533;&#38528;.x&#65533;~a&#65533;s&#65533;&#65533;&#65533;&#1176;j&#65533;&#65533; &#65533;&#657;%KxX&#36606;&#65533;	*H)&#65533;F&#65533;&#65533;,0&#65533;U 9<W&#65533;9`&#65533;B&#65533;L&#65533;1&#65533;&#642;28QX&#65533;(""&#65533;-&#65533;
X*83&#65533;&#65533;*&#65533;&#65533;&#65533;)&#65533;&#65533;7&#65533;L&#65533;&#65533;&#65533;&#65533;&#65533;~&#65533;/&#65533;&#65533;&#65533;	Y&#65533;F&#65533;&#65533;&#65533;pD&#65533;&#65533;&#65533;&#65533;&#65533;#&#65533;&#65533;&#65533;&#744;&#65533;y&#65533;L&#1100;(&#65533;B&#65533;&#65533;&#65533;0&#65533;j	2+&#65533;&#65533;K 7&#65533;&#65533;&#65533;	P0&#65533;&#65533;+&#65533;S"%&#65533;"&#65533;?&#65533;
&#65533;&#65533;&#65533;&#65533;&#65533;&#65533;&#65533;&#65533;&#1024;K`@&#65533;Xz&#65533;.&#65533;k&#65533;+H&#65533;
(&#65533;XJ
*0&#65533;R&#65533;H&#65533;I&#65533;&#65533;U(	Aq&#65533;&#65533;[D&#65533;J&#65533;&#65533;.P&#65533;E&#65533;7*&#65533;W"X0&#65533;)&#65533;&#65533;/8&#65533;DF&#65533;7&#65533;&#65533;s&#65533;&#65533;&#65533;7P&#65533;KP&#335;&#746;&#65533;&#65533;&#65533;3&#65533;&#65533;d&#65533;&#65533;GH';&#65533;D&#65533;&#65533;&#65533;&#65533;&#65533;&#65533;&#65533;&#65533;$&#65533;PaB2B$<$&#65533;&#65533;&#65533;&#65533;$&#65533;&#65533;z&#65533;&#65533;5&#65533; .&#548;9&#65533;&#65533;FP&#65533;7&#65533;F4b&#65533;o&#65533;B&#65533;&#65533;&#65533;&#65533;&#65533;&#65533;/&#65533;&#65533;&#65533;0"&#65533;&#65533;C&#65533;&#65533;&#65533;&#65533;
P&#65533;&#65533;&&#65533;&#1024;&#65533;H&#65533;&#65533;&#65533;
H&#65533;&#65533;&#65533;&#65533;$`Q&#65533;&#65533;&#65533;C#5x&#65533; s&#1729;&#65533;&#65533;&#65533;~y&#65533;zcE&#65533;!V&#65533;7
`%&#65533;&#65533;&#65533;&#65533;&#65533;T3&#65533;N&#65533;&#65533;&#65533;&#65533;*&#65533;&#1719;}&#65533;P$`@U1&#65533;8&#65533;.}&#65533;;&#65533;&#649;	x&#65533; &#65533;R&#65533;&#65533;E0&#65533;"&#65533;I&#65533;&#65533;9&#65533;&#65533;&#65533; .8&#65533;&#65533;*&#65533;?4&#376;$&#398939;3Lq&#65533;&#65533;H&#65533;.&#65533;hK&#65533;&#65533;q&#65533;,Oo&#65533;&#65533;$@K&#65533;&#65533;.F&#65533;&#65533;&#65533;(&#65533;yM2&#65533;q&#65533;XR&#65533;&#65533;&#65533;&#65533;r?N&#65533;&#65533;&#65533;&#65533;*&#65533;&#65533;&#65533;7X&#65533;X&#42443;&#65533;H:&#1601;&#535;&#65533;c&#65533;d&#65533;&#65533;&#65533;8&#65533;2&#65533;7C&#65533;%&#65533;u&#65533;F&#65533;&#3795;&#65533;;,(&#65533;&#65533;R&#65533;&#65533;43&#65533;K(H&#65533;&#65533;&#65533;d&#65533;FH&#65533;&#65533;`S&#65533;<U$&#65533;B&#65533;	U&#65533;}2&#65533;)&#65533;P&#65533;&#65533;&#65533;&#65533;&#65533;R&#65533;%X@&#65533;(&#65533;@&#65533;&#65533;z&#65533;B&#65533;&#65533;&#65533;&#65533;1c&#65533;(B&#65533;&#65533;&#65533;&#8421;9&#65533;,&#65533;7 &#65533;)&#65533;$&#65533;&#65533;+H&#65533;&#65533;&#65533;)&#65533;hqK[&#65533;&#1584;4&#65533;!&#65533;^&#65533;	&#65533;<&#65533;nq&#65533;J(:-T&#65533;K&#65533;*&#65533;&#65533;@&#65533;&#65533;&#65533;+&#65533;&#65533;&#65533;&#65533;&#65533;&#1215;&#65533;&#65533;&#65533;2&#65533;&#65533;}&#65533;45&#65533;&#65533;L}\D1&#65533;6m&#65533;&#65533;78#e455x3&#65533;l!8&#65533;&#65533;&#65533;1&#1537;
&#65533;(1`&#65533;F&#65533;&#65533;C0X&#65533;D!&#65533;T&#65533;<!&#65533;&#65533;3&#65533;&#1150;#Q&#65533;!&#65533;&#65533;&#65533;l)S&#65533;&#65533;&#65533;!&#65533;3&#65533;&#65533;&]&#65533;&#65533;&#65533;&#65533;P&#65533;&U;&#65533;&#65533;Y&#65533;&N(D&#65533;&#65533;&#65533;25&#880;&#65533;A:B&#65533;&#706;&#65533;XFXX&#65533;&#65533;&#65533;&#65533;9S0&&#65533;&#65533;zS&#65533;p&#65533;&#65533;&#65533;0&#65533;<&#65533;&#65533;&#65533;&#65533;h&#65533;&#65533;&&#1073;&#65533;S&#65533;F&#65533;S&#65533;&#65533;e&#65533;_&#1625;&#65533;&#65533;&#65533;&#65533;1&#65533;/&#1893;^&#65533;6H&#65533;&#65533;@N&#65533;7&#65533;x, &#65533;&#65533;&#1024;&#65533;&#65533;&#65533;8&#65533;&#65533;&#65533;:>;S0&#595;&#65533; ]&#65533;8&#1365;-Y&#65533;&#65533; &#65533;&#65533;:&#65533;&#65533;&#65533;Z&#65533;&#65533;&#65533;&#65533;$&#65533;R&#65533;VBzF&#65533;&#65533;1&#65533;&#65533;L4&#65533;&#65533;-&#65533;&#65533;&#65533;&#65533;1Ym&#65533;E&#65533;&#549;<FC&#65533;&#65533;&#65533;&#65533;&#65533;&#65533;3&#65533;	&#65533;&#65533;R;>&#65533;=&#65533;&#65533;&#65533;(F&#65533;&#65533;x&#65533;c&#65533;&#65533;&#65533;&#65533;&#65533;&#65533;&#49365;&#65533;a&#65533;&#65533;&#65533;>>&#65533;'&#65533;\&#65533;#&#65533;(&#577;&#65533;&#65533;R.&#65533;&#65533;&#65533;(9=&#65533;&#65533;&#65533;&#65533;`&#65533;&#65533;)*&#65533;&#65533;69&#65533;&#65533;&#65533;&#65533;&#65533;)0&#65533;&#65533;[&#65533;&#65533;-D&#65533;m&#1130;&#1005;&#65533;Z&#65533;PLVM&#1857;S`&#65533;&#65533;&#65533;S&#65533;&#39531;UX%&#65533;M$@&#65533;W&#65533;;X(&#65533;+&#65533;Y&#65533;<&#65533;&#65533;>*&#65533;BD&#65533;C@&#65533;)&#65533;&#65533;&#65533;&#65533;&#65533;S&#65533;&#65533;&#65533;:V&#65533;&#65533;B8&#65533;&#65533;&#65533;J&#65533;
&#65533;&#65533;&#65533;Z1&#65533;&#65533;K&#65533;Cj1303&#65533;/C&#65533;&#65533;	F &#65533;J&#65533;Bd&#65533;&#65533;&#65533;&#65533;&#65533;	&#1519;J&#65533;7&#65533;&#65533;<&#65533;&#65533;
01&#65533;!HR&#65533;&#65533;}&#744;/+&#65533;	 &#65533;&#65533;&#65533;&#65533;8&#65533;F&#65533;&#65533;#&#65533;&#1189;!&#65533;&#65533;u&#554;&#65533;&#65533;&#1826;4&#869;l0-&#65533;&#65533;&#65533;&#65533;*
&#65533;KCM&#65533;M&#65533;&#65533;&#65533;L&#65533;<&#65533;&#65533;O&#65533;&#65533;*`&#65533;U&#65533;]]DWM&#65533;v&#65533;&#65533;&#65533;&#65533;&#65533;&#65533;A&#65533;*&#65533;(cM(&#65533;&#65533;-b&#65533;&#65533;EZ&#65533;;X &#65533;&#65533;&#65533;&#65533;&#65533;&#65533;&#65533;&#65533;Y&#65533;E`&#65533;c&#65533;+&#65533;&#1150;&#65533;B{&#65533;&#65533;&#65533;`=IG&#65533;<&#65533;&#65533;&#65533;&#65533;&#65533;7&#65533;&;X!&#65533;P&#65533;&#65533;<&#65533;&#65533;&#65533;*&#65533;&#65533;&#65533;&#65533;&#65533;k&#1698;&#65533;|J@&#65533;&#65533;A&#65533;
.`'&#65533;&#65533;&#65533;&#65533;&#65533;> &#65533;&#65533;m&#65533;! &#65533;@H(&#1072;4&#65533;&#65533;'h&#65533;&#65533;&#1655;%W&#65533;KXX*&#65533;&#1330;&#65533;&#1240;&#65533;&#65533;Q&#65533;#xO&#65533;&#65533;,&#65533;`0(&#65533;E&#65533;&#65533;&#284;&#65533;N&#65533;P&#65533;&#65533;&#65533;&#65533;X&#300;&#65533;&#65533;c&#65533;&#65533;%W&#65533;&#65533;BD&#65533;C=&#65533;$0&#65533;+NC&#2013;:&#65533;&#65533;&#65533;	&#65533;&#777;&#65533;7&#65533;R&#65533;UM@D&#65533;0Pw)&#65533;@&#65533;&#65533;E8&#65533;&#65533;.UE/V&#65533;:&#65533;&#65533;&#65533;E&#65533;&#65533;&#65533;Y&#65533;&#65533;@&#65533;&#65533;rcCXr&#65533;%&#65533;&#65533;%&#65533;&#65533;&#65533;&#65533;&#65533;FX&#65533;&#65533;&#65533;&#65533;&#65533;&#258;(&#65533;&#418;&#65533;&=&#65533;V`&#65533;&#65533;D&#65533;&#65533;&#65533;&#65533;;&#65533;&#65533;&#65533;A&#65533;`&#65533;&#54034;i&#65533; &#65533;I&#65533;.&#65533;&#65533;&#65533;&#65533;&#1560;\&#65533;+&#65533;&#65533;&#65533;&#65533;&#1816;|?&#65533;&#65533;xc
e&#65533;&#65533;&#65533;8&#65533;.@&#65533;$@"!VN&#65533;Q8&#65533;&#65533;8a&#65533;Fh&#65533;&#65533;L1&#65533;b6&#65533;&#65533;&#65533;U&#65533;&#65533;v&#65533;&#65533;&#65533;&#65533;&#65533;/&#65533;&#65533;U&#65533;c&#65533;&#65533;3&#65533;&#65533;q6@!&#65533;&#65533;H&#65533;4&#65533;2C@&#65533;&#65533;l&#65533;&#65533;b1(&#65533;,S&#65533;&#65533;&#65533;Q1&#65533;&#65533;&#65533;&#65533;[&#65533;&#65533;&#1943;A"H=%'-&#65533;&#65533;4&#65533;B&#65533;&#65533;&#65533;&#65533;&#65533;&#65533;&#65533;&#65533;&#65533;>&#65533;XD&#1503;&#65533;Ma&#65533;&#65533;;V&#65533;&#65533;&#1719;B&#65533;&#65533;RTN&#65533;U~&#65533;-@&#65533;&#65533;&#65533;&#65533;&#65533;0&#65533;&#357;&#65533;o*&#290;&#65533;&#65533;`&#65533;2&#65533;NXs&#65533;&#65533;&#65533;	0uH&#65533;&#65533;&#65533;&#65533;&#65533;&#65533;&#65533;B&#65533;$&#65533;,&#65533;&#65533;&#65533;~&#65533;&#1114;&#65533;F&#65533;f&#65533;Y&#65533;&#65533;&#65533;ov&#45636;k&#65533;&#65533;&#65533;&#65533;
`p&#65533;&#65533;$P&#65533;	P	mb!&#65533;&#1412;&#65533;&#65533;&#65533;&#65533;.3&#65533;B&#65533;&#65533;&#65533;&#65533;g&#65533;&#65533;&#65533;&#65533;&#65533;%&#65533;&#65533;,&#754;X&#65533;K&#65533;F&#65533;Y&#65533;&#65533;&#65533;K&#65533;&#65533;&#65533;&#8734;&#65533;K&#65533;&#65533;K&#65533;BF&#65533;&#65533;&#65533;&#65533;QZ#<&#65533;&#65533;&#65533;&#65533;3h&#65533;G&#65533;.&#65533;H&#65533;&#65533;&#65533;&#65533;&#65533;d&#548;&#65533;&#65533;a&#65533;&#65533;&#65533;	&#65533;:8&#65533;&#65533;.`n&#65533;MR&#65533;&#65533;N&#65533;n&#65533;&#65533;&#1024;J'&#65533;&#65533;&#936;&#65533;&#65533;&#65533;&#65533;$&#65533;Y&#61837;E&#65533;6H&#65533;J&#65533;M&#65533;|&#65533;j;&#65533;&#265;.(7&#65533;&#65533;&#65533;&#65533;KAN&#65533;)p&#1069;&#65533;&#1363;,&#65533;7(&#65533;&#65533;Z:N&#65533;&#65533;L"hk&#65533;5&#65533;&#65533;vU&#65533;&#65533;&#65533;&#65533;&#65533;S?&#65533;T&#65533;&#65533;W0O&#65533;&#65533;E&#65533;j&#65533;l@&#65533;qMx^&#65533;&#65533;&#65533;(UlMX&#65533;&#65533;~&#65533;GP&#65533;&#65533;L$&#65533;l&#65533;&#65533;8SH
&#65533;&#65533;[&#65533;&#65533;V&#65533;&#65533;&#65533;W&#65533;q&#65533;&#65533;:&#65533;&;(&#65533;&#65533;&#65533;F&#1722;)Lx&#65533;&#65533;B|&#65533;F`&#65533;$&#65533;N&#65533;@&#65533;LF&#65533;J&#65533;&#65533;F"&#65533;&#1343;&#65533;a&#65533;U &#65533;I&#65533;&#65533;U&#321;@s&#65533;&#65533;&#65533;1>&#65533;&#65533;&#65533;LA&#65533;&#65533;&#65533;>&#65533;&#65533;90#0.&#65533;Dq&#65533;&#65533;FI=&#65533;&#65533;VX@&#65533;&#65533;&#65533;)&#65533;&#65533;&#65533;|&#65533;&#65533;(&#65533;,|&#1830;CG&#834;P&#65533;&#65533;&#1323;*&#65533;&#65533;&#258;&#65533;&#65533;I&#65533;&#65533;&#65533;$Q]:&#65533;Ng10h&#65533;&#65533;&#65533;&#65533;&#65533;&#65533;_&#65533;>0&#65533;S&#65533;TV2&#65533;@Z&#65533;&#65533;&#65533;&#65533;(&#65533;8F0&#65533;3l|&#65533;&#65533;2	&#65533;&#65533;&#65533;&#65533;l&#303;&#65533;&#65533;&#65533;z&#65533;&#1476;1HSSlB&#65533;&#65533;&#65533;U*&#65533;"0db&#65533;&#186;zPA&#65533;#&#65533;.&#65533;`D&#65533;.p&#65533;MD9&#65533;R-T3&#65533;&#65533;L&#65533;:I&#65533;&#65533;&#65533;&#65533;&#65533;&#65533;R&#65533;\&#65533;&#65533;&#65533;!&#65533;4H&#65533;	&#65533; &#65533;#&#65533;&#65533;&#65533;&#65533;AD&#65533;Li&#65533;h#&#65533;&#65533;&#65533;&#65533;&#65533;[&#65533;&#65533;r&#65533;&#65533;JtL]Majs&#65533;&#65533;~&#65533;&#65533;&#65533;f&#65533;%&#65533;?&#65533;/c&#65533;&#65533;&#65533;&#65533;Gw&#1670;&#65533;F~&#65533;Uu&#65533;&#65533;p%&#65533;&#65533;u@&#65533;&#65533;:&#65533;&#201;P&#65533;h&#65533;u&#65533;&#65533;&#65533;&#65533;z@@&#65533;&#65533;&#65533;&#65533;&#65533;&#65533;H&#65533;I&#65533;&#65533;Q&#65533;&#65533;&#65533;&#65533;&#65533;4&#65533;h*h&#65533; ,X&#65533;Lix%&#65533;`&#65533;F&#65533;&#65533;&#65533;!&#65533;%@&#65533;R&#65533;cB"G*&#65533;&#65533;"1&#65533;&#65533;lda&#65533;	W&#65533;9c&#65533;R&#65533;7+U0chG&#65533;&#65533;,&#65533;$&#65533;+N`&#65533;$l&#65533;V&#65533;9.P&#65533;J&#65533;&#65533;O&#65533;r&#65533;B&#274;	&#65533;4:&#135;&#977;#&#65533;&#65533;pJQ&#1528;r&#65533;&#1197;&#65533;T%&#1148;	eL&#65533;&#65533;A&#65533;&#65533;&#65533;&#65533;&#65533;&#65533;&#65533;)b]*&#65533;&#65533;p&#65533;&#1109;,&#65533;s*&#65533;&#65533;S&#65533;I-y&#65533;4"&#65533;Fg&Ux &#65533;L^&#65533;g&#65533;Lx&#1027;J&#65533;%j&#65533;8f&#65533;&#65533;&#65533;D&#65533;H&#65533;&#65533;	-&#65533;X`&#65533;A&#65533;c&#65533;XCa&#65533;&#65533;+g$&#65533;q&#65533;2W&#65533;$4p A&#65533;(H3%a&#65533;&#65533;0&#65533;&#65533;zvm&#65533;b,&#65533;"&#65533;c&#65533;%&#65533;&#65533;"J&&#65533;&#65533;ARx&#65533;VT)&#65533;&#65533;K,%&#65533;&#65533;TbO>M&#65533;&#1730;g&#65533;D&#65533;ng&#65533;Qq&#65533;$"a&#65533;UDL`&#65533;V94&#65533;X&#65533;&#65533;uh&#65533;DMA&#65533;&#65533;&#65533;+Y#&#65533;Ed&#65533;Y&#560;&#65533;,&#65533;)<&#519;e%&#65533;Eo&#65533;&#65533;A&#65533;"&#65533;&#65533;e[&#65533;&#65533;&#65533;bx&#65533;&#65533;(od`&#65533;&#65533;&#65533;J	&#65533;&#65533;A&#65533;&#65533;W&#65533;m
&#1575;&#65533;&#65533;&#65533;&#65533;&#65533;b	]&#65533;' &#65533;h&#65533;&#65533;&#65533;&#65533;&#65533; Tt&#65533;&#65533;1$Hg8&#65533;)S&#65533;&#65533;&#65533;#c(&#65533;gET0&#65533;&#65533;wV&#1285;}%T&#65533;#T&#65533;&#65533;*<&#65533;D&#65533; &#65533;S"A&#65533;&#1288;n+(pz6&#65533;(&#65533;\h&#65533;&#65533;&#65533;&#65533;%Q8fq&#65533;&#65533;&#65533;V\<@@,V&#65533;Ox;.&#65533;9&#65533;0&#65533;+Axq&#65533;&n&#65533;&#65533;&#65533;$&#65533;Cy/&#65533;[&#65533;&#65533;,T0&#65533;`H	&#65533;a&#65533;Y&#65533;A%&#65533;&#65533;qJW(&#65533;f#W$&#65533;&#65533;&#65533;.&#65533;&#65533;h&#65533;&db`|&#65533;4A&#65533;%&#65533;&#65533;y&#65533;&#65533;&#65533;Bf&#65533;i&#65533;&#65533;&#65533;D	&#65533;9&#65533;&#65533;/&#65533;&#65533;
w' 6=&#65533;&#65533;)
 &#65533;&#65533;&#65533;`%&#65533;&#65533;7_Kt&#65533;S;t&#65533;`@`B@&#65533;
&#65533;&#65533;!&#65533;_&#65533;qE"+&#65533;&#65533;&#65533;n&#65533;tFd&#65533;&#65533;<&#65533;&#65533;P^&#65533;&&#65533;&#65533;\<`&#65533;&#65533;&#65533;\=A&#65533;+&#65533;;8U&#65533;&#65533;+J&#65533; r&#288;&#65533;&#65533;&#65533;Z&#65533;/&#65533;&#194;&#65533;|%&#65533;&#65533;&#65533;)~U&#65533;`&#65533;bP&#65533;&#65533;&#65533;&#65533;&#65533;&#65533;K&#65533;&#65533;
&#65533;&#65533;{-&#65533;!&#65533;&#65533;&#65533;&#65533;&#65533;&#65533;&#495;$&#65533;&#65533;l&#65533;&#65533;gz&#65533;U&#65533;D]$&#65533;&#65533;&#589;&#65533;&#65533;&#65533;X&#65533;&#65533;$$&#65533;&#65533;&#65533;&#65533;pJ&#65533;&#65533;y&#65533;LQ&#65533;%T&#65533;&#65533;&#65533;&#65533;&#65533;&#65533;&#65533;"&#65533;&#65533;HeP@&#65533;(&#65533;p&#65533;&#65533;>&#65533;&#65533;)_+pm,&#1366;&#65533;&#65533;5&#65533;&#1628;!&#65533;&#65533;&#65533;&#65533;0&#65533;&#65533;C&#65533;Cz&#65533;  `*T1&#65533;&#65533;&#65533;M&#65533;&#65533;&#65533;&#65533; &#65533;&#65533; q6&#65533;&#65533; &#391;9@&#65533;	N@&#65533;&#65533;,'&#250;&#65533;&#65533;~&#65533;Q&#65533;
$dL&#65533;PS%J1&#65533;&#65533;%aZ&#65533;D&#65533;T&#65533;,@Y&#65533;p&#65533;{&#65533;&#65533;	1&#65533;~&#65533;w.&#65533;&#65533;W4ax&#65533;1Yz^&#65533;&#65533;&#65533;`1(E&#65533;<&#65533;%	=&#65533;&#65533;$Q@x&#65533;&#65533;c&#65533;&#65533;&#65533;	&#65533;@&#1054;A<&#65533;G&#65533;k&#65533;9&#65533;&#744;&#65533;Y&#65533;Ru&#65533;&#65533;H@pXh&#65533;)Tv&#65533;&#65533;&#65533;&#65533;boHUkC&#65533;	|A&#65533;&&#65533;&#65533;&#65533;&#65533;)&#65533;&#65533;&#65533;&#239;p&#65533;0,&#65533;D	&#65533;D&#65533;&#65533;iM&#65533;)&#65533;@N<&#65533;&#65533;j`&#65533;v5&#65533;K&#65533;&#65533;&#65533;&#65533;-&#816;&#65533;]9&#65533;&#65533;&#65533;&#65533;&#65533; &#65533;v,&#65533;1&#65533;&#65533;_&#65533;T&#65533;&#1072;&#65533;&#65533;&#65533;&#65533;&#65533;	&#65533;@
y>L&#65533;]&#65533;S&#65533;&#65533;&#1029;&#65533;&#65533;iy&#1603;&#65533;VC&#65533;&#65533; (&#65533;(&#65533;&#65533;&#65533;l&#65533;{L&#65533;Ey&#65533;E&#65533;	9&#65533;A&#65533;J&#65533;&#65533;,BJgx&#65533; 5&#65533;&#1154;P &#65533;&#65533;&#65533;&#65533;w&#65533;FPA$&#65533;&#65533;_&#65533;4M&#65533;	&#65533;3&#65533;&#65533;`&#65533;&#65533;&#65533;&#65533;&#65533;i(&#65533;p&#65533;&#65533;~&#65533;@
&#65533;@vz&#65533;1Mp&#65533;s&#65533;&#65533;SB  .I B&#65533;&#65533;&#65533;	&#65533;&#65533;[&#65533;&#65533;Y'yAG@&#65533;5&#65533;
&#65533;!&#65533; g&#65533;&#65533;bE&#1221;&#65533;&#65533;\&#65533;&#65533;J&#65533;9J&#65533;Tl&#65533;t'#&#65533;P&#65533;$>S
&#65533;t
&#65533;5&#65533;&#65533;&#65533;&#65533;t!&#65533;'C&#65533;b&#65533;W S&#65533;&#65533;&#65533;@&#65533;&#65533;`dA,&#65533;&#1675;&#65533;mXOP&#65533;&#65533;:&#65533;T&#65533;&#65533;&#65533;&#65533;v&#65533;&#65533;&#65533;&&#65533;&#65533;&#65533;&#65533;+Z&#65533;&#65533;Fd>&#65533;A&#65533;e&#65533;E)&#65533;&#65533;&#65533;o`R&#65533;)&#65533;1HB&#65533;&#65533;&#65533;
&#65533;&#65533;(v&#65533;&#65533;M&#65533;!&#65533;&#65533;&#65533;&#1578;a&#65533;&#65533;@&#65533;)|P&#65533;V&#65533;@&#65533;&#65533;&#35865;&#65533;&#65533;\L$ v&#65533;MY&#65533;&#65533;J&#65533;&#65533;&#65533;b	&#65533;S	&#65533;&#65533;&#65533;&#65533;IC%*&#65533;&#65533;&#65533;O){t1&#487;Ij&#65533;&#65533;&#65533;Jc&#65533;&#65533;14&#65533;%&#65533;>&#65533;&#65533;&#65533;c&#65533;&#65533;&#65533;0;j&#65533;&#65533;<2&#65533;&#65533;&#65533;d@&#65533;}p&#65533;l&#65533;&#65533;H&#65533;@&#65533;&#65533;&#65533;8(&#65533;&#65533;;#&#65533;h&#65533;H&#65533;DW&#65533;&#65533;&#65533;`ST@&#351;&#65533;!&#65533;&#65533;&#65533;&#25505;2&#65533;!PX&#65533;&#65533;&#65533;"&#65533;&#65533;&#65533;
< &#65533;f&#65533;&#65533;~&#65533;&#65533; '&#65533;&#65533;&#65533;3&#65533;&#65533;&#65533;&#65533;[&#65533;&#65533;M&#65533;CS&#65533;&#65533;(&#65533;t&#65533;&#717;&#65533;`&#65533;&#65533;&#416;ClS;&#65533;&#65533;&#65533;&#468;&#65533;igE&#65533;*1&#65533;h&#65533;&#65533;tO&#65533;&#406;{&#65533;&#65533;&#65533;@*/I&#65533;&#65533;,&#65533;#w&#65533;&#65533;]&#65533;&#65533;&#65533;({u<&#65533;m&#65533;&#65533;&#65533;&#65533;m&#65533;&#65533;&#65533;&#65533;+pf&#65533;&#65533;91&#65533;E&#65533;&#65533;&#65533;'&#65533;&#65533;&#65533;N&#65533;&#65533;4<&#65533;&#65533;&#65533;&#65533;A+&#65533;&#65533;&#1338; &#65533;
"x&#261;&#65533;$&#65533;*"P&#65533;*a&#65533;Hv&#65533;orH&#65533;?H	&#65533;.@@&#256;}&#65533;&#65533;&#65533;fr&#65533;&#65533;&#65533;j&#65533;&#65533;&#65533;!&#65533;&#65533;&#65533;&#65533;(&#65533;&#65533;&#65533;U&#65533;&#1376;&#65533;&#65533;*V&#65533;&#65533;,&#65533;&#65533;&#300;&#65533;&#65533;=&#65533;/&#65533;`&#65533;v@,J&#65533;e&#65533;&#65533;rq&#65533;&#65533;&#65533;h&#65533;&#65533;@&#65533;P
({&#65533;&#538;&#65533;&#65533;&#65533;&#65533;
P&#65533;&#65533;&#65533;&#27829;&#65533;&#65533;S&#65533;Bzh&#65533;&#65533;&#65533;@&#65533;A;xd&#65533;O&#65533;&#65533;&#65533;oOH&#65533;&#65533;Z$&#65533;v&#65533;T&#65533;&#65533;&#1414;&#65533;z&#65533; &#65533;XO&#65533;l&#65533;&#65533;&#65533;&#65533;
&#65533;3&#65533;&#892;&#65533;&#65533;;&#65533;W&#65533;&#65533;'m&#65533;'&#65533;&#65533; xh
V>P&#65533;&#65533;+d}&#65533;&#65533;}*&#65533;\&#65533;&#65533;&#65533;\0&#65533;&#1712;&#65533;$&#65533;&#65533;&#65533;O^&#65533;)&#65533;&#65533;"m&#65533;d&#65533;,i&#1583;vp&#65533;&#65533;n&#65533;m&#65533;&#65533;V&#65533;THDd&#65533;&#65533;&#65533;&#65533;h&#65533;&#65533;&#65533;&#65533;&#65533;&#65533;	&#65533;&#65533;&#65533;x&#65533;&#65533;c&#65533;&#1757;&#65533;1&#65533;@&#65533;&#65533;&#65533;d8&#65533;&#65533;&#65533;&#65533;&#65533;&#65533;&#65533;&#65533;<&#65533;t&#65533;&#65533;&#65533;&#65533;&#65533;&#65533;u&#65533;$D$&#65533;&#65533;&#65533;&#65533;&#65533;&#65533;&#65533;[&#65533;&#65533;X&#1485;&#65533;t&#65533;x&#65533;&#65533;Oo&#65533;&#65533;&#65533;q&#65533;@<&#65533;&#65533;&#65533;&#65533;&#65533;p&#65533;O&#65533;&#1601;\&#65533;!|&#65533;A`,p&#65533;&#65533;&#1569;&#65533;4@S&#65533;6&#65533;&#644;&#65533;&#65533;^W\&#65533;&#65533;&#65533;hZW&#65533;&#65533; ,\s}&#65533;Ad&#65533;c	_&#65533;@A&#65533;U4&#65533;&#65533;d&#65533;&#65533;L&#65533;&#361;&#65533;&#65533;Dta&#65533;)@&#65533;&#65533;R&#65533;&#65533;\&#292;&#818;1]&#65533;&#65533;&#65533;d
>&#65533;&#65533;&#65533;&#65533;&#65533;M@k&#65533;&#65533;&#65533;&#65533;&#65533;&#65533;(&#65533;&#65533;&#65533; &#65533;&#65533;XD&#65533;&#65533;
P&#65533;&#65533;&#65533;="&#65533;I&#65533;#&#65533;&#65533;$Bbp|@"`&#65533;&#65533;A*&#65533;&#65533;$&#65533;"&#65533;GI&#65533;Bp&#65533;&#861;h@N&#65533;&#65533;H&#65533;&#65533;	&#65533;A) P&#1292;&#65533;&#65533;Y&#65533;$GH%&#65533;x&#65533;]z &#65533;$GS&#65533;&#65533;*@Y&#65533;`&#65533;&#65533;&#65533;&#65533;
hESNU&#65533;d`W4&#65533;`&#65533;hB&#65533;-J&#65533;D&#65533;	m[
 H&#65533;&#65533;&#65533;&#65533;p&#65533;&#65533;g&#65533;SE&#65533;&#65533;&#65533;&#65533;&#65533;*&#65533;G&#65533;}&#65533;&#1315;NM&#991;&#65533;&#1286;&#65533;&#65533;&#65533;v&#65533;t&#65533;&#65533;@p&#351;q} &#65533;@4A&#65533;0&#65533;#&#65533;&#65533;$>&#65533;(&#65533;")BbB&#65533;&#65533;)<Y&#65533;I&#65533;G&#65533;&#65533;&#65533;G&#65533;$,&#65533;&#65533;BBt-Y&#65533;h%&#65533;&#65533;&#65533;]&#65533;u&#65533;n&#65533;"c&#65533; F&#65533;&#65533;M(@+&#65533;&#65533;&#65533; &#65533;A&#65533;&#1792;N&#65533;&#65533;0&#65533;7BE&4&#65533;&#65533;X&#65533;.%5&#65533;&#65533;dOe%TZ&#65533;e&#65533;&#65533;8&#65533;&#65533;&#740;&#65533;x&#65533;l&#65533;&#65533;=!&#65533;G)J&#65533;A&#65533;U&#65533;)8&#65533;n&#65533;&#65533;Q&#65533;P&#65533;n&#65533;av&#65533;&#65533;w%&#65533;*&#65533;&#65533;I&#65533;&#65533;c>&#65533;VP&#65533;&#65533;M$&#65533;#&#65533;&#1460;&#65533;&#65533;]!&#65533;&#65533;mu&#65533;&#65533;&#65533;,&#65533;&#65533;'&#65533;&#65533;L&#65533;#&#65533;&#65533;'zb*<%T%X&#65533;TA*&#65533;&#65533;&#65533;b&#1801;&#65533;n&#65533;&#65533;&#1785;&#65533;&#65533;f&#65533;B&#65533;A&#65533;E&#65533;&#65533;&#65533;&#65533;&#65533;&#65533;P&#65533;&#65533;qY&#65533;&#65533;&#65533;&#65533;!&#65533;$&#65533;eu&#65533;&#1443;&#65533;&#65533;Sa&#65533;$&#65533;&#65533;DAT&#65533;G#&#65533;FV&#65533;@V6&#65533; <&#65533;l&#65533;&#65533;&#65533;&#130;5&#65533;e&#65533;&#65533;
&#65533;&#65533;%&#65533;&#65533;p&#65533;w&#65533;A&#65533;
 &#65533;%&#65533;X&#65533;`&#65533;&#65533;%]&#65533;&#65533;c&#65533;&#65533;&#65533;$+&#65533;&#65533;&#65533;&#65533;op&#65533;&#65533;%C9f/&#65533;]&#65533;<@"&#65533;&#65533;"K&&#65533;&#65533;&#65533;&#65533;&#65533;&#65533;udR&#65533;-NtGTk&#65533;fm&#65533;&#65533;P&#65533;@&#65533;Q&#65533;f&#65533;&#65533;H&#65533;&#65533;ASd&#65533;n9"m&#1446;'6&#37794;A&#65533;j&#65533;&#65533;|&#65533;&#65533;&#65533;qR&#65533;&#65533;q&#65533;&#65533;&#65533;"&#65533;
0'$zd&#65533;&#65533;&#65533;qe&#65533;GBT&#65533;yHw"H&#65533;A&#65533;&#65533;&#65533;8eG&#65533;/5V &#65533;{&#65533;&#65533;UE|:&#65533;H&#65533;&#65533;',&#65533;&#65533;&#65533;%&#65533;X&#65533;&#65533;(&#65533;&#65533;&#65533;&#65533;&#1669;$&#65533;Z&#65533;g&#65533;JDp&#65533;e&#65533;&#65533;&#65533;@^a&#65533;&#65533;&#65533;$&#65533;&#65533;FlI|&#65533;L&#65533;"&#65533;&#65533;&#65533;%&#65533;&#65533;m&#65533;(&#65533;&#65533;6&#65533;#&#65533;&#65533;#&#65533;A0&#156; H(&#65533;$H&#65533;&#65533;&#65533;&#65533;X&#65533;VH&#65533;hm&#65533;&#65533;&#65533;A&#65533;&#65533;,&#65533;&#65533;V&#65533;&#65533;j&#65533;&#65533;&#65533;mFiBL@p&#65533;&#65533;+)`&#65533;>&#65533;m&#65533;#&#65533;@B&#65533;&#65533;sF&#65533;k&#65533;H&#65533;y[e&#65533;&#65533;*&#65533;$&#65533;v&#65533;&#65533;Ip&#65533;S&#65533;I
&#65533;W<&#65533;<AB&#65533;4"&#65533;x&#65533;~%,&#65533;e.&#65533;}&#65533;&#65533;,&#65533;&#65533;>A&#65533;P&#65533;c\j]&#65533;&#65533;%(&#65533;G&#65533;<&#65533;&#65533;&#65533;&#65533;)&#65533;&#43180;(A&#65533;T&#65533;>@&#65533;&#65533;kr&#65533;"&#65533;&#65533;&#65533;&#65533;&#65533;LJ&#65533;$&#65533;&#65533;&#65533;(&#65533;e4&#65533;ak&#65533;&#65533;&#65533;&#65533;&#65533;)&#65533;&#65533;v+m&#65533;d<&#65533;)&#65533;@Li&#65533;'b&#65533;&#65533;(p&#65533;'&#65533;&#65533;$%&#65533;"dYl&#65533;j&#65533;&#65533;&#65533;&#576;&#65533;$&#65533;&#940;Y&#65533;V&#65533;o&#65533;"]&#65533;&#65533;G&#65533;&#65533;A,&#65533;&#65533;I&#65533;&#65533;&#65533;&#65533;&#65533;.A&#65533;&#65533;&#65533;@0&#65533;&#65533;&#65533;'&#65533;&#65533;S&#65533;H&#382;&#65533;z6&#65533;&#65533;i&#65533;R&#65533;&#65533;(&#65533;&#65533;&#65533;&#389;8p&#65533;l_~&#65533;t&#65533;&#65533;&#65533;&#65533;c&#65533;B)l&#65533;&#65533;VjE\&#65533;A&#65533;,&#662;&#65533;&#65533;oy&#65533;&#65533;$&#65533;&#65533;Bi&#65533;&#65533;h&#1506;&#65533;#k*$Dk0k&#65533;&#1446;&#65533;&#65533;0B>MA(&#65533;@L&#65533;t&#65533;&#65533;&#65533;&#256;&#65533;&#65533;&#65533;j+P-m^+&#65533;&#65533;&#65533;&#65533;-
&#65533;&#65533;&#65533;&#65533;&#65533;/&#65533;2&#65533;(&#65533;&#65533;L&#1578;&n*&#65533;&#65533;&#65533;&#65533;_e&#65533;$&#65533;v&#65533;rO8&#65533;&#65533;&#65533;&#1443;T&#65533;'A&#65533;&#65533;&#65533;A&#65533;A&#146;&#65533; &#65533;&#65533;&#65533;&#65533;4&#65533;&#65533;&#65533;&#65533;&#65533;VX>&#362;@X&#65533;&#65533;KZ"" &#65533;ll&#65533;g&#65533;Uj%&#65533;.W4&#65533;&#65533;0&#65533;U&#65533;0&#65533;R&#65533;>j	=N&#65533;&#65533;&#65533;U&#65533;Q&#65533;&#65533;&#65533;&#65533;H&#65533;&#65533;&#65533;&#65533;&#65533;&#65533;$Hz&#65533;&#65533;f&#65533;&#65533;6/,&#65533;GBt0-&#65533;&#65533;f&#65533;~&&#65533;%PBiQ&#65533;z+&#65533;&#65533;OpfmBdko+&#65533;&#65533;q	&#65533;B&#65533;&#65533;&#65533;&#65533;	&#65533;&#65533;:&#65533;#.&#65533;!&#65533;(&&#65533;`H&#654;&{d9'$&#65533;&#1865;),|&#65533;@,&#65533;V&#65533;&#65533;&#65533;AkQ&#65533;&&#65533;TA&#65533;A&#65533;%T@~&#65533;A6&#65533;BUYQP&#65533;U&#65533;@&#65533;@$&#65533;
&#65533;&#65533; &#65533;)&#65533;&#65533;i+&#65533;?E"&#65533;&#65533;&#65533;`b%X&#65533;t&#65533;]&#65533;&#65533;&#65533;&#65533;,Wg&#65533;lb&#65533;p*&#65533;&#65533;Q[&#65533;&#65533;d&#65533;&#65533;&#65533;$&#65533;&#1434;&#65533;7+&#65533;N&#65533;&#65533;m)&#65533;&#65533;&#65533;&#65533;&#65533;&#65533;&#1254;E&#65533;&#65533;&#65533;&#65533;!&#65533;M&#65533;@t&&#65533;&#65533;gT@S&#65533;
H[=&#65533;3&#65533;&#65533;&#65533;P&#65533;@$&#65533;=&#65533;&#65533;@L&#65533;w-{k&#65533;V&#65533;&#65533;rn&#65533;A$Fb&#65533;Rr&#65533;&#65533;&#65533;J&#65533;&#65533;y&#65533;&#65533;&?&#65533;&#1984;T@	&#65533;&#65533;&#65533;]
&#65533;H6@P&#65533;&#65533;N&#65533;BSH&#65533;&#65533;&#65533;	O$&#65533;&#65533;&#65533;&#65533;|&#65533;%s&#65533;&#65533;r'&#65533;&#65533;-s&#65533;&#65533;!B\r%PB&Ns&#65533;v&#65533;&#65533;&#65533;&#65533;n5&#65533;a&#65533;I:&#65533;)o&#1701;&#65533;Mv[&#65533;&#65533;&#65533;S&#65533;A*&#65533;d&#65533;z&#65533;_&#65533;1&#65533;&#65533;(&#65533;&#65533;&#65533;&#65533;&#65533;s@&#65533;/Dv~t&#65533;M&#65533;Q0&#65533;&#65533;&#65533;&#65533;&#65533;&#65533;L&#65533;|M&#65533;&#65533;T	4AL&#65533;&#65533;dB*t&#65533;&#65533;&#65533;&#65533;V@+$@&#65533;%&#65533;&#65533;)&#65533;&#65533;&#65533;6H&#65533;qP)&W@&#65533;&#65533;&#65533;K&#65533;&#65533;K&#65533;&#65533;&#65533;A&#65533;&#65533;&#65533;&#65533;&SA&#65533;r&#65533;&#65533;&#65533;&P&#65533;q&#65533;&#65533;k&#65533;&#832; s&#65533;&&#65533;O&#65533;
&#65533;2)4)d75F&#65533;	8&#65533;{&#65533;&#65533;SpAB&#65533;0\&#65533;&#65533;ASz$&#65533;&#65533;&#65533;T^T&#65533;&#65533;&#65533;&#65533;&#65533;0&#65533;&#65533;Q&#65533;&#65533;r&#65533;T&#65533;	(&#65533;)|&#65533;,&#65533;&#65533;D(&#65533;m&#65533;&#65533;&#65533;)l	&#65533;&#65533;)&#65533;Qb&#65533;Q&#65533;&#65533;E"9SA&#65533;	&#65533;&#65533;&#65533;&#65533;&#65533;&#65533;~m&#65533;&#65533;&d}&#65533;&#65533;&#65533;&#65533;&#65533;e7&#362;&&#65533;k&#65533;&#65533;fo&#65533;L&#65533;&#65533;&#65533;Shv(&#65533;@~&#65533;&#65533;&#65533;&#65533;t@&#65533;&#65533;f&#65533;A%@&#65533;@&#65533;&#65533;&#65533;&#65533;&#65533;o&#65533;qs&#65533;&#65533;;4k&#1190;&#65533;&#65533;&#276;(n&#65533;^C)&#65533;&#417;&#65533;*`H"&#65533;viy&#65533;-&#65533;P&#65533;z&#65533;&&#65533;&#65533;&#909;|&#65533;&#65533;`&#65533;d&#65533;&#65533;&#65533;5v&#65533;&#65533;N&#65533;&#65533;w/&#65533;Qy',T&#65533;&#65533;&#65533;\&#65533;&#65533;&#65533;T&#65533;0&#65533;&#65533;&#65533;&#65533;&#65533;(&#65533;&#65533;G	&#65533;~h$-,&#65533;&#65533;E&#65533;&#65533;4&#65533;Q&#65533;&#641;&#65533;j_&#65533;u:&#65533;&#65533;TPA&#65533;&#65533;&#65533;&#65533;&#65533;hN&#65533;&#65533;&78;'&#65533;&#65533;s&&#65533;&#65533;&#65533;%&#65533;&#1830;B&#65533;z&#65533;&#65533;t&#65533;+&#1814;f&#65533;&#1437;B&#65533;&#65533;x>&#65533;O|&#65533;,q&#65533;@g&#65533;&#65533;"&#1047;&#65533;B(4K&#65533;&#65533;),&#65533;&#65533;/B&#65533;E{g&#65533;&#65533;&#65533;&#65533;&#65533;T&#65533;&#65533;'@$iLA&#65533;&#65533;"/8t&#65533;&#65533;-&#65533;&#65533;&#65533;&#65533;1&#65533;&#151;&#65533;$A&#65533;@$&#65533;H[!&#65533;&#65533;&#65533;&#65533;&#65533;&#65533;krC2&#65533;E
)	b'&#65533;&#65533;&#65533;&#65533;&#65533;*<&#65533;&#65533;Bw&#667;|V&#65533;<&#65533;x&#65533;&#65533;&#65533;&#1831;%X&#65533;:&#65533;l,&#65533;P&#65533;&#1737;^s&#859;&#65533;&#27649;>&#65533;)&#65533;&#65533;&#65533;&#65533;L6&#65533;5&#65533; &#65533;&#65533;n&#65533;&#65533;_&#65533;&#65533;q&#65533;&#1974;&#65533;&#65533; P@T&#65533;&#730;&#65533;&#65533;&#1412;S&#65533;s~&#65533;' LB&#65533;)`&#65533;"7$D&#65533;;tm&&#65533;&#65533;&#65533;@&#65533;&#65533;|{y&#65533;&#65533;&#65533;&#65533;&#65533;&#65533;=&#65533;&#65533;&#65533;}|&#1018;#&#65533;&#65533;o&#65533;&#65533;v$&#65533;&#65533;&#1272;)&#65533;&#65533;&#65533;&#65533;&#65533;6O&#65533;&#65533;l&#65533;&#65533;A{&#65533;&#65533;&#65533;&#65533;&#65533;3&#65533;o+t&#65533;&#65533;&#65533;&#65533;&#65533;7)>&#65533;&#65533;&#65533;&#65533;&#65533;&#65533;&#65533;&#65533;&#65533;&#65533;+&#65533;)8@0g&#65533;?&#65533;r&#648811;&#65533;#&#65533;&#65533;&#65533;&#65533;&#65533;&#65533;&#65533;lw&#667;Mvg&#65533;|&#65533;.I&#65533;
HP&#65533;&#65533;
&#65533;p&#65533;&#65533;&#65533;&#768;t&#240;&#65533;s|&#65533;@&#65533;B&#65533; &#65533;&#65533;&#65533;e<_f&#65533;&#65533;&#810;
"O&#65533;&#65533;VHY&#65533;&#65533;&#65533;&#65533;\[@&#65533;&#65533;&#65533;%&#65533;)i|0&#65533;N&#198;n&#65533;&#65533;A&#65533;&#65533;&#65533;&#65533;xr&#65533;&#921;
v&#65533;P&#65533;$#&#65533;&#65533;IU&#65533;e2dV&#65533;&#65533;&#65533;&#65533;L}&#65533;&#65533;&#65533;&#65533;E&#65533;&#65533;L	e&#65533;&#65533;&#65533;E:C)&#65533;&#65533;c&#65533;&#65533;&#65533;&#65533;&#65533;23&#65533;&#65533;&#65533;I&#65533;D&#596;&#65533;PS>D5&#65533;&#65533;
^&#65533;&#65533;@`m&#65533;Gf&#65533;v&#65533;J&#65533;&#65533;&#65533;&#65533;2&#65533;$C&#65533;e*7m k&#65533;B
p&#65533;&#65533;D&#1266;&#65533;
%E6&#65533;g&#65533;L&#65533;2&#1140;&#65533;QAr
&#6426;&#65533;&#1043;&#65533;	&#65533;&&#65533;&#65533;TE"'@&#34849;&#226;DA&#65533;&#65533;&&#65533;&#65533;&#842;!+4&#65533;&#65533;={&#65533;_P!H &#65533;&#65533;{&#65533;&#65533;&#65533;S&#65533;&#65533;&#65533;&#65533; p`b&#65533;3&&#65533;&#65533;&#595;M&#65533;&#1884;&#65533;yO&#65533;&#927;/_&#65533;y}&#65533;&#65533;&#65533;&#65533;&#65533; &#835;7&#65533;O&#65533;&#65533;4i/>O,o&#65533;&#65533;&#65533;&#65533;	>&#65533;@&#65533;C&#65533;1&#65533;&#65533;5&#65533;&#65533;2&#65533;	&#65533;&#65533;R&#65533;(&#65533;&#65533;Ry&#65533;3r&#65533;&#65533;3&#65533;&#65533;E,ac&#65533;| &#65533;
&#65533;&#65533;&#65533;Lhj&#65533;9&#1152;j
%z&#65533;$	S&#585;,&#65533;&#65533;&#65533;&#146;&#65533;&#65533;P&#65533;&#65533;>&#65533;&#65533;&#65533;1%j&#65533;at&#65533;&#641;&#544;
%,4&#65533;`T<&#65533;`&#65533;8!I&#65533;3&#1082163;.)&#65533;&#65533;(&#65533;IP&#65533;d&#65533;&#65533;&#65533;(A.(&#65533;&#65533;/8&#65533;3 &#65533;&#65533;8#&#65533;1&#65533;Xr#&#65533;&#336;(&#65533;d"&#65533;H{&#65533;&#65533;p&#65533;&#265;&#65533;&#65533;
:&#65533;(!&#1798; &#65533;!&#65533;&#65533;.D
)p"#&#65533;&#65533;&#901;$\&#65533;N&#65533;&#65533;&#65533;4&#65533;m&#251;&#65533;=&#65533;&#65533;c&#65533;&#65533;&#65533;&#65533;&#65533;KW]Xv&#65533;&#65533;&#65533;&#65533;.YHC&#65533;&#65533;(&#65533;&#65533;P4D
&#65533;&#65533;&#65533;&#65533;&#1144;&#65533;&#65533;&#65533;&#65533;E*`&#65533;&#262;J&#65533;&#559;6(&#65533;&#65533;&#65533;h&#130;?L|&#514;&HRI&#65533;&#65533;&#65533;&#65533;&#65533;.&#65533;8&#65533;P&#65533;&#65533;&#65533;&#65533;2&#65533;P&#65533;&#65533;&#274;&&#65533;&#65533;,&#65533;&#65533;2&#12515;&#65533;X&#65533;"&#65533;#&#65533;&#65533;%&#65533;&#65533;#&#65533;-&#65533;&#65533;a&#65533;A\&#65533;A&#65533;X&#65533;&#65533;&#65533;JB&#65533;
M&#65533;N&#65533;@H@&#17152;HR(&#65533;C&#65533;d&#65533;&#65533;&#65533;()a8&#65533;nvXe&#65533;S&#65533;&#65533;SS&#65533;&#65533;`&#65533;6&#65533;&#65533;842&#65533;&#65533;C&#65533;&#1702;!p&#65533;VJr
|&#65533;&#65533;&#65533;&#1072;&#65533;95&#1350;&#1048;a&#65533;^&#65533;C&#65533; &#65533;&#65533;Hi&#65533;yx=&#65533;_&#65533;bb&#65533;&#65533;&#65533;j'iv:$T&#65533;.6:fhux&#1658;&#65533;&#65533;6&#65533;&#65533;&#65533;a&#65533;w/#&#1517;&#65533;&#65533;&#65533;&#65533;&#65533;&#65533;&#65533;&#65533;&#65533;&#130;6&#65533;-&#1020;&#65533;Dp&#65533;r&#65533;&#65533;&#65533;&#65533;&#65533;&#65533;5z&#65533;&#65533;&#65533;|&#65533;*D1%&#65533;4&#65533;\D&#65533;U,@&#65533;&#65533;h.}*&#65533;&#65533;2@&#65533;Y&#65533;`&#65533;&#810;&#65533;&#65533;)&#65533;%':&#65533;`U&#65533;&#164;	"If=`&#65533;&#65533;@&#65533;%-i&#65533;&#65533;O&#65533;&#65533;&#65533;R`&#65533;&#65533;[&#65533;&#65533;T&#65533;&#65533;&#65533;&#65533;N`&#65533;D&#65533;&#65533;a$&#65533;x@lE&#65533;D$t&#65533;m&#65533;!J&#65533;&#65533;&#65533;3*&#65533;&#1027;v&#65533;t&#65533;&#65533;@	&#65533;&#65533;!T`
&#65533;ic&#65533;&#65533;&&#65533;3yF&#65533;&#65533;I&#65533;'p&#65533;	@U&#65533;&#65533;_&#65533;H&#65533;`&#65533;&#65533;&#65533;&#65533;&#65533;
&#65533;E8 N&#65533;&#65533;&#65533;b-&#65533;j@xN&#65533;&#65533;&#65533;|a"&#65533;"&#65533;&#65533;&#1261;&#65533;d(=&#65533;&#65533;%{&#65533;&#65533;,H&#65533;&#65533;&#65533;cP&#65533;&#65533;&#65533;&#1813;|&#65533;_A&#1029;HY&#65533;&#65533;&#65533;O&#65533;&#65533;(&#14801;&#65533;&#65533;1Kz&#65533;"20&u&#65533;9vL&#65533;&#65533;&#65533;&#65533;
T&#65533;&#297;&#65533;&#65533;&#65533;E<&#65533;2[&#65533;&#65533;N!&#65533;&#65533;8@'&#65533;&#65533;AX&#65533;&#65533;&#65533;xl:&#65533;&#65533;R=&#65533;&#65533;&#65533; &#65533;&#65533;l F&#65533;H&#65533;m&#65533;C&#65533;'&#65533;b&#65533;8&#65533;&tP&#65533;&#65533;&#65533;&#65533;&#65533;(&#65533;&#65533;&#1317;
< Kh&#65533;"
&#65533;:&#65533;S`&#65533;&#65533;&#65533;7&#65533;u*	&#65533;BcX"+&#65533;m&#65533;&#65533;&#65533;&#65533;&#65533;&#65533;&#65533;j&#65533;&#65533;&#65533;^E&#65533;@&#65533;a&#65533;&#65533;&#65533;~&#1216;7H&#65533;u&#65533;&#65533;&#65533;#g&#65533;.&#65533; w&#65533;.YO$&#65533;7$v&#65533;g&#65533;&#328;RC@J`&#65533;&#65533;&#65533;^&#65533;H&#384;P<&#65533;&#1009;&#65533;ad&#65533;ih&#65533;J0.&#65533;&#65533;C&#65533;C&#65533;c&#65533;&#1489;>&#65533;/D&#65533;&#65533;^?&#65533;&#65533;o&#65533;H&#65533;&#65533;&#65533;.e %&#65533;BLH&#65533;R|&#65533;&#65533;&#1289;.&#65533;&#65533;P SX&#65533;&#65533;:&#518;$&#65533;c&#608;M&#65533;#		.&#65533;'>&#65533;&#65533;N&#65533;&#65533;)&#65533;q&#65533;&#65533;Bf&#65533;78&#65533;&#65533;fC	&#65533;&#1030;h&#65533;<&#65533;a&#65533;&#65533;&#65533;2&#65533;H0&#65533;->&#65533;Dd&#65533;65&#65533;&#65533;nc&#65533;D&#65533;&#65533;&#65533;&#65533;&#65533;mlB)K&#65533;&#65533;R&#65533;&#65533;
&#65533;C&#65533;&#65533;?&#65533;&#65533;&#65533;&#65533;&#65533;O97&#65533;Fj&#65533;X&#65533;?Va&#65533;H&#65533;&#65533;&#2028;%&#65533;&#65533;TA&#65533;&#65533;&#65533;&#65533;W&#65533;Y&#65533;W&#65533;s\$lA&#65533;1&#65533;Y&#65533;&#65533;GO&#65533;&#65533;[&#65533;;&#65533;[30&#65533;&#65533;2"&#65533;#&&#65533;Q|&#65533;H&#65533;V	X*&#65533;&#65533;&#65533;`&#65533;a?&#65533;&#392;L&#65533;|&#65533;{&#50643;)&#65533;3`}&#65533;`&#65533;&#154;&#1144;ax&#65533;&#65533;rb&#65533;)&#52173;&#65533;\*&#65533;p&#65533;&#65533;&#65533;&#65533;0&#65533;&#33385;&#65533;~&#65533;&#1620;p&#65533;&#65533;$&#65533;l
48&#65533;V&#1082;	N &#65533;&#65533;&#65533;&#65533;r&#65533;&#710;&&#65533;&#65533;&#65533;&#65533;nj&#65533;
&#65533;&#65533;'&#65533;&#65533;&#65533;]&#1840;&#65533;Ct&#65533;Q	lb&#65533;&#65533;&#65533;&#65533;6&#65533;&#65533;W-)&#65533;&#65533;@P&#65533;<&#65533;m4&#65533;K(*&#65533;K&#65533;&#65533;[&#65533;J&#1622;'+:`*l;&#65533;)&#65533;&#65533;P\"&#65533;x&#65533;QF&#65533;&#65533;&#65533;B&#65533;"&#65533;&#65533;&#65533;&#65533;&#65533;vi&#65533;(&#65533;0
&#65533;&#65533;"&#65533;q!C&#65533;o&#65533;*,V&#65533;b(G
x&#65533;%-a\$$&#65533;d&#1558;lb&#65533;&#65533;&#65533;r&#65533;&#65533;&#536;I&#65533;&#65533;P&#65533;E&#65533;"&#65533;1$ &#65533;&#65533;8jd+&#10380;&#65533;&#65533;&#65533;&#65533;A&#65533;&#65533;&#65533;8[&#65533;&#65533;&#65533;}&#65533;_jcV&#65533;)~&#65533;&#65533;&#65533;p&#65533;D&#65533;`Q&#65533;	&#65533;&#65533;Khz&#65533;&#65533;x&#30132;&#65533;_&#65533;&#65533;J&#65533;wIP(EH:&#65533;&#65533;aH&#65533;%.E&#65533;&#65533;$,&#65533;&#65533;&#65533;&#65533;u&#65533;t&#65533;&#65533;&#65533;&#65533;pb`JAjp&#65533;&#65533;&#65533;&#65533;6u&#65533;m&#65533;&#65533;&#65533;&#65533;&#65533;&#65533;&#65533;&#65533;&#65533;6&#65533;&#65533;H&#65533;PfK&#65533;u&#854;&#65533;A&#65533;a&#65533;r
&#65533;B&#65533;&#65533;&#65533;D&#65533;i&#65533;&#1290;&#65533;7D&#65533;q
t.&#65533;&#65533;&#65533;&#65533;)T"%&#65533;(&#65533;x&#65533;Ld&#65533;)&#65533; &#65533;&#65533;&#65533;{/t&#65533;(&#65533; D&#65533;&#65533;u%&#65533;@&#65533;&#65533;@&#1367;N&#65533;Y	&#65533;&#65533;A &#65533;cma&#65533;x&#1937;HE.&#65533;&#65533;&#65533;1&#65533;&#65533;&#65533;8&#65533;&#65533;|&#65533;\&#65533;&#65533;&#65533;I9&#65533;-&#65533;&#65533;%&#65533;q&#65533;&#65533;S.&#65533;8&#65533;"@G3"D&#65533;&#65533;2&#65533;&#65533;D&#65533;&#65533;&#65533;&#65533;&#65533;@tF*\&#65533;2&#65533;q.&#65533;2&#65533;C&#65533;h&#65533;	&#65533;&#65533;S&#65533;d&#65533;|&#65533;&#65533;&#65533;&#65533;+&#65533;<&#515;&#65533;	&#65533;&#65533;K&#65533;&#65533;i)^&#65533;&#65533;&#65533; D&#65533;&#65533;&#65533;.&#65533;$`&#65533;&#65533;&#65533;&#65533;.&#65533;Vm&#65533;Zm&#65533;&#65533;&#763;&#65533;&#65533;|&#65533;&#65533;6@Z&#65533;	I&#65533;&#65533;&#65533;FN&#65533;
&#65533;&#65533;hH`AT&#65533;4 jv&#65533; KB&#65533;&#65533;&#65533;D(&#65533;&#65533;L&#65533;M&#65533;&#65533;&#65533;L&#65533;&#65533;&#65533;&#65533;&#65533;&#65533;(%
G%&#65533;"$&#65533;&#65533;&#65533;t&#65533;m&#65533;oRa&#65533;q&#65533;/v&#65533;
&#65533;^&#65533;&#65533;&#65533;o&#65533;&#65533;&#65533;&#1322;&#65533;W&#65533;&#65533;&#65533;&#65533;&#65533;&#65533;p&#65533;&&#65533;;&#65533;l#&#65533;l(&#65533;`=F1&#65533;4&#65533;(!Na&#65533;&#65533;4&#65533;D4c&#65533;
@&#65533;9"Rp&#65533;HP&#65533;p%&#65533;o&#65533;&#65533;)&#65533;&#65533;2&#65533;&#65533;&#65533;q&#65533;l&($&#65533;&#65533;zb&#65533;&#65533;N&#65533;&#65533;bMa:&#65533;|&#65533;&#65533;&#65533;i&#65533;&#65533;&#65533;&#65533;&#65533;&#579;&#65533;&#65533;&#65533;r&#65533;&#65533;X&#65533;&#65533;&#65533;ph~&#65533;>&#65533;&#65533;&#65533; `&#699;$&#65533;&#65533;`&#65533;,j&#65533;(&#65533;&#65533;&#65533;&#65533;&#65533;(&#65533;<`&#65533;"&#65533;P&#65533;&#65533;&#65533;H&#65533;"&#65533;H &#65533;-&#65533;&#65533;	&#65533;	J&#65533;	H&#65533;&#65533;B&#65533;&#65533; J/&#65533;$CHA&#65533;+Oz&#65533;&#65533;Va&#65533;P&Ph&#65533;&#65533;&#65533;2A&#65533;&#65533;&#65533;&#65533;&#65533;&#65533;&#65533;&#65533;&#65533;&#65533;^&#65533;CN
~E
,&#65533;	&#65533;/&#65533;&#65533;&#65533;&#65533;p,&#65533;i"&#65533;/s&#65533;&#65533;"&#65533;dHk
&#65533;&#65533;&#65533;3&#65533;&#65533;J&#65533;`&#65533;{&#65533;4&#65533;	"&#65533;#?&#65533;`&#65533;I&#65533;&#65533;-&#65533;3&#65533;&#65533;&#65533;o&#65533;4@&#65533;*#1&#65533;&#65533;%&#65533;&#65533;:&#65533;H&#65533;&#65533;<e&#65533;&#65533;&#65533;&#65533;&g(&#65533;
&#65533;I&#1078;p&#65533;&#65533;B(&#65533;b*>&#65533;&#65533;&#65533;&#65533;&#65533;&#65533;b&#65533;>&#65533;&#65533;8-&#65533; &#65533;X&#65533;n&#65533;&#65533;&#65533;&#65533;&#65533;&#65533;&#1324;&#65533;&#65533;r&#65533;&#1334;&#65533;&#65533;&#65533;&#763;&#65533;&#65533;&#65533;0&#65533;&#65533;&#65533;Q(&#65533;t`	&#65533; "!p&#65533;&#65533;"&#65533;
^&#65533;&#65533;&#65533;FN&#65533;&^@
@&#65533;J&#65533;&#65533;k	&#65533;&#65533;E@a&#65533;`&#65533;&#65533;&#65533;J&#65533;&#65533;&#11518;&#65533;S&#65533;B>#&#65533;&#65533; Qb&#65533;>@&#65533;&#65533;&#65533;&#65533;/&#65533;2aWD`D@D&#65533;&#65533;u.&#65533;&#65533;r&#336;&#65533;&#65533;&#65533;&#65533;&#65533;&#65533;&#65533;&#65533;&#65533;&#1196;&#65533;J&#65533;&#65533;:q&#65533;XbT(b&#65533;&#65533;(rB&#65533;&#65533;3&#65533;@&#65533;r.s&#65533;4`&#65533;"4&#65533;B/&#65533;&#65533;8`1&#65533;&#65533;&#65533;&#65533;.M&#65533;&#65533;n&#65533;&#65533;/*bp&#65533; &#65533;&#65533;P&#65533;j&#65533;&#65533;I&#65533;&#65533;&#65533;)Q&#65533;X&#65533;&#65533;9&#65533;&#65533;B&#65533;&#65533;B4-&#65533;8&#65533;&#65533;&#65533;&#65533;&#1317;&#65533;@&&#65533;	D3&#65533;n)&#65533;K59m&#65533;&#65533;&#65533; &#65533;Dj&#65533;&#1318;&#65533;&#1326;&#65533;&#65533;&#65533;q&#65533;7&#65533;&#65533;&#65533;&#65533;8)&#65533;&#65533;&#65533;&#65533;*&#65533;&#65533;&#65533;&#65533;&#65533;	&#65533;HH -Z`PAN65&#65533;&#65533;&#65533;:%@R&#65533;8J&#65533;6mZ!@&#65533;&#10241;&#65533;&#65533;fV&#65533;&#65533;sE&#65533;&#65533;D&#65533;&#65533;&#65533;&#65533;$&#65533;PB&#65533;VC&#65533;L!&#65533;R%^&#65533;&#65533;/@&#65533;&#65533;&#65533;,&#65533;&&#65533;@\&#65533;&#65533;T&#65533;X\,&#65533;&#65533;&#65533;#&#65533;:&#65533;&#65533;\B&#65533;D&#1299;&#65533;&#65533;*&#65533;r&#826;&#65533;&#65533;2d&&#65533;8&#65533;v`]&#65533;tg@&#65533;&#65533;&#65533;&#65533;C#&#65533;&#65533;L]OUT&#65533;^&#65533;&#65533;Dd&#65533;&#65533;$&#65533;2&#416;&#65533;&#65533;P 0&#65533;&#65533;&#65533;&#65533;g&#65533;&#130;&#65533;*&#65533;''&#65533;GMt&#65533;8&#65533;I&#65533;N1w&#65533;&#65533;$	DVd&#65533;&#65533;&#65533;&#65533;&#65533;.:&#65533;&#279970;&#65533;j&#65533;5&#65533;&Ow0&#65533;&#65533;&#65533;&#65533;&#65533;n p&#65533;n&#65533;&#65533;y3T&#646;&#65533;&#65533;Qa89&#1494;&#1223;6&#65533;Q&#65533;VR&#65533;&#65533;i+&#65533;&#65533; 2 cT&#65533;l&#65533;s&#65533;&#65533;&TC&#65533;&#65533;&#65533;&#65533;&#65533;-&#65533;NqdRh	^G&hV&#65533;&#65533;7T&#65533;&#65533;&#65533;VrV_&#65533;&#65533;|U(a
&#65533;`&#65533;&#65533;&#65533;.2a/X`XgD&#65533;&#65533;&#65533;(&#65533;&#65533;&#65533;BU&#65533;(7&#65533;&#65533;X^l&#65533;Omq&#65533;&#65533;n DAQD&#65533;&#65533;21~&#65533;~Nu&#65533;&#65533;,&#65533;&#65533;G]-TT&#65533;DG/G&#65533;@_	&#65533;m+	RE`&#65533;h`7bwE&#65533;22'&#416;t&&#65533;/&#65533; &#65533;,4K&#65533;I1M&#65533;&#65533;*`^?3K&#65533;&#65533;&#65533;.b&#864;c@&#65533;|Ud&#65533;&#65533;&#1678;&#65533;&#65533;&#65533;>M&#65533;16&#65533;F7	&#65533;&#65533;&#65533;&#65533;W&#65533;rwv&#65533;Lm7y&#65533;&#1354;&#65533;&#65533;`&#65533;&#65533;&#65533;&#65533;6!&#65533;Q&#65533;6&#65533;&#65533;h/
&#65533;&#65533;\&#65533;&#65533;F:&#710;-"&#65533;8&#65533;&#65533;0DxD8&#65533;&#65533;&#65533;g&#937;&#65533;&#65533;&#65533;&#65533;7bX&#65533;W&#65533;PWY&#65533;&#65533;&#65533;&#65533;&#65533;&#65533;S+	P&#65533;As#qE&#65533;nr&#65533;&#65533;&#65533;/s&#65533;r&#65533;/s7Tf&#65533;&#1696;%4,D&#65533;&#65533;U&#65533;t&#65533;y&#65533;@'&#65533;I|&#65533;I&#65533;&#65533;
&#65533;vu&#65533;v&#65533;&#65533;X&#65533;&#65533;&#65533;&#65533;&#65533;"&#65533;X&&#65533;&#65533;(L&#65533;&#65533;%3"&&#65533;7&#65533;T&#65533;(&#65533;&#65533;&#440;&#65533;t&#65533;(&#65533;!g&#65533;&#65533;W&#65533;&#65533;c&#1335;&#65533;d&#65533;&#65533;a&#65533;&#65533;&#65533;<&#65533;&#65533;<y5&#65533;	6&#1905;&#65533;&#65533;6&#65533;&#65533;r&#65533;Fg+Wg&#65533;/&#65533;3&#65533;P%@gs&#65533;	&#1595;&#65533;&#65533;&#65533;&#65533;&#65533;R&#65533;i3&#65533;2&#65533;&#65533;&#65533;&#65533;i&#65533;+&#65533;T&#65533;&#65533;&#65533;65;&#65533;B&#65533;R@ &#65533;k&#65533;$&#65533;:I&#65533;&#1550;v&#65533;&#65533;7&#65533;o
"-&#65533;&#65533;p&#1424;i8&#65533;Y&#65533;YT u,&#65533;@|C@&#65533;&#403;&#65533;&#65533;@&#65533;&#65533;&#65533;&#65533;&#65533;r&#65533;n&#65533;&#65533;*_"&#65533;&#65533;/&#65533;&#65533;D&#65533;w B&#65533;i&#65533;~&#65533;)&#65533;d*&#65533;&#65533;&#65533;&#65533;&#65533;x&#65533;&#162;&#65533;&#65533;&#65533;&#65533;p&#65533;&#65533;&#65533;&#50896;&#65533;w&#65533;3,&#65533;&#65533;&#65533;&#65533;L&#65533; (&#65533;M&#1284;&#65533;x&#65533;Q5/b&#65533;H{oF&#65533;nF&#65533;`,&#65533;&#65533;Gs&#65533;&#65533;&#65533;](f&#65533;&#65533;n&#65533;l`&#65533;&#65533;&#65533;&#65533;&#65533;&#65533;&#65533;&#65533;&#65533;&#64294;&#65533;&#1410;jn&#65533;&#65533;&#65533;jr(TW&#65533;k[&#65533;&#65533;&#454;&#65533;&#65533;6`&#65533;&#65533;&#65533;&#65533;"&#65533;i&#65533;j+&#65533;~&#65533;"&#65533;&#65533;"&#65533;&#65533;&#65533;&#65533;&#65533;&#65533; 
lElw&#65533;"&#65533;tbG@&#65533;&#65533;*8Q&#65533;&#65533;&#65533;"m7&#65533;6V&#65533;3	&#65533;&#65533;;&#1757;U@ux89&#65533;&#65533;AE`T&#65533;XN&#65533;&#65533;,&#65533;rg&#65533;6&#65533;s=&#65533;%G&#65533;DT&#65533;^&#65533;&#65533;&#65533;&#65533;&#65533;U'4&#65533;H&#65533;`B0&#65533;e&#65533;Q&#65533;&#65533;C&#65533;|t&#65533;&#65533;&#65533;&#65533;&#65533;X0&#65533;R&#65533;`&#65533;
4&#65533;&#65533;&#65533;w&#65533;C'&#65533;d@&&#65533;&#65533;&#706;&#65533;5&#65533;&#65533;("Q!9&#65533;&#65533;&#65533;&#65533;&#65533;F'&#65533;&#65533;M&#65533;n	Bh&#65533;:&#65533;&#1806;8&#65533;&#65533;c&#65533;&#65533;&#65533;X&#65533;&#65533;k&#65533;&#65533;l@&#65533;&#65533;V&#65533;U&#65533;&#65533;&#65533;FP!&#65533;&#65533;yB&#65533;&#65533;c&#65533;&#65533;&#65533;&#65533;&#65533;&#65533;K&#65533;&#65533;&#65533;&#65533;&#65533;&#422;&#65533;)&#65533;	{&#65533;X&#65533;I&#65533;&#214;8$u	}&#546;4U&#65533;&#1474;- *&#65533;&l&#65533;6&#65533;
&#65533;&#65533;jD`&#65533;Z@&#65533;m&#65533;&#65533;&#65533;i&#65533;&#65533;&#65533;&#65533;Q&#65533;D&#65533;>&#65533;&#65533;&#65533;>&#65533;7$&#1777;!Q.&#65533;&#65533;&#65533;&#65533;B:&#65533;
&#65533;&#65533;&#65533;&#65533;&#65533;&#65533;z@&#65533;&#65533;P&#65533;&#65533;&#65533;&#65533;'&a&#65533;&#65533;#&#65533;&#65533;&#65533;8Z&#65533;&#65533;&#65533;&#65533;&#1090;`,&#65533;&#65533;&#65533;&#65533;e,&#65533;&#65533;&#65533;*&#65533;&#65533;1'L!&#65533;,&#65533;&#65533;
&#65533;q&#65533;&#65533;o2&#65533;&#65533;&#65533;|`Hpl&#65533;g&#65533;I:}&#65533;&#65533;&#65533;&#65533;T&#65533;O&#65533;^l&#65533;&#65533;&#65533;&#65533;cd&#65533;&#65533;&#938;U&#65533;&#65533;&#65533;7=&#65533;&#65533;&#65533;Z1U&#65533;"a&#65533;&#65533;o&#65533;&#65533;}|&#65533;&#65533;ku&#65533;&&#65533;&#65533;&#65533;:&#65533;HK&#65533;8a&#65533;&#65533;FR&#327;j&#65533;&#65533;i&#65533;&#65533;&#65533;*&#65533;l&#65533;D&#65533;&#65533;&#1689;	  j&#65533;C&#65533;9j@&#65533;!&#65533;&#65533;Z`&#65533;&#65533;&#65533;&&#65533;&#65533;&#65533;&#65533;&#65533;&#65533;&(%U&#65533;9T&#65533;8T&#65533;u\&#65533;&#65533;&#65533;H&#65533;&#65533;A&#65533;&#65533;&#65533;s&#65533;&#65533;&#65533;f&#65533;&#65533;&#1901;&#65533;1&#65533;&#65533;&#65533;&#65533;%q&#65533;&#65533;T1Hu&#65533;b &#65533;
`&#65533;{&#46363;&#65533;#Lr:&#65533;?C&#65533;&#1920;>`&#65533;&#65533;&#65533;1vf&#65533;&#65533;&#65533;R&#65533;X&#65533;T*b&#65533;z&#65533;&#65533;e&#65533;b&#65533;&#65533;$&#65533;&#65533;&#65533;&#712;(A]A'&#65533;&#65533;&#65533;iJ&#65533;K&#65533;U&#1886;&#65533;&#65533;&#65533;Y&#65533;<s&#173;&#746;q6&#65533;i&#65533;&#65533;#`y&#65533;&#65533;&#65533;3+!
&#65533;&#65533;}&#65533;C&#1403;H|&#65533;?]l&#65533;zQ&#65533;&#65533;&#1719;&#65533;Q&#65533;&#1722;f&#65533;'j9&#65533;&#65533;v&#65533;hS7!;&#65533;8&#65533;f&#267;&#65533;&#65533;7Ty&#65533;&#65533;_&#65533;&#65533;&#65533;&#65533;}&#65533;&#65533;&#65533;&#65533;'&#65533;&#65533;&#65533;QR&#65533;C%&#65533;&#65533;[&#65533;u$&#65533;&#65533;&#65533;&#65533;&#65533;r6&#65533;/&#65533;	&#65533;&#65533;
&#65533;&#65533;-&#65533;&#65533;&#65533;&#65533;|@y&#65533;&#65533;1&#65533;;'&#65533;&#65533;&#65533;&#65533;&#65533;&&#65533;T&#65533;&#65533;PG&#65533;a&#65533;*&&#65533;&#65533;uBaz&#65533;&#65533;&#65533;CQ~"H0Nk&#65533;&#65533;&#65533;/hK&#65533;^XM&#65533;&#65533;&#65533;SM&#1320;2:}&#65533;&#65533;(&#65533; &#65533;q&#65533;&#65533;	&#65533;&#65533;h&#65533;JA$&#65533;&#65533;&#65533;&#1328;ac&#65533;&#65533;7:|Q&#65533;&#65533;8!A&#65533;&#65533;2&#65533;2ef&#660;P$&#65533;E*&#65533;&#65533;&#65533;&#65533;3&#65533;\)&#65533;0x&#65533;&#65533;&#65533;&#65533;MTP&#65533;&#1796;&#65533;&#518;M&#65533;6dx&#65533;R&#65533;JL3&#65533;:&#65533;&#65533;T&#65533;
L&#65533;f0J&#65533;&#65533;&#1441;&#65533;"m&#65533;)&#65533;X&#65533;"&#65533;&#65533;&#65533; &#65533;(&#65533;,Xc_Dx!&#65533;E *&#65533;&#65533;&#65533;&#65533;&#65533;7o4&#65533;&#65533;&#65533;&#65533;&#65533;4(VlxH&#65533;%f&#65533;&#65533;0*T\ %&#65533;	
%p&#65533;&#65533;&#65533;G	&#65533;&#65533;yMfTl&#1586;c&#742;C&#65533;n:U&#65533;&#65533;1&#65533;&&#65533;&#65533;E&#65533;>&#65533;r&#65533;&#65533;#P%48&#1488;&#65533;TU&#65533;SO&#65533;
v&#65533;&#65533;U&#65533;&#65533;9&#65533;AA&#65533;4]&#65533;&#65533;&#1981;&#65533;&#65533;R&#65533;7n&*T&#65533;&#65533;` &#65533;&#65533;%hL1c&#65533;)4|D&#65533;G4&#65533;|`
%7i&#65533;6&#65533;&#65533;&#65533;&#65533;&#65533;&#65533;D&#65533;&#65533;&#65533;\.&#65533;&#65533;a&#65533;&#65533;&#65533;H&#65533;=&#65533;Bb)RC&#65533;(4&#65533;\7&#65533;D#&#65533;pQEmIA$&#65533;aJ("&#65533;DI&#65533; &#65533;2&#65533;&#65533;K*&#65533;$&#65533;&#65533;&#65533;&#65533;S&#65533;&#65533;&#65533;&#65533;&#65533;&#65533;&#65533;Z&#65533;@
dfTO&#65533;&#65533;ALe&#65533;QWm&#65533;&#65533;W&#65533;&#65533;X&#65533;&#65533;&#1365;rz@&#65533;M&#1046;X7n$&#65533;]w&#65533;&#65533;B""B&#65533;q&#65533;&#65533;aF&#65533;&#65533;N&#65533;B`&#65533;Ff&#65533;a9d&#65533;f &#65533;&#65533;h&#65533;e&#65533;D&#65533;&#65533;&#65533;&#65533;&#65533;2do&#65533;&#65533;6&#65533;(t&#65533;j&#1772;&#65533;&#65533;&#65533;q&#65533;&#65533;&#65533;@&#65533;h@&#65533;s&#65533;&#65533;`u&#37953;]vdX&#65533;^uc&#65533;$&#65533;&#65533;&#65533;&#65533;&#65533;&#65533;&#65533;a&#65533;]*c&#65533;&#65533;&#65533;}&#65533;}&#65533;&#65533;C&#65533;]0&#136;&#65533;Zk&#516;S&#65533;$&#65533;RR&#65533;B@G&#65533;ZQD$&#65533;a#o(&#65533;&#134;=l&#65533;&#65533;&#65533;&#65533;C&#65533;l&#65533;&#65533;&#65533;&#65533;l&#65533;&#65533;3&#65533;1DAp&#65533;&#65533;5&#65533;E%
&#65533;2&#65533;"&#65533;&#65533;d(&#65533;QTF3@&#65533;&#65533;Z&#6738;M&#25875;O=&#65533;4&#65533;OE&#65533;fVN&#65533;&#65533;&#65533;PUr&#65533;)'U&&#65533;&#65533;t&#65533;&#65533;q&#65533;&#65533;&@l&#65533;BW^]Y&#65533;X4A0C-&#65533;PA&#1684;&#65533;v[{&#65533;&#65533;&#65533;&#65533;&#16757;`&#65533;&#65533;&#65533;&#65533;
&#65533;&#65533;&#65533;&#65533;C&#65533;&#65533;&#1572; 40Da&#65533;&#65533;F&#65533;&#65533;($&#65533;o&#65533;:&#65533;= A&#65533;y&#65533;&#65533;6&#65533;m&#65533;&#65533;V[m&#65533;&#65533;&#65533;A&#65533;~0&#65533;$2I	&#65533;\&#65533;E;P&#65533;-ld&#65533;&#65533;&#65533;&#1653;&#65533;&#65533;qS&#65533;0&#65533;&#65533;&#65533;@&#65533;cO&#65533;&#65533;&#65533;&#65533;&#65533;!&#65533;&#65533;&#65533;#I&#65533;2o&#65533;%|&#1048;!&P&#65533;Z&#65533;DNZ8&#65533;A%o0B&#65533;&#65533;&#65533;0&#1840;&#65533;=X&#65533;&#65533;%sM\
,@3&#65533;&#65533;&#65533;&#65533;V&#560;&#65533;&#1554;l&#65533;Lf0&#65533;zd&#65533;&#65533;&#65533;&#65533;^fP%B&#65533;&#65533;&#1068;Ip&#65533;&#65533;&#65533;&#65533;&#1299;&#65533;U&#65533;NA6&#65533;%J0&#65533;(&#193;T&#65533;&#65533;J(&#65533;KJ&#65533;Z&#1306;r&#65533;5a&#65533;k^&#65533;Z&#1470;&#128;&#65533;x@,:&#65533;&#65533;!&#65533;g&#65533;
D`.(&#65533;[&#65533;&#65533;&#65533;&#65533;P"&#65533;VE&#65533;E&#65533;z&#65533;&#65533;&#65533;&#65533;6&#65533;&#65533;&#65533;o&#65533;2a&#217;&#65533;,NT&#65533;B&#65533;`X&#65533;&#65533;y&#65533;&#65533;#;Xens&#65533;&#65533;&#65533;&#65533;&#65533;#&#65533;&#65533;;&#65533;&#65533;&#65533;&#65533;V&#65533;&#65533;&#65533;&#65533;&#65533;t&#65533;&#65533;,&#65533;]6&#65533;&#65533;&#65533;P&#65533;
&#65533;`&#65533;&#65533;&#65533;J&#65533;IL&#65533;&#65533;^.	q&#65533; &#65533;^%&#65533;$zP
b&#65533;&#51525;&#65533;&#727;&#65533;vB&#65533;&#65533;a
B0&#65533;&#65533;&#65533;>&#65533;&#65533;&#65533;C&#65533;"H&#65533;&#65533;&#65533;&#65533;&#65533;B&#1170;&#65533;&#65533;&#65533;-/&#65533;[Th&#65533;&#65533;,&#65533;#Q^&#65533;|dJ&#65533;`I&#65533;Y&#65533;&#310;<9&#65533;g>&#65533;SW&#44297;"&#65533;0|"&#65533;&#65533;T&#436;B&#65533;!-*Hy
&#65533;&#65533;0EKZ:&#65533;W&#65533;tCT|&#65533;l		*$D03&#65533;&#65533;&#65533;j	@&#65533;&#65533;A`@&#65533;&#65533;%&#65533;&Rz&#65533;&#65533;G&#65533;&#65533;&#65533;&#65533;d&#651;`&#65533;&#65533;'&#65533;=&#65533;&#65533;-&#65533;A^&#65533;ga&#65533;V&#65533;&#65533;a%&#65533;&#969;&#65533;8&#65533;&#65533;&#65533;@=&#65533;]h(`g;&#65533;db&#65533;&#65533;&#65533;&#65533;&#65533;&#65533;
8U@&#65533;t&#65533;&#65533;&#65533;+&#65533;&#65533;&#65533;&#65533;J&#65533;F\&#65533;-+&#65533;DbS@bM&#65533;&#65533;8&#65533;&#65533;"&#65533;d&R&#65533;&#65533;&&#65533;)&#65533;a;`&#65533;%&#65533;KEnD%&#65533;@X&#65533;&#65533;&#65533;&#65533;&#65533;&#65533;QL.&#1168;&#65533;&#1324;F&#1621;V)T&#65533;&#65533;&#65533;&#65533;&#65533;&#65533;&#65533;"6&#65533;&#65533;D&#65533;xZ	&#65533;&#65533;&#65533;&#65533;&#65533;&#65533;'A&#65533;&#65533;61)%|S&#65533;
&#65533;&#65533;y2&#65533;&#65533;K_J
&#65533;&#1945;&#65533;&#65533;&#50399;&#65533;&#1540;&#65533;&#1070;&#65533;@&#65533;")&#65533;)V&#65533;<=B&#65533;&#65533;F&#65533;&#65533;dc&#65533;&#65533;&#65533;%Q<&#65533;&#65533;%.&#1128;&#65533;&#65533;&#4772;H&#65533;&#65533;&#65533;&#65533;f*&#65533;8i&#15904;&#65533;&#65533;&#65533;y &#65533;&#65533;G&#65533;mnV&#65533;&#65533;im&#65533;&#65533;&#65533;&#65533;H\&#65533;V&#65533;&#65533;&#65533;: &#65533;(AV&#65533;&#65533;I&#1385;R&#65533;&#65533;T &#65533;&#65533;s}H&#65533;J&#65533;&#65533;&#65533;X$%&#65533;&#65533;&#65533;&#1957;&#65533;-&#65533;^_&#65533;&#65533;&#65533;$$a&#65533;3^&#65533;&#65533;'&#65533;
H&#772;Z&#65533;KP&#65533;"&#65533;d&#65533;
&#65533;4 &#65533;,!r&#65533;&#65533;&#65533;&#65533;W&#65533;&#65533;H &#65533;1&#65533;&#65533;&#65533;:DY	E&#65533;&#65533;e &#65533;&#65533;&#65533;&#65533;&#65533;&#65533;2&#65533;&#65533;x&#65533;&#65533;&#65533;20&#65533;H&#65533;&#65533;fDm&#65533;&#65533;&#65533;*&#65533;&#65533;&#1796;	h[&#65533;&#65533;U )c
&#65533;
&#65533;&#65533;&#65533;&#65533; &#65533;)&#65533;&#65533;&#65533;ZU&#65533;&#65533;\-&#65533;_KWD( =0/&#65533;(S
hP&#65533;-U&#65533;u&#1522;&#65533;&#65533;&#65533;&#65533;~&#65533;*pQ&#144;b&#65533;&#65533;{)&#65533;&#65533;^&#65533;&#65533;44#&#65533;&#65533;&#65533;&#65533;&#65533;&#65533;N[L-6v&#65533;G&#65533;&#65533;$&#65533;&#65533;#&#65533;&#65533;%EeD
&#65533;&#65533;D&#65533;&#65533;>&#65533;&#655;(T-q&#65533;!&#65533;&#65533;+#&#65533;
F&#1850;&#65533;*R&#65533;&#65533;K;$l&#65533;	&#65533;&#65533;&#65533;$)&#65533;D&#65533;&#65533;&#65533;&:Q&#65533;!&#463;xD@&#65533;&#65533;&#65533;&#636;&#65533;&#65533;/K&#65533;a`&#65533;&#65533;+&#65533;&#1201;&#65533;&#65533;&#65533;F0&#65533;&#65533;F6p&#65533;&#65533;&#65533;#&#65533;8
sG&#1187;&#65533;Po$fx&#65533;*H&#65533;&#65533;&#65533;&#65533;Il&#247;8YK&#65533;t&#65533;bV*&#65533;W&#65533;&#65533;&#142;(&#65533;&#65533;&#65533;&#65533;)&#65533;&#65533;&#65533;/&#65533;)*Q	&#1241;&#65533;&#65533;O&#65533;f&#65533;jp&#65533;&#65533;3+`M&#65533;&#65533;2&#65533;&#65533;N1!MW`F&#65533;&#65533;&#429;k&#65533;:&#65533;m&#1562;&#65533;#^&#65533;&#65533;&#65533;&#65533;G&#65533;(&#65533;&#34444;R&#65533;&#65533;&#65533;&#65533;&#65533;&#65533;/	&#65533;&#65533;&#65533;&#65533;e`&#65533;?&#65533;G2(&#65533;&#65533;&#65533;S&#65533;`f"9&#65533;&#65533;X'&#264;&#65533;&#65533;&#65533;&#65533;A&#65533;&#65533;4&#65533;&#65533;&#65533;hv&#65533;&#41276;&#65533;]&#752;^&#65533;*L&#1477;z^B&#65533;D&#65533;*.!&#65533;L&#65533;&#65533;&#65533;&#65533;myc&#65533;bH@
p$&#65533;&#65533;g$a&#65533;+X&#65533;&#65533;&#65533; 	(@"P&#65533;S&#65533;&#65533;&#65533;[z&#65533;x&#65533;&#65533;~&#308;AC&#65533;1&#65533;)&#65533;&#65533;K<M&#65533;&#65533;<Aa&#65533;Df&#65533;&#65533;<	&#65533;q[8&#65533;&#65533;7&#65533;'s&#65533;Curiu&#65533;&#1878;T>&#65533;vtG&#65533;4I3&&#65533;&#65533;+&#65533;tPSe\6D	&#65533;&#65533;ue&#65533;iS&#65533;f&#65533;Z&#65533;(C&#65533;&#65533;?E43nc#&#65533;3l&#65533;i!@&#65533;5&#65533;~a8!&#65533;Q&#65533;&#65533;^*&#65533;^&#65533;k&#65533;&#65533;&#65533;&#65533;R&#65533;@&#65533; &#65533;O8&#65533;&#65533;&#65533; &#65533;&#65533;pzS`/&#65533;C`&#65533;$&#65533;3&#65533;T0T&#65533;&#65533;&#65533;r&#65533;&#65533;Uh&#65533;m&#65533;7s1&#65533;&#65533;&#65533;q	;&#65533;z&#65533;wp`P&#65533;	&#65533;;&#65533;13o=050k&#65533;&#65533;Z )&#65533;
s&#65533;"G&#65533;W1	&#65533;W&#65533;&#65533;d&#65533;5&#65533;13e&#65533;8&#65533;&#65533;YQ@&#65533;Y!&#65533;f
i&#65533;$&#65533;'&#65533;`
e&#65533;\Y&#65533;&#65533;.&#65533;uax&#65533;Cbqs&#65533;W&#65533;\&#65533;AD&#65533;&#1894;PgB'S&#65533;&#65533;&#65533;&#952;B&#65533;h&#65533;Pa
`&#65533;hQ'p
&#65533;@XxP&#65533;&#65533;#+`&#65533;&#65533;&#65533;#A&#65533; W&#65533;Pd&#65533;P5*&#65533;3&#65533;b&#65533;&#65533;:&#65533;aE&#65533;n"&#65533;x&#65533;^D&#65533;^o&#65533;I&#65533;I0We&#65533;W`4&#65533;&#65533;&#65533;AI&#1041;yP?.&#65533;r&#65533;&#65533;`-&#65533;y&#65533;&#65533;J&#65533;p&#65533;n&#65533;$b&#65533;&#65533;2&#65533;&#65533;&#65533;&#65533;&#65533;&#65533;1L&#65533;0PP}	P@&#65533;Q
l&#65533;&#65533;&#65533;&#65533;@&#65533;P#&#65533;&#65533;3&#65533;#P&#65533;(&#65533;&#65533;&#65533;&#65533;&#65533;&#65533;>&#65533;&#65533;}&#65533;&#65533;Kc&#65533;$2qM&#65533;#&#65533;"&#65533;&#65533;qQD&#65533;G&#65533;&#65533;&#65533;&#65533;I\&#65533;b@+&#65533;6=&#65533;f%aM&#739;&#65533;a!&#65533;&#65533;&#65533;&#65533;&#65533;@fS'&#65533;C&#65533;% D	&&#65533;&&#65533;&#65533;Wa&#65533;&#65533;B&#65533; N&#65533;&#65533;%iS&&#65533;&#65533;O&#65533;M&#65533;O!4Kz&#65533;&#65533;f&#346;&#1252;&#65533; :&#65533;&#65533;#]^&#65533;/8&#65533;&#65533;(6&#65533;&#65533;&#65533;&#65533;R&#65533;&#65533;{&#65533;&#65533;q&#65533;Q&#65533;BP^09&#65533;FD&#65533;&#65533;&#65533;|&#65533;F&#65533;I&#65533;I&#65533;&#65533;&#65533;&#65533;$q&#65533;&#593;&#15953;&#65533;&#65533;&#65533;&#65533;'.&#65533;&1&#65533;PT3&#65533;"#&.j&#65533;
&#65533;&#65533;Rf&#65533;&#65533;-&#65533;&#65533;
&#65533;&#65533;	
@cA~0&#65533;z`&#65533;&#65533;&#65533;0&#65533;W&#65533;&#65533;|&#65533;p&#65533;&#65533;}&#65533;&#65533;&#65533;. o&#65533;&#65533;W!&#65533;d&#65533;&#65533;KdY1F(&#65533;&#65533;&#65533;?oy]Acf&#65533; `&#65533;&#65533;&#65533;&#65533; 5P3&#65533;&#65533;&#65533;&#65533;Ie&#65533;xb&#1227;;&#65533;
b&#65533;9T&#65533;	&#65533;&#65533;ZQ&#65533;#P&#65533;&#65533;&#65533; Q &#65533;i&#65533;6+tOU&#65533;&#65533;Y&#65533;%&#65533;E
&#65533;igzPTT&#65533;+P	@@'&#65533;i)h&#65533;&#65533;jQq&#65533;Pn&#65533;&#65533;&#65533;&#65533;&#65533;&#65533;j(f#s&#65533;j&#65533;aB`X&#65533;&#65533;!&#65533;0&#65533;&#65533;&#65533;\&#65533;'Ih	&#65533;T>Pb0&#65533;+&#410;-"&#65533;+ ]j&#65533;bU&#65533;TE&#65533;`%&#65533;8&#65533;&#65533;&#65533;@	
&#65533;&#65533;&#65533;&#65533;&#65533;8I&#65533;9&#65533;&#65533;
&#65533;>&#65533;&#65533;0&#65533;&#65533;&#65533;&#65533;&#65533;&#65533;&#65533;&#65533;&#65533;&#65533;GA&#65533;&#65533;&#65533;&#65533;&#65533;jas&#65533;af:&#65533; }&#65533;Ge5 M&#65533;fI&#65533;|&#65533;&#65533;! :&#65533;b&#65533;&#65533;C?(r&#65533;u&#65533;g&#65533;[N&#65533;b&#65533;&#65533;&#65533;&#65533; &#65533;V5&#65533;L &#65533;&#65533;j&#65533;&#65533;&#65533;x&#65533;$A	fq&#65533;&#65533;(dcA&#65533;ZyVE&#65533;lB5&#65533;%&#65533;&#65533;&#65533;Z&#65533;\j&&#65533;6B`&#1664;&#65533;&#65533;T&#282;g&#65533;&#65533;&#65533;&#65533;u
	 p&#65533;&#65533;Y&#65533;&#65533;&#65533;03&#65533;Y&#65533;&#65533;i&#65533;&#65533;&#1551;m7&#65533;&#65533;("&#65533;|&#65533;M"&#65533;&#65533;&#65533;&#65533;&#65533;Y&#65533;&#65533;{p&#65533;&#65533;&#65533;&#65533;&#65533;>0&#65533;&#65533;I&#65533;:&#65533;&#65533;I;&#65533;&#65533;a&#65533;&#65533;0(&#65533;&#65533;&#65533;aup&#65533;&#65533;`h&#65533;&#65533; ,&#65533;&#683;p&#65533;&#65533;&#65533;:I&#65533;&#65533;
0&#65533;&#658;L&#65533;&#65533;Gj&#65533;&#65533;&#65533;&#65533;j&#65533;&#65533;`p&#65533;!&#65533;&#65533;@&#65533;&#65533;&#65533;&#65533;Jo&#65533;&#65533;K&#65533;&#65533;0&#65533;&#65533;&#65533;)&#175;&#65533;&#65533;&#65533;>&#65533;[!$&#65533;V&#65533;/&#65533;U@&#65533;&#65533;+&#65533;&#389;AR	&#65533;&#65533;&#65533;CA&g&#65533;#&#65533;J"PQ&#65533;C&#65533;[&#65533;&#65533;&#65533;&#65533;&#65533;&#65533;%o&#65533;Bx&#65533;h&#65533;u'&#65533;&#65533;fjV&#65533;0:&#65533;'
Q@&#65533;<&#65533;S&#65533;O&#65533;&#65533;Hjm!&#65533;x&#65533;{&#65533;&#65533;&#65533;;&#65533;Y&#65533;q&#65533;(L&#65533;(&#65533;&#180;&#65533;&#65533;&#65533;w&#65533;	&#65533;j&#65533;;&#65533;&#65533;
I&#65533;&#785;&#65533;MX;`&#65533;&#65533;T&#65533; 
&#65533;&#65533;@&#65533;&#65533;&#65533;&#630;&	&#65533;&#65533;z&#65533;	&#65533;E&#65533;&#65533;;@&#65533;y[&#65533;n&#65533; &#65533;9YA`0%&#65533;	&#65533;`&i1P&#65533;p9&#65533;&#65533;&#65533;&#2898;&#65533;0&#65533;K&#65533;&#65533;}a"Q&#65533;&#65533;GL5p&#65533;&#65533;^&#65533;k#	&#65533;&#65533;.&#65533;&#65533;<&#65533;V&#65533;&#65533;P_&#65533;&#65533;`)&#65533;#&#65533;J,&#65533;&#65533;k60W?&#65533;HJb&#65533; W&#65533;&#65533;&#65533;%&#65533;fO&#65533;&#65533;&#65533;&#65533;t&#65533;&#65533;t_&#65533;`&#65533;d&#65533; &#65533;u)&#65533; k&#65533;A
&#65533;C&#65533;&#65533;pRc&#65533;6&#65533;&#65533;"&#65533;&#65533;&#65533;*&#65533;&#65533;&#65533;y&#65533;N&#65533;	"&#65533;&#65533;&#65533;&#65533;&#65533;]&#65533;;*{&#65533;&#65533;&#65533;FD&#65533;%
}`&#785;&#65533;Y&#65533;&#65533;&#65533;`8Is1pyX&#65533;?&#65533;&#65533;&#65533;&#65533;&#65533;UEm)&#786;&#65533;&#43003;&#65533;&#65533;&#65533;P	`yK~&#65533;&#1463;1&#65533;`&#65533;s&#65533;&#65533;&#65533;k;V &#65533;&#65533;&#210;&#65533; &#65533;	&#65533;	&#65533;&#65533;&#65533;7&#65533;D&#65533;0&#65533;{&#65533;PL&#65533;&#65533;&#65533;&#65533;X&#65533;j?-&#65533;~&#65533;&#65533;&#65533;2&#65533;&#65533;@kf
o L&#65533;_&#65533;)&#65533;P	jMwiV&#65533;`
q&#65533;&#65533;d!%ry&#65533;&#65533;&#65533;e1@&#65533;A&#65533;&#65533;Ts
X A&#65533;^&#177;_&#65533;O.&#65533;&#65533;4@fe&#65533;&#65533;&#65533;.S&#65533;&#65533;&#65533;"5@	C&#65533;&#65533;&#65533;Y	: 6&#65533;h&#65533;&#65533;&#65533;Px0L&#1918;x@&#65533;&#65533;&#65533;&#65533;8&#65533;&#523;L&#65533;6&#65533;&#65533;L&#65533;]O&#65533;&#65533;&#65533;&#65533;&#65533;&#65533;-%I
&#65533;&#65533;{&#65533;L{&#65533;&#65533;&#65533;M&#65533;&#65533;5&#65533;e(
>|&#65533;Z&#65533;&#65533;&#65533;v1&#65533;`"&#65533;
,&#65533;q&#747;&#65533;P
&TM 
t&#65533;
s&#65533;&#65533;pAp&#65533;&#65533;[@&&#65533; 	&#65533;Pxh&#65533;&#65533;
&#65533;&#65533;M&#65533;&#65533;&#65533;
X	&#65533;0&#65533;+&#65533;&#65533;&#65533;!&#65533;&#65533;>&#65533;P"1q6&#65533;&#65533;*&#65533;&#65533;"&#65533;&#65533;'0-	(&#65533;&#65533;&#65533;ro&#65533;&#238;-&#65533;r+&#65533;&#65533;]Xr>3'Io\&#65533;&#581;> A&#65533;&#65533;&#65533;%&&#65533;`&#65533;'&#65533;Xg
i&#65533;[M&#1253;/]	&#65533;&&#65533;&#65533;&#65533;&#65533;u&#65533;f&#65533;z&#65533;i&#65533;b&#65533;&#65533;&#65533;&#65533;&#65533;6&#65533;x&#65533;&#65533;05&#65533;,&#655;&#65533;&#65533;&#65533;K&#65533;&#65533;&#65533;{&#65533;&#65533;Y&#65533;	X&#65533;&#65533;&#65533;&#65533;&#65533;&#65533;&#65533;B&#65533;ka*.&#65533;OPa&#65533;{&#65533;&#65533;)&#65533;&#65533;&#65533;&#1333;%&#65533;&#778;3>&#65533; &#65533;&#65533;&#65533;&#65533;&#65533;{&#65533;`&#65533;&&#939;&#442;&#65533;&#65533;&#65533;&#65533;6&#65533;&#65533;&#65533;&#65533;&#65533;=&#65533;9&#65533;P&#65533;&#65533;&#65533;"&#65533;&#65533;&#65533;&#65533;T&#65533;&#65533;-&#65533;*|`&#65533;&#65533;&#65533;d&#65533;&#65533;:1&#65533;&#65533;X	&#65533;&#65533;#&#65533;G&#65533;&#65533;&#65533;X&#806;&#65533; 	&#65533;&#65533;Z&#65533;&#65533;pw<&#65533;B&#65533;&#65533;&#65533;r&#65533;Cf&#65533;&#65533;<&#65533;&#65533;C&#65533;&#65533;	.(-&#65533;$&#65533;.&#65533;'&#27196;&#1096;&#65533;'A&.gb&#65533;B`V&#65533;(&#65533;&#65533;Y&#559;Dm&#648;x&#65533;#P	&#65533;`&#65533;'&#65533;&#65533;&#65533;&#65533;&#65533;K&#65533;&#65533;&#65533;&#65533;Y&#65533;Hb6&#65533;,&#65533;\&#65533;&#65533;<&#65533;w&#65533;^&#65533;&#65533;vkq[&#65533;J&#65533;&#65533;&#65533;|&#65533;&#65533;"^I&#65533;;&#65533;&#65533;&#51356;&#65533;&#65533;s&#65533;&#65533;0&#65533;&#65533;7,
8&#65533;9&#65533;&#65533;&#65533;&#65533;\&#65533;&#65533;&#1420;&#65533;:&#65533;%&#65533;&#65533;7&#65533;&#65533;4,&#65533;`&#65533;GD&#65533;&#65533;&#65533;Jo&#65533;&#65533;dFl&#65533;&#65533;>&#65533;&#65533;&#65533;&#65533;5&#65533;"Qjm&#65533;1&#65533;&#65533;&#65533;&#65533;I @&#65533;&#65533;&#65533;&#49800;I &#65533;2&#65533;&#65533; &#65533;&#65533;Vi0&#65533;h&#65533;&#65533;&#65533;i&#65533;n/ W)?W&#65533;&#65533;&#65533;%ip
&#65533;n&&#65533;&#409;&#65533;&#65533;&#65533;t`"&#65533;S&#65533;&#65533;i&#666;&{&#65533;&#65533;&#65533;?&#65533;i&#65533;&#65533;<6p&#65533;m/&#65533;[&#65533;&#65533;r&#65533;	P&#65533;&#65533;&#65533;&#65533;&#1307;&#65533;*&#65533;q6&#65533;'&#65533;(&#65533;<&#65533;*n&#65533;&#65533;&#1741;&#65533;\&#65533;J B0&#65533;A&#65533;]K&#65533;&#65533;&#65533;&#65533;b%&#65533;S&#65533;mhoA &#65533;&#65533;&#65533;&#65533;a&#65533;&#65533;",&#65533;&#65533;&#65533;&#65533;j&#65533;~&#65533;&#1426;2&#65533;"&#65533;A@}>	&#65533;&#65533;0&#65533;`?&#65533;&#65533;c&#65533;>I&#65533;&#65533;&#65533;&#65533;&#65533;&#65533;&#65533;&#65533;NF"&#65533;3&#65533;&#65533;X'&#65533;L&#65533;@&#65533;Jd|M"&#65533;&#65533;&#65533;&#65533;(R?q&#65533;A&#65533;&#65533; !$&#65533;Drf&#65533;N>	 &#65533;&#65533;^&#65533;&#65533;	D6E&#65533;qe6bAYJQ&#1032;&#65533;'c&NS&#65533;&#1051;Y&#65533; &#65533;&#65533;&#65533;mV&#659;&#65533;d&Z&#65533;&#65533;&#65533;&#65533;&#65533;P&#65533;&#65533;.]v
&#65533;&#65533;&#65533;&#65533;&#65533;&#65533;&#65533;&#65533;&#65533;K&#65533;>3&#65533;_H&#65533;D@&#65533;@&#65533;Pq#&#65533;&#65533;R$JR1&#65533;N&#65533;&&#65533;&#65533;&#65533;q&#131;	8&#65533;&#65533;#&#65533;&#65533;%&#65533;&#65533;&#65533;&#65533;)V&#65533;&#65533; &#65533;&#65533;K
0&#65533;&#65533;&#65533;&#1651;&#65533;&#65533;&#65533;,'tY&#65533;e&#165;.DWM`*"&#65533;
9)(At#&#65533;D&#65533;8&#65533;&#65533;#?0&#65533;je&#65533;&#65533;b&#272;$	P&#65533;*&#65533;&#65533;&#174;]K&#65533;z&#65533;&#65533;&#65533;&#65533;&#65533;_&#65533;y,)&#65533;T*o)&#293;&#65533;8&#65533;&#65533;~&#65533;&#65533;q&#65533;D&#65533;'h&#65533;&#65533;3&#65533;tL	E:&#65533;&#65533;)S*&#65533;&#65533;qfq&#65533;L&#65533;H @&#65533;@&#65533;
&#65533;&#65533;&#65533;2e&#528;3&#65533;&#65533;R@)&#65533;LE":&#65533;*&#65533;]=@u&#65533;*&#65533;y&#65533;cST&#65533;6&#65533;6&#65533;{Q&#65533;*&#65533;&#65533;P&#65533;=&#65533;J2H7&#1307;&#65533;&#65533;&#65533;z&#65533;&#65533;&#65533;O#&#65533;&#65533;|So&#65533;"&#65533;	`&#65533;&#65533;CjxC?&#65533;&#65533;&#65533;&#65533; &#65533;2&#65533;&#65533;%X0&#65533;&#65533;=&#65533;&#65533;&#65533;&#65533;f&#65533;@&#65533;N&#65533;&#65533;6	f+&#65533;&#65533;D&#65533;A&#65533;R&#65533;3&#65533;&&#65533;1&#65533;&#65533;&#65533;&#65533;&#65533;&#65533;&#65533;&#65533;J&#65533;&#65533;H$wP&#65533;Q^b&#65533;5&#65533;h`&#65533;E&#65533;e&#65533;^&#65533;	&#65533;-}&#65533;&#65533;%v&#65533;`(&#65533;&#65533;&#65533;&#9381;VY&#65533;(*d&#65533;aM&#65533;&#65533;&#65533;&#65533;%*vr&#65533;&#65533;8&#65533;&#65533;&#65533;&#65533;"P(&#65533;&#65533;&#65533;y&#576;R&#65533;&#65533;&#65533;&#65533;&#65533;lRKl/&#65533;CX&#65533;&#65533;&#65533;$&#65533;&#818;&#65533;,&#209;&#65533;&#65533;&#1002;#`&#65533;Hs&#65533;&#65533;K^&#65533;&#65533;&#65533;ja&#65533;&#65533;&#65533;M&#65533;7&#65533;`3&#65533;&#916;E&#65533; =*&#65533;&#65533;&#65533;&#65533; !&#65533;o&#65533;&#65533;D"&#65533;;&#65533;L&#65533;@C&#65533;3&#65533;&#65533;"W&#65533;
L	&#65533;*&#65533;S&#65533;=&#65533;*1ax3(&#1534;&#65533;B1&#65533;?i&#65533;&#65533;&#65533;oB&#65533;%&#65533;&#65533;&#65533;8&#65533;&#65533;&#65533;
B@&#65533;a5&#65533;+&#65533;&#65533;g8UW&#65533;&#65533;ELD&#65533;&#65533;x@&#65533;!&#1041;/R&#65533;&#65533;8&#65533;&#65533;&#65533;&#65533;>JB	&#65533;.&#65533;&#65533;&#65533;'&#2008;B&#65533;K@Y4'.u&#65533;I'&#65533;z&#65533;&#65533;&#65533;&#65533;"&#65533;L5&#65533;z@&#65533;`&#65533;@&#65533;D&#65533;&#65533;&#65533;)F&#65533;xD&#65533;) &#65533;&#65533;&#65533;
h%&#65533;&#65533;&#65533;,(&#65533;&#65533;( &#65533;>&#65533;p&#65533;;&#65533;&#1563;&#1214;,&#65533;t&#65533;
o&#65533;6&#65533;&#1329;&#65533;.&#204;&#1300;&#65533;&#65533;"&#65533;&#65533;)&#792;@&#65533;lX&#65533;V&#65533;F&#65533;&#1590;*&#65533;&#65533;&#65533;a&#65533;[$N9&#65533;&#65533;8&#301;&#65533;&#65533;5&#65533;&#65533;&#65533;@&#65533;@&#65533;&#65533;A&#65533;&#65533;|&#65533;+&#65533;HP&#65533;&#65533;&#65533;&#65533;TS/&#65533;Mp/^&#65533;{s&#65533;&#65533;P&#65533;&#1921;&#65533;N;&#65533;7&#65533;&#65533;&#1984;G&#65533;,&#65533;&#65533;C&#65533;&#65533;d_&#65533;&#65533;3&#65533;Cp&#65533;&#65533;&#65533;D2&#65533;&#65533;3SQ&#65533;&#65533;6cAQ&#65533;&#65533;<@&#65533;t&#65533;"&#65533;0&#65533;)J&#65533;S.&#65533;P&#288;&#65533;HD&#65533;d$#&#65533;&#65533;*Ob&#65533;&#65533;t3&#65533;IT&#521;O`&#65533;/&#65533;I)&#65533;R&#65533;&#65533;B&#65533;&#65533;Tx&#65533;	a!&#65533;0&#65533;&#65533;&#65533;&#65533;&#65533;&#65533;&#65533;g@
p&#65533;8B&#65533;^&#65533;&#65533;&#1031;%&#65533;&#65533;o&#65533;&#65533;&#65533;_
W&#65533;&#65533;&#65533;&#65533;+,&#65533;&#167; &#65533;&#65533;Q&#65533;`&#65533;I&#65533;s$&#65533;U&#65533;\&#65533;&#65533;&#65533;"&#65533;@&#65533;x&#65533;&#65533;&#65533;&#65533;&#65533;tE&#65533;&#65533;d&#65533;&#65533;Z&#1530;X&#508;&#65533;&#65533;&#65533;Dj&#65533;*&#65533;&#65533;b3&#65533;vW&#65533;"&#65533;&#65533;Oj&#65533;C
| @&#65533;&#65533;-&#65533;5/!pOx&#65533;a&#65533;"8&#65533;&#65533;W&#65533;&#65533;&#509;&#65533;T&#65533; &#65533;&#65533;X&#65533;&#65533;,&#65533;`?&#65533;&#65533;&#65533;&#65533;&#65533;&#65533;!&#65533;%&0&#65533;&#65533;&#65533;&#65533;&#65533;&#65533;&#65533;Hc&#65533;[Qml&#65533;&#65533;&#65533;&#65533;5* &#65533;t	&#65533; QB&#65533;D3&#65533;&#65533;&#65533;&#65533;&#65533; &#65533;&#65533;&#65533;&#65533;&#65533; &#65533;V&#65533;5&#65533;F+&#65533;&#65533;&#65533;B&#65533;6&#65533;&#65533;K>&#65533;&#65533;K&#65533;T4%%+XE&#65533;&#65533;Q&#65533;%PSV>&#65533;&#65533;&#65533;a'&#65533;&#65533;&#65533;8&#65533;&#65533;<L&#65533;C &#65533;4.XZ&#65533;&#65533;&#65533;UQp&#65533;&#65533;&#65533;&#65533;z&#65533;&#65533;/&#65533;,&#65533;&#65533;`S&#652;*3;&#65533;&#778;&#1048;&#65533;&#65533;8&#65533;3EZ &#65533;&#65533;&#65533;V&#65533;cB&#65533;&#65533;I &#65533;&#58337;&#65533;T]&#65533;&#65533;pm"&#1401;&#65533;u&#65533;!d&#721;&#65533;d&#65533;&#826;B&#65533;G&#65533;&#65533;@L&#65533;<&#65533;f&#65533;&#65533;+&#1535;0/U&#65533;7&#65533;&#65533;p&#65533;
&#65533;|gA&#65533;&#65533;&#65533;g?zp&#65533;&#65533;L&#65533;>b&#65533;B&#65533;C2K&#65533;&#65533;&#65533;qlE*1&#65533;&#65533;&#65533;o@a	&#65533;&#65533;&#65533;&#65533;&#65533;&#65533;P&#65533;l!&#65533;@A"&#65533;0A&#65533;R&#65533;K2&#65533;Q&#65533;&#65533;7<iJS2E&#65533;&#240;&#65533;s&#65533;^2@&#1492;R&#65533;&#65533;&#65533;i(_&#65533;&#65533;S&#65533;b&#65533;I4l0I)&#65533;Oe&#65533;0P"J&#65533;H&#65533;&#65533;mE"p&#65533; &#65533;&#65533;0.&#65533;C&#65533;R&#65533;\&#65533;&#65533;&#65533;&#65533;&#65533;O&#65533;&#65533;%a$&#65533;N5s&#65533;T5a&#65533;@%&#65533;&#65533;&#65533;&#65533;P&#65533;%&#65533;[&#65533;&#65533;&#65533;&#65533;&#65533;&#65533;1&#65533;&#50346;|*q&#65533;AHZ&#65533;L&#65533;&#65533;&#65533;P"x`Dx&#65533;&&#65533;c&#65533;)&#65533;b+X&#65533;&#65533;&#65533;&#65533;Q&#65533;&#65533;(j%`&#65533;J&#65533;u&#65533;&#65533;&#65533;+o\i={&#65533;.&#65533;mA&#65533;&#151;&#65533;l&#65533;D&#65533;&#65533;/K&#65533;o&#65533;`&&#65533;&#65533;M&#65533;&#65533;&#65533;~!#3[&#65533;&#65533;&&#65533;@&#65533;@&#65533;&#65533;H&#65533;2&#65533;&#65533;F&#65533;jU&#65533;6&#65533;&#65533;Vx&#65533;&#65533;&#65533;&#65533;&#65533;&#65533;&#65533;&#65533;`&#65533;8&#65533;&#65533;&#65533;&#65533;|R<&#65533;0&#375;&#65533;&#65533;UZO&#65533;4'&#65533;&#65533;&#65533;Y&#65533;&#65533;$J&#65533;&#65533;=BO&#65533;&#65533;&0&#304;`&#65533;(,`&#65533;$&#65533;0&#65533;ZZ&#65533;&#65533;&#65533;w&#65533;&#65533;D&#65533;&#65533;&&#65533;&#65533;o&#65533;&#65533;&#65533;}&#65533;+l&#65533;!&#65533;+&#65533;&#65533;&#65533;&#200;&#65533;&#992;G&#65533;1QsVJ&#65533;^&#65533;j&#65533;f&#65533;(:&#65533;qt(&#65533;6@&#65533;4&#65533;r:&#65533;W&#65533;&#65533;&#65533;
k&#65533;nZ&#1154;V&#65533;&#65533;&#65533;&#65533;	&#8192;M&#65533;&#65533;Zhn&#65533;U&#65533;oE&#65533;&#65533;a^|6&#65533;&#65533;&#65533;Q&#65533;&#65533;2&#65533;>&#65533;&#65533;S&#65533;&#65533;:&#65533;Hn&#65533;&#65533;&#65533;&#1680;&#65533;`<&#65533;b&#65533;C&#65533;&#65533;&#65533;^&#65533;&#65533;&#65533;f &#65533;&#65533;D&#65533;D1of&#65533;Z &#65533;&#65533;_B2&#65533;C5U6t!&#65533;%&#65533;0&#65533;V&#65533;&#65533;		@&#65533;v@&#65533;G&#65533;If&#349;&#65533;&#65533;&#805;f&#65533;&#65533;&#65533;&#65533;&#1828;&#65533;&#65533;,zn&#65533;U&#65533;V5&#65533;xnH&#65533;(&#65533;&#65533;&#1731;:&#65533;%xy&#65533;&#65533;I&#65533;&#65533;~x
Z&#65533;
&#65533;b-V&#65533;$&&#65533;&#203;@UG&#65533;&#65533;&#65533;k&#2005;&#26970;Z\&#65533;!B`&#65533;\f&#65533;&#65533;A$&#65533;&#65533;&#65533;S&#65533;&#65533;\&#65533;8*&#65533;2s+&#65533;p&#524;v&#65533;&#65533;(&#65533;P&#65533;&#65533;&#65533;&#65533;*&#65533;&#65533;&#65533;`6rp&#65533;g0`&#65533;w<&#65533;{&#677;A$&#65533;&#311;&#65533;&#65533;JT&#65533;&#65533;&#65533;&#65533;&#65533;&#65533;&#65533;OWS&#65533;&#65533;&#65533;&#65533;f&#65533;e&#65533;&#1779;&#65533;&#65533;`NUP&#65533;&#65533;t&#65533;&#65533;z !@&#65533;
x&#65533;&#65533;-&#65533;&#65533;`&#65533;;&#65533;-&#65533;&#1692;%,&#65533;&#65533;&#65533;i)Y&#65533;&#1233;@&#65533;!&#65533;&#523;&&#1537;-&#65533;&&#65533;
b&#65533;&#65533;&#65533;.&#65533;&#65533;&#65533;0&#65533;y&#65533;P&#65533;&#65533;&#65533;&#65533;h*&#65533;&#65533;J&#65533;	&#65533;Z&#65533;RP&#65533;2a&#65533;.X&#65533;Z&#65533;K&#65533;&#65533;-&#65533;*&#65533;&#65533;p;&#65533;&#65533;&#65533;D(&#65533;<&#65533;G&#65533;V&#65533;&#65533;PpU(<^[&#65533;I&#65533;&#65533;&#65533;&#65533;)HG&#65533;&#65533;K)EP&#65533;8&#65533;#&#65533;#&#65533;04&#65533;&#65533;&#1053;i&#65533;6}kS&#65533;)0&#65533;i&#65533;&#65533;&#65533;p&{&#65533;3"&#65533;`7v[7&#1611;&#65533;&#1667;&#65533;&#65533;i&#65533;=&#65533;&#65533;Hk&#65533;&#65533;7&#65533;&#65533;;>&#65533;K&#65533;k&#65533;&#65533;H0&#65533;H&#65533;M&#65533;&#65533;k&#65533;&#65533;c&#65533;&#65533;&#65533;>&#50903;r&#65533;&#65533;&#65533;8!&#65533;=p&#65533;Y&#65533;C8?H&#65533;%h&#65533;&#65533;&#65533;&#65533;&#65533;&#65533;y&#65533;&#65533;&#65533;@&&#65533;y&#65533;,&#65533;&#65533;WW@|&#65533;&#65533;&#65533;&#65533;!X@&#65533;I&#65533;X&#65533;&h&#65533;&#65533;&#65533;&#65533;&#65533;C&#65533;5&#65533;i(FF&#65533;[&#65533;&#65533;GH&#65533;&#65533;&#65533;.&#65533;(&#65533;&#65533;
H&#65533;&#65533;&#65533;&#65533;&#65533;&#65533;&#65533;&#65533;&#65533; &#65533;&#65533;&#65533;&#65533;x&#65533;`5&#65533;S/&#65533;&#65533;&#65533;&#65533;&#65533;8&#65533;&#65533;&#65533;(&#65533;&#65533;&&#65533;^&#65533;&#65533;$(&#65533;&#65533;x<&#65533;&#515;bs,&#65533;/&#65533;&#65533;&#65533;&#65533;&#65533;&#65533;<&#65533;H$&#65533;*&#65533;3R1&#65533;&#65533;&#65533;&#65533;&#65533;&#65533;P&#65533;&#65533;)&#65533;&#65533;j&3&#65533;I&#65533;&#65533;&#65533;M&#65533;s[7&#65533;C?&#770;&#872;&#65533;&#65533;&#65533;&#65533;&#65533;&#65533;N&#65533;k&#65533;j{9H4&#65533;&#65533;J&#65533;>&#65533;&#65533;+&#65533;&#65533;0Y&#65533;&#65533;&#65533;s&#65533;&#65533;R&#65533;[*&#65533;&#65533;&#65533;+]jEW&#65533;E&#65533;2b&#65533;2b3\T&#65533;]&#65533;&#65533;&#65533;K<&#65533;&#65533;&#65533;&#1050;&#65533;c&#65533;&#65533;&#65533;&#65533;=0&#65533;&#65533;%(&#65533;X&#65533;&0&#65533;&#65533;Q0&#65533;D&#65533;&#65533;&#65533;&#426;&#65533;&#65533;&#65533;&#65533;)PFhH;.J[.l.&#65533;&#65533;&#65533;Up&#65533;&#65533;&#65533;G0*&#65533;G&#65533;&#65533;&#65533;a5
@&#65533;&#65533;
("&#65533;&#65533;&#65533;5&#65533;&#65533;!&#65533;@K&#65533;&#65533;&#65533;T'o&#65533;!!H&#65533;&#65533;B&#65533;&#65533;&#65533;&#65533;&#65533;/&#65533;&#65533;&#65533;gsy&#716;3&#65533;&#65533;&#65533;L>&#65533;$>4&#65533;&#65533;)P@&#65533;9|	&#65533;&#65533;Cz	i&#65533;M&#65533;&#65533;v&#65533;&#65533;=&#1036;B&#65533;&#65533;&#65533;t&#65533;&#65533;>&#65533;+&#65533;N:>&#65533;&#65533;&#65533;&#65533;=&#65533;&#65533;@&#65533;
&#1073;&#65533;3&#65533;&#65533;&#65533;&#65533;&#65533;&#65533;s&#65533;+&#65533;&#65533;&#65533;&#65533;x&#65533;&#65533;E&#65533;y&#65533;&#65533;&#65533;rE&#65533;&#65533;.&#65533;P&#65533;&#65533;&#65533;Ie&#1176;&#65533;&#65533;&#65533;y&#65533;&#65533;&#65533;&#65533;&#65533;&#65533;R&#65533;@&#65533;x`&#65533;%X?+&#65533;L&#65533;&l&#65533;-&#65533;Q&#65533;:Q&#65533;&#65533;!%
&#65533;&#65533;&#65533;&#65533;L&#65533;)&#65533;,&#65533;-A2&#453;&#65533;&#65533;&#65533;GBX&#65533;&#65533;~&#65533;&#65533;&#65533;P&#65533;&#65533;&#65533;D&#65533;&#65533;2&#65533;&#65533;tB"&#65533;:&#65533;&#65533;h&#65533;,&#65533;&#65533;&#65533;)&#65533;&#65533;'&#65533;%8&#65533;**Kx&#65533;&#65533;x	&#65533;)&#65533;&#65533;	&#65533;&#65533;z&#65533;&#65533;&#65533;3&#65533;N&#65533;}&#65533;&#566;EH&#65533;Exq&#65533;IA.&#65533;=&#65533;&#65533; &#65533;&#65533;A&#65533;;&#65533;&#65533;&#65533;&#65533;I&#65533;#&#65533;&#65533;p&#65533;&#65533;8N&#65533;7&#65533;&#65533;&#65533;&#65533;&#65533;&#65533;&#65533;&#65533;#&#65533;&#65533;&#65533;>YrJ0&#65533;X&#65533;&#65533;&#65533;bbP&#65533;P&#65533;&#65533;'&#65533;&#65533;Y&#65533;T&#65533;&#512;&#65533;p&#65533;&#65533;TX&#65533;&#65533;&#65533;&#65533;{$&#32287;&#65533;&#65533;&#65533;&#65533;&#65533;&#65533;Qc&#65533;&#65533;9&#65533;@<&#65533;&&#65533;@?&#65533;3x:&#65533;h&#65533;#y&#65533;v|&#65533;M&#65533;5P&#65533;&#65533;&#1338;)(&#65533;&#65533;;A&#65533;`;&#65533;&#65533;&#65533;@&#65533;3Y&#65533;&#65533;&#65533;&#65533;&#65533;P&#65533;.p&#65533;G&#65533;!G0&#65533;G&#65533;&#65533;$&#65533;&#65533;&#65533;.&#1537;(&#65533;&#65533;&#65533;,D&#65533;&#65533;&#65533;&#65533;&#65533;	&#65533;&#65533;&#65533;&#65533;S&#23812;)&#65533;&#65533;&#65533;J&#65533;&#65533;Oq&#65533;p&#65533;&#65533;C&#65533;8&#65533;&#65533;8&#65533;&#65533;3&#65533;G&#886;&#65533;0&#65533;J&#65533;&#65533;I_&#65533;,&#65533;%&#65533;&#65533;H&#65533;&#322309;&#65533;M&#65533;O&#65533;#0GbN&#65533;$0&#65533;&#65533;&#65533;7&#65533;&#65533;)>c&#65533;l&#65533;J&#65533;&#65533;&#1708;-$aE&#1467;&#65533;C&#65533;&#65533;TH=(;Eg=&#65533;/&#65533;&#65533;Wl?&#65533;PX&#65533;&#65533;`&#1668;&#65533;&#65533;1&#65533;T&#65533;&#285;&#834;&#65533;&#65533;s&#65533;K)@&#594;&#65533;&#65533;&#65533;	&#65533;^s/&#65533;&#65533;&#65533;kB&#65533;a!&#65533;&#65533;'Y&#65533;xj&#65533;&#65533;&#65533;y&#65533;&#65533;.&#65533;&#65533;&#65533;
&#65533;Y&#65533;&#65533;&#65533;	&#65533;8&#65533;P&#65533;&#65533;&#65533;&#65533;
-&#65533;&#65533;,l&#65533;&#65533;!&#65533;2&#65533;I&#65533;&#65533;&#65533;"b&#65533;H&#65533;&#65533;&#65533;&#65533;y&#65533;&X&#1616;&#65533;J&#65533;&#65533;%X&#65533;&#65533;%&#65533;H?&#65533;&#65533;+&#65533;&#65533;/&#65533;g&#65533;&#176;-0&#65533;N&#65533;&#887;&#65533;T&#65533;,&#65533;;&#1869;(&#65533;&#65533;&#65533;[&#65533;Z&#65533;&#65533;[q&#65533;v&#65533;M(`&#389;&#65533;Al&#65533; 	8&#65533;]&#65533;&#1881;C&#65533;i&#65533;l&#65533;_Ge&#65533;&#65533;+p&#65533;&#65533;&#65533;&#65533;$&#65533;&#65533;i&#65533;&#65533;&#702;]V(cHE&#1496;$WD&#65533;&#65533;M&#65533;.3&#65533;m&#65533;[&#65533;&#65533;&#65533;(&#65533;
&#65533;9&#65533;T&#65533;&#65533;&#291;x&#65533;&#65533;&#65533;&#65533;0&#65533;&#65533;S$!X&#65533;|M&#65533;&#65533;&#65533;&#65533;I&#65533;&#65533;,&#65533;&#65533;1&#65533;&#65533;&#65533;G&#65533;&#65533;o&#65533;&#65533;&#65533;&#65533;&#65533;&#65533;.&#65533;
Q&#65533;A&#65533;|&#65533;w&#65533;&#65533;&#65533;Z(&#65533;	pM&#65533;#)x&#65533;<&#65533;	 |&#65533;&#65533;{8EYF&#65533;&#65533;&#65533;m&#312;B&#65533;&#65533;&#65533;:&#65533;.&#65533;!h&#65533;&#65533; &#65533;&#65533;&#65533;&#65533;&#65533;XN9&#65533;C T&#1017;&#65533;}&#65533;2;&#65533;3&#65533;NFUZ&#65533;&#65533;_&#65533;&#65533;h&#65533;&#65533;Z&#65533;&#65533;)EVVs&#65533;8H&#65533;BT$X&#65533;&#65533;&#65533;&#65533;&#65533;&#65533;%[&#65533;&#65533;&#65533;l1Q_&#65533;&#65533;&#65533;&#65533;&#65533;Y&#65533;wq&#65533;&#65533;^&#65533;A&#65533;d&#65533; &#65533;H-&#65533;&#1363;&#65533;&#65533;9&#65533;3x	Jh,&#65533;oF\Cx&#65533;&#65533;	&#65533;T&#65533;&#65533;&#65533;&#65533;&#65533;&#65533;&#65533;&#65533;:$ &#65533;8&#65533;&#65533;&#65533;&#65533;&#65533;&#65533;*b&#1466;&#65533;&#65533;&#65533;&#65533;jY&#65533;&#65533;W&#65533;	R&#65533;G&#65533;D;xB&#65533;&#65533;y	$B&#65533;-&#65533;&#65533;-
wZ&#65533;w\&#65533;&#65533;&#65533;&#65533;&#65533;&#65533;d&#65533;&#65533;&#65533;h&#65533;V@"M&#65533;& &#65533;=&#65533;&#65533;&#65533;&#65533;&#65533;D&#65533;&#65533;&#65533;5&#919;&#65533;&#65533;&#65533;&#65533;&#65533;&#272;&#17954;&#65533;&#65533;+&#65533;2&#65533;&#65533;0&#65533;&#65533;&#65533;V&#65533;&#65533;H8&#65533;&#65533;&#34722;"&#65533;&#65533;&#65533;OUN&#65533;&#65533;&#65533;?B&#65533;I&#65533;&#65533;&#65533;&#65533;&#65533;>]&#65533;&#65533;C&#65533;&#65533;&#65533; k&#65533;&#65533;7&#65533;r&#65533;&#1483;>&#65533;Z&#65533;*V&#65533;&#65533;hn&#65533;(Un&#65533;&#65533;&#65533;&#65533;3&#65533;&#65533;&#65533;V&#65533;&#65533;qv&#65533;`\&#65533;&#65533;$&#65533;&#65533;Uj&#65533;_&#65533;&#65533;&#1034;&#65533;&#65533;&#1041;=&#65533;[|&#65533;X&#65533;&#65533;/&#65533;&#65533;&#65533;&#65533;&#65533;&#65533;&#65533;&#65533;&#65533;&#65533;:&#65533;&#1198;&#65533;&#65533;&#65533;FS&#65533;Qh&#65533;&#65533;	&#65533;*&#65533;*&#65533;-@&#65533;w&#65533;-&#65533;&#65533;(`5&#65533;&#65533;Bi^&#65533;&#65533;&#65533; &#65533;P&#65533;&#65533;l&#65533;&#65533;]Y&#65533;&#65533;:'
*&#65533;&#65533;Y=&#65533;&#65533;&#65533;&#65533;&#65533;&#65533;&#65533;&#65533;O1&#65533;/D&#65533;&#65533;AIO&#65533;7x&#65533;&#390;>&#65533;D&#65533;&#1377;&#65533;8&#65533;_&#65533;2-n&#65533;&#65533;%&#65533;&#65533;0U&#65533;&#1661;&#65533;|N![&#65533;8T&#65533;&#65533;&#65533;&#65533;Ol!&#65533;1&#65533;&#65533;JO&#65533;&#65533;=&#65533;#&#65533;8T&#65533;[e6&#65533;M&#65533;&#65533;&#374; &#65533;&#65533;sVIn&#65533;xEo&&#65533;&#65533;&#65533;x&#65533;&#342;f&#65533;&#65533;&#1394;&#65533;&#65533;^I&#65533;&#65533;&#65533;K&#65533;&.&#1041;&#65533;l&#65533;Q%&#65533;HFiY9&#65533;L4&#65533;@]m<&#65533;4Q&#65533;)&#65533;1z/&#65533;N&#65533;s&#65533;r&#65533;&#65533;m&#65533;b&#65533;	h&#65533;h&#65533;A&#65533;0&#65533;(&#65533;&#65533;&#65533;&#65533;&#65533;&#65533;	&#65533;&#65533;&#65533;&#65533;,\&#65533;&#65533;&#65533;&#184;&#65533;M&#52141;s&#65533;&#65533;	X&#65533;&#65533;iI1E&#65533;&#65533;&#65533;Ro&#65533;ig&#65533;&#65533;&#65533;50&#65533;&#65533;&#65533;&#65533;G&#65533;&#65533;&#65533;&#65533;&#65533;H&#65533;&#65533;&#65533;S&#65533;&#65533;&#65533;H&#65533;a4&#65533;*>4&#65533;&#65533;!>&#65533;->&#65533;&#65533;e&#65533;[&#65533;&#65533;&#65533;,D&#65533;&#65533;&#413;i\mTX&#65533;$&#65533;&#1796;au&#65533;&#15486;&#65533;&#65533;&#65533;Nf&#65533;%&#65533;&#65533;&#65533;&#65533;p&#65533;&#65533;Mu&#65533; &#65533;C8	8&#65533;9\&#65533;?&#65533;YlV&#65533;&#65533;&#65533;Vp&#1916;&#65533;J&#65533;m&#65533;8&#65533;\&#65533;&#65533;l&#65533;&#65533;	&#65533;!)&#256;
x&#65533;i&#65533;&#65533;"Q&#65533;&#65533;&#65533;&#1903;1&#65533;E&#65533;F&#65533;{&#65533;U&#65533;(-&#65533;r&#65533;~h.i&#65533;&#65533;&#65533;&#65533;&#65533;`4Q(&#65533;KG&#65533;&#65533;H&#65533;Vc&#65533;&#65533;&#65533;;C&#65533;3&#65533;&#65533;/&#65533;=9'&#1910;AY&#65533;8&#65533;}&#65533;&#65533;sZ&#65533;D&#65533;&#65533;sX0&#65533;tN&#65533;&#65533;&#65533;.&#65533;&#65533;&#65533;&#65533;;&#1374;:&#65533;$j&#65533;&#65533;7&#65533;&#65533;t&#65533;0t&#65533;S&#65533;&#65533;&#65533;S&#65533;88A&#65533;&#65533;&#65533;&#65533;8h7>t&#65533;&#414;C&#65533;&#65533;&#65533;&#65533;T-&#65533;mU&#65533;&#65533;,T&&#65533;&#65533;&#65533;6&#65533;D&#65533;`&#65533;&#65533;^-&#65533;\7r&#65533;*&#65533;&#65533;*&#65533;&#65533;fb&#65533;J&#65533;Z`&#65533;ME*g&#65533;&#65533;&#65533;&#65533;
@q&#65533;f&#65533;i7&#65533;&#65533;&#65533;hlq&#65533;&#65533;&#738;&#65533;&#738;&#65533;&#65533;,q&#798;g&#65533;&#65533;&#65533;q&#65533;&#65533;&#65533;#I&#65533;&&#65533;:&#65533;:@&#65533;v&#65533;&#65533;&#65533;F&m&#65533;~A&#65533;&#65533;&#65533;&#1421;7&#454;&#65533;&#65533;AG.Q&#65533;2&#65533;&#65533;&#65533;b4W`H&#65533;&#65533;<&#65533;&#65533;&#65533;,&#65533;&#65533;&#65533;AC&#65533;&#65533;&#65533;&#65533;,&#65533;'vb8&#65533;8&#65533;&#65533;+&#65533;B&#65533;&#65533;p&#65533;&#65533;&#65533;6&#65533;HMY6&#65533;&#65533;&#65533;&#65533;&#65533;$&#65533;&#65533;&#65533;&#65533;F&#65533;7&#65533;&#65533;y&#65533;SJ&#65533;{&#604;Eh&#65533;u&#65533;&#65533;k&#1988;)&#65533;<|=x)&#65533;M0O&#65533;B&#65533;&#65533;)&#65533;C&#65533;&#65533;&#65533;y&#65533;u&#65533;8q" &#65533;P&#65533;@&#65533;&#65533;&#896;&#65533;&#65533;&#65533;H&#65533;2T0T!C&#65533;: &#65533;)&#1190;&#65533;&#65533;F&#1588;!D&#65533;&#65533;&#65533;&#65533;h&#65533;r&#65533;&#65533;,&#65533;&#65533;'&#65533;&#65533;&#65533;T&#65533;b(&#65533;
%ulBjR&&#65533;|!&#65533;&#65533;3j*&#65533;*&#65533; &#65533;M!*&#65533;&#65533;&#65533;&#65533;&#65533;&#65533;R&#65533;1t&#644;}&#65533;2&#65533;&#65533;
w(&#65533;&#65533;P
@&#65533;%Jt&#65533;&#65533;*&#65533;U&#65533;/&#65533;&#65533;Xq&#65533;&#332;L&#65533;&#65533;&#9064;&#65533;&#65533;\7s&#65533;&#798;$&#65533;x&#65533;&#65533;NK&#65533;&#65533;&#65533;&#65533;&#65533;&#65533;&#65533;YK@&#65533;&#65533;#?=*`&#65533;&#65533;M&#65533;&#65533;bx&#65533;&#65533;X&#65533;&#65533;&#1102;&#65533;&#65533;H&#65533;"Q	FK\&#65533;&#65533;&#65533;c{)6&#1859;&#65533;&#65533;s&#65533;&#65533;&#65533;&#65533;%&#65533;&#65533;!&#65533;&#269;&#65533;<&#65533;J&#65533;&#65533;&#65533;&#65533;&#65533;cp&#65533;`?*&#65533;2&#65533;2E(&#65533;bFdS,r&#65533;:&#65533;@JaRI&#65533;P&#65533;G#m&#65533;{7, A	X&#65533;ST&#65533;&#65533;&#65533;z&#65533;&#65533;&#65533;&#65533;d&#65533;&#65533;g&#65533;S&#21973;{RA&#65533;&#65533;&UPA%?z&#65533;&#65533;+m&#65533;H5&#65533;K&#65533;&#65533;&#65533;&@@&#65533;{&#1540;&#65533;G&#65533;&#65533;5&#65533;P*b&#65533;E&#65533;T&#65533;%E&#65533;&#65533;SP&#65533;&#65533;{T&#65533;GT&#65533;&#65533;&#65533;&#65533;0&#1291;`&#65533;&#65533;Y&#65533;&#65533;&#65533;J&#65533;Wu&#65533;1&#65533;]0PP&#65533;|=R&#65533;`]t&#65533;Xa&#65533;&6#&#65533;5V&#65533;*&#65533;D&#65533;(=Y&#65533;&#65533;g&#65533;&#65533;z(&#65533;j&#65533;&#65533;tq&#65533;n$&#65533;s&#65533;H&#65533;&#65533;e@&#65533;<@)&#65533;&#65533;@q|&#65533;&#35927;&#65533;&#65533;\s;&#65533;\(t&#65533;&#65533;&#1713;&#65533;&#65533;&#65533;&#65533;?,&#65533;y7&#65533;`z7&#65533;&#65533;&#1933;TE@M&#65533;X&#1996;E&#65533;JX&#65533;&#65533;&#65533;&#65533;&#65533;"&#65533;&#65533;K'=&#65533;P&#65533;CR&#65533;@G2&#65533;&#65533;y&#65533;&#65533;&#65533;\&#65533;&#65533;$&#65533; &#65533;+&#65533;&>&#65533;&#65533;*S@J/t&#65533;&#65533;&#65533;&#65533;T&#65533;G!&#65533;P&#65533;&#65533;.&#65533;B&#65533;&#143;5&#65533;	J5&#65533;&#65533;O&#65533;&#65533;e&#65533;z"&#65533;fRA&#65533;R%&#65533;L_DWE&#65533;VC`-{D&#65533;1&#65533;t&#65533;&#65533;'Z&#65533;N&#65533;EM`(fs&#65533;jh&#65533;L&#65533;&#65533;N&#65533;&#65533;`&#65533;&#65533;]&#65533;&#65533;&#65533;0&#65533;$aAft&#65533;&#65533;^ &#65533;&#1966;2&#65533;&#65533;&#65533;(($&#65533;k&#65533;&#65533;&#65533;&#18161;&#65533;O;-
}(,&#65533;
&#65533;&#65533;&#65533;\&#65533;=&#65533;&#65533;Jq&#65533;&#1750;&#65533;;,&#65533;6&#65533;&#65533;&#65533;?&#65533;Q&#65533;-&#65533;@ &#65533;&#65533;.&#65533;&#65533;[_&#65533;&#65533;&#65533;=*&#65533;l&#65533;&#65533;)&#65533;&#65533;&#65533;*H	&#65533;#&#65533;Df&#65533;:,&#633;7&#65533; &#65533;\e&#65533;5XI&#65533;&#65533;&#65533;&#65533;&#65533;IeT"@J&#65533;&#65533;&#65533;!P&#65533;Ur&#65533;&#65533;lH&#65533;&#65533;&#65533;&#65533;&#65533;&#65533;m&#65533; &#65533;&#65533;v&#65533;H &#65533;\&#65533;Z&#65533;+&#65533;!@(&#1687;&#65533;h&#258;JQJE&#65533;B#E%eq!!&#65533;C&#65533;&#65533;&#65533;&#65533;eJp&#65533;eJ&#65533;&#65533;&#65533;&#65533;~&#65533;&#65533;&#65533;&#65533;&#65533;K\b&#65533;T&#65533;&#65533;&#65533;&#65533;&#65533;R&#65533;"E&#65533;&#65533;&#65533;&#65533;&#65533;%Q&#65533;Y#^&#65533;&#65533;4&#65533;a&#65533;% &#65533;JTP,&#65533;R&#65533;;&#65533;1o&#65533;&#65533;L':&#65533;&#65533;C8w&#65533;RX&#65533;&#65533;{#c0&#65533;&#65533;$w&#65533;&#65533;&#931;~@X&#65533;x&#65533;&#65533;&#65533;&#821;&#65533; ]&#65533;O|&#65533;d={&#65533;+{I&#65533;&#65533;g&#65533;&#65533;+&#65533;P&#65533;)8&#1169;_&#65533;&#65533;%e&#65533;D&#65533;"&#65533;&#65533;&#65533;i&#65533;0&#65533;&#65533;&#65533;&#65533;&#65533;B*&#65533;&#65533;&#65533;$&#65533;&#474;`&#65533; &#65533;	
0&#65533;&#65533;&#65533;|&#65533;QCz&#65533;&#65533;"u&#65533;
P&#65533;&#65533;6`&#65533;1&#65533;D%&p&#65533;&#65533;tfA(=&#65533;gc+&#65533;	Q&#65533;"(/&#65533;&#65533;`(&&#65533;PBB%y&#65533;&#65533;&#65533;&#65533;"Q&#65533;&#65533;U&#65533;&#65533;&#65533;&#65533;CA8&#65533;&#65533;&#1888;!C&#65533;A	v&#65533;a&#65533;&#65533;&#139;` &#65533;0G4&#65533;&#65533;&#65533;b
&#65533;&#65533;&#65533;
&#65533;&#65533;&#65533;
&#65533;L!&#65533;G`W&#65533;)&#65533;f6&#65533;R&#65533;&#65533;1&#65533;&#65533;&#65533;#&#65533;G&#65533;p&#941;h&#65533;:&#65533;&#65533;&#65533;2V&#65533;&#65533;&#65533;&#65533;&#65533;H&#65533;"Xl&#65533;&#65533;&#970;"K&#65533;6&#65533;&#65533;;&#65533;&#65533;&#65533;@&#65533;r&#65533;&#65533;&#65533;&#65533;@&#65533;&#65533;>&#65533;&#1387;&#65533;&#65533;P&#65533;&#65533;{u,C#&#65533;&#65533;)&#65533;p&#65533;\~ &#65533;&#65533;5&#65533;~&#65533;w&#65533;,&#65533;D"Q&#65533;&#65533;&#65533;&#65533;&#65533;&#65533;&#65533;P&#65533;gR&#65533;
&#65533;&#65533;&#65533;&#65533;4&#65533;)$&#65533;@&#65533;&#65533;&#65533;L
&#65533;&#65533;Q$2`&#65533;.&#65533;`&#65533;L&#65533;&#65533;"%e$Bb&#65533;:&#65533;&#65533;&#65533;&#65533;O>S ?M&#65533;&#65533;@&#65533;&#65533;&#65533;&#65533;h`&#65533;&#65533;&#65533;*&#65533;BmH&#65533;&#65533;=E&#65533;&#65533;E106z&#65533;"&#65533;(@b&#65533;&#65533;`(&#65533;#+
i&#65533;&#65533;&#65533;&#65533;&#65533;&#65533;-"%&#65533;&#65533;q*1X&#65533;1&#65533;JaQ&#65533;H&#65533;&#65533;&#65533;&#65533;5&#65533;	&#65533;&#65533;iNs&#65533;}&#65533;&#65533;#|u&#1009;&&#65533;)&#65533;&#65533;&#65533;&#65533;H*&#65533;&#65533;Y;&#65533;d&#65533; Y,&#65533; P3vK&#65533;&#65533;@&#65533;M&#65533;&#65533;t&#65533;&#65533;&#65533;&#1491;&#65533;%&#65533;<AW&#65533;&#65533;R&#65533;&#65533;&#65533;	^&#65533;O}&#65533;&#65533;=&#65533;&#65533;&#65533;E&#65533;&#65533;"&#65533;/3&#65533;b&#65533;X&#65533;)&#65533;l&#65533;S&#65533;&#65533;&#65533;&#65533;l$&#65533;P&#65533;&#65533;c&#65533;!+H[&#65533;2&#65533;2`k&#65533;&#65533;&#65533;&#65533;%&#578;&#65533;&#65533;&#65533;V&#65533;q&#65533;D&#65533;&#65533;I%&#65533;%&#65533;&#65533;&#65533;&#65533;V&#65533;G&#65533;&#65533;&#1615;&#65533;)$&#65533;&#65533;&#65533;&&#65533;E*9&#65533;/&#65533;&#65533;&#65533;D&#65533;J&#65533;&#65533;&#65533;&#65533;&#65533;(&#65533;5&#65533;&#1723;&#65533;&#65533;&#65533;=&#65533;a&#65533;B6z$#&#65533;4&#65533;*&#65533;K)&#65533;P&#65533;&#65533;&#65533;t&#65533;-%&#65533;&#65533;`Z7LY1S&#65533;&#65533;<&#65533;,&#65533;&#65533;s&#65533;yEf,&#65533;mF=&#65533;g&#65533;&#65533;&#65533;&#65533; 
&#65533;&#65533;6&#65533;@&#65533;&#65533;L? &#65533;&#65533;t&#65533;&#65533;&#65533;.| &#65533;&#65533;i&#65533;&#65533;Z&#65533;&#65533;&#65533;&#65533;&#65533;&#65533;&#65533;_b&#65533;&#1749;&#65533;	r&#65533;&#65533;kP&#65533;&#1390;8&#65533;z&#65533;&#65533;&#1483;&#65533;&#65533;]&#65533;&#65533;&#65533;e&#65533;&#65533;H&#65533;&#65533;$&#27856;LQ&#65533;0W&#65533;&#65533;L&#65533;&#65533;&#65533;&#65533;&#65533;5&#65533;&#65533;l&#65533;&#65533;#&#65533;@&#372;9mj&#65533;0&#65533; &#65533;Y:2&#65533;a&#65533;&#65533;&#65533;&#1460;&#932;&#65533;&#65533;&#65533;Wd@`&#65533;CP&#65533;&#65533;VS&#65533;&#65533;&#65533;&#65533;H&#65533;&#1337;&#65533;&#690;&#65533;&#1308;&#65533;JT^%&#65533;&#65533;)&#65533;]&#65533;*&#65533;N&#65533;&#65533;QvM&#65533;(N&#65533;e/&#65533;q&#65533;<&#65533;zl&#65533;&#65533;&#65533;Ha&#65533;&#65533;&#65533;&#4961;N5&#65533;'6&#65533;nw&#65533;T&#65533;&&#65533;&#65533;&#65533;fSaL(`&#65533;&#65533;&#269;Qy&#65533;&#65533;Y5&#65533;M&#65533;&#65533;0&#65533;m&#65533;0ZZ&#582;b&#65533;&#65533;&#65533;&#65533;M&#65533;&#65533;&#65533;&#65533;&#65533;&#65533;J&#65533;V&#65533;bv&#65533;Xn&#65533;:HXB&#65533;&#65533;&#65533;&#65533;&#65533;"&#65533;&#65533;&#803;&#65533;&#65533;&#65533;5]OfT6^&#65533;&#65533;{@{&#65533;3&#65533;&#65533;F&#65533;&#65533;&#65533;&#65533;&#65533;&#65533;eX&#65533;&#750;&#65533;&#65533;()e&#65533;&#65533;&#798;(&#65533;IHB&#65533;<&#65533;&#65533;aH&#65533;&#65533;&#65533;iQ&#65533;>&#65533;&#65533;@&#65533;&#65533;@d@4D&#65533;&#65533;&#65533;&#65533;&#65533;&#65533;&#65533;&#65533;&#65533;"|#&#65533;&#65533;&#65533;&#65533;&#65533;e&#65533;	4&#65533;&#65533;PJ&#65533;&#65533;&#65533;&#65533;&#65533;&#65533;&#65533;&#65533;&#65533;w&#65533;&#65533;&#1773;@&#65533;I&#65533;a&#65533;IL&#65533;5&#65533;I&#65533;&#65533;	{&#65533;&#65533;&#65533;	&#65533;&#65533;`&#65533;qT&#65533;&#65533;!X&#65533;P&#65533;&#65533;e&#65533;E&#1776;N4J&#65533;=&#65533;lD&#65533;&#65533;T&#65533;&#65533; &#65533;&#65533;1F&#65533;hJct&#65533;j &#65533;&#65533;&#65533;&#65533;v&#65533;+PA&#65533;|&#65533;&#65533;&&#65533;&#65533;#Xm&#65533;&#65533;$(&#65533;&#65533;p|&#65533;=@l&#65533;=&#65533;"<@I&#65533;X#}X&#65533;<&#65533;&#65533;&#65533;&#65533;#&#65533;&#65533;[&#65533;&#65533;o&#65533;&#65533;M&#65533;&#65533;y&#65533;U&#65533;lz&#65533;A_A`&#65533;&#65533;BPJ&#65533;&#65533;&#65533; &#480;&#65533;&#65533;a&#65533;&#65533;L&#65533;&#65533;&#65533;&#948;&#65533;&#65533;&#65533;&#65533;D&#65533;&#65533;IO&#1286;#&#65533;D$&#65533;|@'tBO&#65533;Y&#65533;&#65533;_&#65533;L&#65533;&#65533;&#65533;-, &#65533;E&#65533;&#65533;&#65533;&#65533;&#65533;&#65533;p&#65533;&#65533;&#65533;5&#65533;&#65533;&#820;L&#65533;&#65533;EI&#65533;&#65533;&#65533;&#65533;&#65533;:&#65533;&#65533;&#65533;u&#65533;!&#65533;WKI9&#65533;&#65533;&#1609;&#65533;&#65533;&#65533;&#65533;a&#65533;&#65533;]&#65533;&#65533;&#65533;^&#1624;E#h&#65533;NE&#65533;&#65533;3&#65533;NB:&#65533;&#65533;&#65533;&#65533;2&#65533;FL!bMu&#65533;`|P&#65533;&#65533;`&#65533;`l&#65533;QC&#65533;&#1265;&#65533;/&#65533;&#65533;l&#65533;&#65533;$&#65533;^&#65533;&#65533;3]XGWi&#65533;&#65533;&#65533;&#65533;&#65533;&#65533;+&#65533;&#65533;*h@L&#65533;%&#65533;U&#65533;4-&#446;&#65533;($lAO0&#1847;&#65533;&#65533;T&#65533;%&#65533;&#65533;z&#65533;&#65533;@X&#65533;&#65533;<&#65533;&#65533;EY&#461;b|&#65533;I &#65533;J&#65533;;&#65533;YH&#65533;&#65533;&#65533;,Ld&#65533;&#224;$&#65533;&#65533;h&#65533;"tBdpW',QH@pi&#65533;&#65533;&#65533;&@&#65533;9&#65533; &#65533;G<&#65533;&#65533;&#65533;&#65533;xE&#65533;&#65533;&#65533;&#65533;&#65533;"&#65533;+jP%&#65533;&#65533;xe&#65533;d&#65533;:5&#65533;
&#65533;!&#65533;g&#65533;&#65533;)&#65533;K( &#65533;
&#65533;w9&#65533;)&#65533;&#65533;YP&#65533;&#65533;&#65533;y&#65533;&#65533;BT&#65533;=&#65533;&#65533;c&#65533;G&#65533;&#65533;&#65533;&#65533;P&#65533;&#65533;&#65533;&#65533;d&#65533;&#65533;r&#65533;J5&#65533;B.&#65533;g&#65533;&#65533;E&#65533;#&#65533;&#129;QJN&#65533;&#65533;E^&#65533;h&#65533;Ja&#65533;&#65533;&#65533;&#65533;E&#65533;&#65533;&#65533;+X@&#65533;&#65533;$B0B&#65533;&#65533; $&#65533;&#65533;&#65533;&#65533;p&#65533;
i&#65533;(&#756;&#65533;&#65533;)B&#65533;]&#65533;&#65533;&#65533;&#65533;&#65533;X$&#65533;&#320;&#65533;&#65533;&#65533;&#1790;&#65533;&#65533;(($&#65533;%&#65533;y&#65533;&#65533;&#65533;G{&#65533;&#65533;&#65533;&#65533;{@&#65533;BL&#65533;&#65533;&#65533;B&#65533;&#65533;&#65533;&#65533;I&#65533;h&#1614;PH&#65533;]&#65533;^&#65533;)&#65533;S/&#65533;&#65533;&#65533;@&#65533;&#65533;X&#65533;\&#65533;&#65533;&#65533;ew&#65533;* I4&#65533;&#65533;&#65533;&#65533;&#65533;&#65533;&#65533;V)$@Y&#65533;&#65533;+$@&#65533;B%&#777;&#65533;&#65533;&#65533;	&#65533;&#884;&#65533;d&#65533;A&#65533;T&#65533;	&#65533;]&#65533;U&#65533;d&#65533;&#65533;&#65533;&#65533;&#65533;i&#65533;&#65533;
&#65533;&#65533;&#65533;&#65533;&#65533;!&#65533;&w&#65533;&#65533;&#736;&#65533;&#65533;]<&#65533;&#65533;8E&#65533;&#65533;tMGuT&#65533;	!EM&#65533;&#65533;&#65533;&#65533;pbA&#65533;&#65533;&#65533;&#65533;&#65533;&#65533;&#589;&#65533;&#65533;&#65533;u[)PtzJ&#65533;y&#65533;tV&#65533;&#65533;<&#65533;(&#65533;&#65533;&#65533;&#65533;ab&#65533;&#65533;X&#65533;&#65533;&#65533;FO&#65533;&#65533;O	&#65533;&#65533;"%&#65533;&#65533;&#135;&#1345;&#65533;&#65533;@L%&#65533;&#65533;&#65533;G&#65533;L&#65533;b&#65533;~.&#65533;|&#65533;&#65533;&#65533;F.i&#65533;&#65533;(&#65533;&#65533;$&#65533;y&#65533;z&#65533;K&#1448;K'&#65533;I&#65533;`e,iO&#65533;_&#65533;i&#65533;`&#65533;&#65533;&#65533;(&#65533;&#65533;&#65533;X&#65533;&#65533;5&#65533;&#65533;&#65533;&#793;&#65533;k(&#65533;/&#130;)&#65533;&#65533; @&#65533;&#65533;&#65533;&p&#65533;&#65533;&#1287;&#65533;i@&#65533;b'&#65533;o&#65533;BL&#65533;	&#65533;&#65533;&#65533;Ip&#65533;l&#65533;/&#65533;&#65533;d&#65533;&#65533;&#65533;L&#65533;p&&#65533;&#65533;&#65533;&#65533;&#65533;i&#65533;&#65533;i~,A&#65533;#&#65533;;&#65533;&#65533;&#1813;#&#65533;&}`p&#65533;&#65533;mz&#65533;&#65533;&#65533;U&#65533;L&#65533;&#65533;&#65533;&#65533;&#65533;jd&#65533;P$@!3gBn&#65533;&#65533;)KE
&#65533;[DF&#65533;<&#65533;&#65533;&#65533;b\&#132;&#65533;@&#65533;&#1349;&#65533;&#65533;&#65533;&#65533;&#65533;&#65533;$X@X@+&#65533;%i@"&#65533;&#65533;&#65533;A	
&#65533;&#65533;<&#65533;&#65533;\:&#65533;&#65533;&#65533;M@h&#65533;@OL&#176;&#65533;"&#65533;&#65533;T&#65533;&#65533;&#65533;$lAq&#65533;&#65533;&#65533;:(^I&#65533;y&#65533;&#65533;z@&#65533;&#65533;:&#65533;=(&#65533;&#65533;uL<&#65533;&#280;p&#59134;%&#65533;&#65533;*R&#65533;&#908;&#65533;&#65533;&#65533;&#65533;&#65533;&#65533;&#65533;@	(&#65533;@&#65533;8&#65533;)X&#65533;&#65533;&#65533;&#65533;GI&#65533;H&#65533;(])(&#65533;&#65533;&#65533;&#65533;t&#65533;2&#65533;'&#65533;$&#65533;&#65533;&#65533;&#65533;&#65533;4V&#65533;&#65533;G&#65533;&#65533;h&#65533;&#65533;Q&#65533;&#65533;m`q}&#65533;w&#65533;li&#65533;&#1882;&#65533;c(&#65533;\&#65533;&#1809;/H&#65533;&#65533;k:~&#1033;r&#65533;&#65533;&#65533;&#65533;T&#65533;Cd&#65533;&#65533;&#65533;&#65533;&#65533;PK0Sm&#65533;x'K1&#65533;&#65533;&#1093;&#65533;&#65533;&#65533;&#65533;)&#65533;h&#6416;&#65533;a\B&#65533;!&#65533;i&#65533;&#65533;A&#65533;&#65533;Q&#65533;&#65533;l$&#65533;&#65533;X&#65533;&#65533;&#65533;&#65533;&#65533;0R&#65533;L@&#65533;&#1030;&#65533;&#65533;A&#65533;&#65533;&#65533;&#65533;pd)&#65533;&#65533;&#408;&#65533;&#65533;T&#65533;&#65533;&#65533;-,8k&#65533;&#65533;&#708;^"&#14475;&2&#65533;*Q&#65533;Bx	`&#65533;^&#65533;&#65533;1a&#65533;&#65533;&#65533;&#65533;&#65533;&#1171;q&#65533;L&#65533;&#65533;)|@&#65533;&#65533;&#65533;#&#1320;&#65533;L&#65533;&#65533;)@o&#65533;&#65533;I&#65533;+t&#65533;`&#65533;&#65533;%&#65533;DF'&#65533;@&#65533;&#65533;$&#65533;&#65533;&#65533;&#65533;|&#65533;F&#65533;&#65533;F&#65533;&#65533;&#65533;#&#65533;Y&#65533;g&#65533;@N&#65533;-&#65533;&#554;&#65533;"M&#1156;&#65533;H&#65533;&#65533;X&#65533;&#65533;|D&#65533;&#65533;&#65533;&#65533;&#65533;&#65533;&#65533;&#65533;&#65533;:&#65533;&#65533;&#42032;Z&#65533;y&#65533;#&#65533;M&#65533;B&#1122;&#65533;&#65533;;&#65533;&#65533;e&#65533;0-&#65533;&#65533;Jt
&#65533;b,&#65533;&#65533;&#65533;a&#1446;V&#65533;&#65533;@&#65533;X]&#256;$&#517;&#65533;&#483;&#65533;&#65533;&#1563;&#65533;&#65533;&#65533;-&#65533;p&#65533;&#688;&#65533;b&#65533;F\.&#65533;0~&#65533;b&#65533;&#65533;@&#65533;&#65533;	|3{\&#65533;(&#65533;De&#65533;V\&#65533;d(&#65533;&#65533;H&#65533; &#65533;&#65533;&#65533;&#65533;&#65533;Y&#65533;&#65533;&#65533;H&#65533;&#65533;&#65533;=&#65533;&#65533;Vqf&#65533;&#65533;q&#65533;&#65533;T@$&#65533;&#65533;&#65533;&#65533;[&#65533;&#65533;&#65533;k&#65533;d&#65533;&#65533;&#65533;&#65533;&#65533;&#65533;&#65533;&#65533;@@ n&#65533;e&#65533;&#65533;&#65533;/&#65533;&#65533;&#65533;&#65533;4&#65533;	&#65533;H&#65533;&#65533;&#65533;&#65533;&#940;_qu&#65533; Hvfg&#65533;lg~&#65533;&#65533;`L&#65533;tg&#65533;&#65533;q&#65533;S&#65533;&#65533;&#65533;!I&#65533;&#65533;&#65533;&#65533;&#65533;&G&#65533;&#65533;&#65533;RT&#65533;I&#65533;l&#65533;&#65533;&#65533;YX&#65533;&#65533;rG
&#65533;	O&#65533;&#65533;p&#65533;&#65533;&#65533;&#65533;&#365;4&#1789;e&#65533;&#65533;=X&#65533;u&#65533;a&#65533;&#65533;&#65533;`r&#65533;&#65533;&#65533;&#65533;&#65533;&#65533;&#65533;&#65533;&#65533;&#65533;Iu&#65533;"
&#65533;B&#65533;h&#373;&#65533;)&#65533;n&#65533;B&#65533;&#65533;&#65533;*&#1072;&#65533;uU	DF	&#65533;$&#65533;&#65533;z&#65533;&#65533;P&#65533;(&#65533;&#65533;&#65533;&#65533;aMe&#65533;}BhO,&#339;&#65533;&#65533;r}&#65533;&#65533;&#65533;&#65533;&#65533;&#65533;ef&#65533;h&#65533;e&#65533;&#65533;i&#65533;&#65533;&#65533;&#65533;&#65533;@&#65533;_:&#65533;&#65533;&#65533;&#65533;@&#65533;&#65533;&#65533;$A&#65533;K&#65533;&#65533;[&#65533;&#65533;$&#65533;&#65533;C&#65533;Dp.&#65533;&#65533;t&#65533;m K&#65533;thn  &#65533;Ycu&#65533;l&#65533;w&#65533;&#65533;iK&#65533;cK&#65533;&#65533;&#1813;Jh&#65533;P&#63133;N&#65533;_&#65533;E&#65533;m&#65533;&#65533;&#65533;&#65533;@,{&#1197;&#65533;&#65533;VU-&#65533;\5&#65533;&#65533;MejX&#65533;&#65533;%&#65533;&#65533;aA&#65533;&#65533;_R&#65533;Hi&#353;\&#65533;5]&#65533;&#65533;&#65533;&#65533;&#65533;&#65533;&#65533;&#65533;AO4&#65533;&#65533;&#65533;#&#65533;&#65533;h#&#65533;K&#65533;m&#1672;&#65533;&#65533;@O&#65533;&#65533;S&#65533;&#65533;&#65533;&#65533;0Y&#65533;D&#65533;&#65533;&#1863;&#65533;&#65533;&#65533;&#65533;&#65533;R$pLI&#65533;"&#65533;&#65533;&#65533;&#65533;&#65533;&#65533;.%&#65533;&#65533;Y&#65533;&#45702;&#65533;&#65533;&#65533;&#65533;&#65533;&#1522;+&#65533;&#65533;&#65533;*&#65533;&#65533;&#65533;&#65533;q&#508;&#65533;&#65533;&#65533;E&#65533;qA&#65533;$&#65533;&#65533;@XA&#65533;&#65533;&#1803;	cQ&#65533; O&#65533;s7Vt&#65533;&#65533;U  Gw&#65533;@qq&#65533;s&#65533;&#65533;&#65533;f&#65533;&#65533;&#65533;&#1917;&#65533;&#62580;/l&#65533;&#65533;&#1977;	|&#65533;&#65533;&#65533;	Sk&#65533;{&#65533;&#65533;q&#65533;&#65533;&#65533;&#65533;&#65533;>U\&#65533;
QM&#65533;&#65533;%#&#65533;&#65533;&#65533;&#65533;&#65533;&#65533;&#65533;u^B&#65533;&#65533;r&#65533;VN&#65533;&#65533;&#65533;&#65533;&#65533;&#65533;Ym:&#65533;&#65533;@q&#65533;$&#65533;&#65533;&#65533;&#65533;&#1761;$$Iu&#65533;&#65533;&#65533;&#65533;&#65533;RX"hJ	@&#65533;&#65533;&#65533;&#65533;G)&#65533;@&#65533;>&#65533;eg&#838;R&#65533;&#65533;f&#1483;&#65533;&#65533;I&#65533;&#65533;&#65533;&#65533;&#65533;R&#65533;&#54406;&#65533;G&#65533;|&#65533;&#65533;+@B&#65533;&#65533;B&#65533;+<t&#65533;&#65533;p@M&#65533;&#65533;$&#65533;&#65533;&#65533;&#65533;&#65533;&#65533;&#65533;F&#65533;H&#65533;&#65533;&#65533;&#485;&#65533;OtY(&#65533;&#65533;&#65533;&#65533;&#65533;&#223;&#1821;&#65533;&#65533;&#65533;a&#65533;&#828;@g&#65533;&#65533;t&#65533;FL&#65533;:&#65533;I&#65533;P&#65533;I&#1565;Ga&#1297;&#65533;&#65533;y&#65533;lA&#65533;&#65533;_&#65533;&#65533;&#65533;&#65533;&#65533;&#65533;p\7&#65533;m&#65533;J^&#65533;T&#65533;&#65533;F&#65533;U&#65533;&#65533;&#65533;TM&#65533;#t&#65533;Y&#65533;x&#65533;FOl&#65533;&#65533;&#65533;&#65533;}&#65533;&#65533;h]&#65533;l03]&#65533;E&#65533;&#65533;5&#65533;&#65533;&#65533;&#65533;&#65533;&#65533;&#65533;N&#65533;(&#65533;&#65533;&#65533;M	H&#65533;p&#65533;Fq$&#65533;<&#65533;z\&#65533;86&#65533;k_&#65533;&#65533;&#65533;*I&#65533;*m+&#65533;hv&#65533;&#65533;K*nn0&#65533;&#65533;;&#65533;&#65533;&#65533;&#65533;&#65533;&#65533;W&#65533;&#65533;&#65533;)&#65533;6&#65533;{&#65533;p&#65533;<M5&#65533;&#65533;,&#65533;&#65533;&#65533;&#65533;&#65533;&#65533;7&#779;&#65533;$&#65533;
&#65533;/&#65533;6&#65533;&#65533;&#65533;&#65533;&#65533;&#65533;A&#65533;.&#65533;x&#65533;&#65533;t&#65533;&#65533;9 ;rt&#65533;&#65533;:Q&#65533;&#65533;r&#65533;&#65533;{ &#65533;&#65533;&#65533;7F&#65533;&#65533;&#65533;3&#65533;&#65533;&&#65533;&#65533;&#754;&#65533;T&#65533;&#65533;C
&#65533;|&#65533;$&#939;pt&#65533;2&#65533;k}/&#65533;&#1098;&#65533;|O&#65533;&#65533;B&#65533;&#65533;z&#65533;T&#65533;r&#65533;bt&#65533;e$&#65533;&#1510;
&#65533;&#65533;&#65533;*V3#&#65533;-k&#65533;$&#65533;&#65533;O&#65533;&#65533;&#65533;V
&#65533;M&#65533;D&#65533;&#65533;&#65533;&#65533;T(H&#65533;&#65533;@J&#65533;ZI&#65533;pc&#65533;76&#65533;&#65533;!&#65533;&#65533;EZ&#65533;A&#65533;&#65533;<&#65533;$&#65533;!*&#65533;20&#1588;!&#65533;&#65533;;y&#65533;DiC&#65533;&#65533;<&#65533;&#65533;&#65533;&#65533;&#65533;&#65533;1UA&#65533;&#65533;Pzt3",X>6u&#65533;Zd&#65533;L&#65533;>&#65533;&#65533;De&#65533;CYlR&#65533;&#65533;I&#65533;6&#65533;&#65533;0&#65533;&#65533;&#65533;MN&#65533;&#65533;&#65533;&#65533;f&#65533;&#65533;*&#65533;Zd&#404;&#358;+6&#65533;&#65533;&#65533;S&#65533;&#65533;T8j&#65533;&#65533;&#65533;J&#65533;*]V&#65533;&#65533;R<&#65533;`&#65533;&#65533;&#65533;C&#65533;6&#1114;<&#65533;%&#65533;&#65533;&#65533;f&#65533;&#65533;&#65533;&#65533;
1"&#65533;/^-^z\0`&#65533;q&#65533;&#65533;O&#65533;&#65533;&#1523;&#65533;&#65533;`&#65533;@x
(P&#65533;N&#65533;<	vtY5&#65533;&#65533;&#65533;.&#65533;W&#65533;&#65533;2&#65533;&#65533;&#65533;&#65533;'&#65533;y
&#65533; d&#65533;&#65533;G&#65533;!&#65533;Ib0`&#65533;&#65533;8&#65533;:&#65533;&#65533;&#65533; &#65533;v&#65533;P&#65533;&#65533;&#65533;&#65533;N+XJ)&#65533;&&#65533;&#65533;4&#1056;&#65533;&#65533;.&#65533;&#65533;!J&#65533;d&#65533;F&#65533;(&#65533;<&#65533;H#&#65533;PB&#65533;$lk&#65533;&#65533;&#65533;&#65533;`&&#65533;|`&#65533;+&#65533;6a&#65533;'&#65533;>&#65533;{ &#65533;&#978;&#65533;&#65533;1&#65533;&#65533;B*&#65533;v&#65533;
TT&#1764;&#65533;"&#65533;&#65533;*'&#65533;&#65533;d,T&#65533;&#65533;~Cr&#65533;X&#65533;&#4102;Xq&#65533;H< &#65533;<L&#859;([dS&#65533;H4Q3"32H&#65533;&#65533;&#65533;&#65533;&#974;&#65533;I&#65533;&#65533;6&#65533;&#260;&#65533;B&#65533;DSJB&#65533;&&#65533;{r&#65533;&#65533;B0&#65533;&#65533;&#65533;b&#65533;&#65533;H9&#65533;&#65533;/&#65533;zN&#65533;&#65533;`&#65533;&#65533;8d9M&#65533;&#65533;&#65533;&#65533;((&#65533;&#65533;&#65533;&#65533;<<&#65533;&#256739;&#65533;eaX6DP&#65533;O&#65533;n&#53999;>&#65533;&`?&#65533;
&#65533;&#65533;&#65533;a(&#65533;N&#65533;sa&#65533;&#913;xH&#65533;.P&#65533;&#1039;:JQ&#256;;>&#65533;&#65533;&#65533;F,e&#65533;ZI&#65533;&#65533;&#65533;a&#65533;&#65533;`D!&#65533;UD&#65533;&#65533;$&#65533;t!&#65533;x&#65533;&#65533;&#65533;&#65533;&#65533;d	7&#65533;Z&#65533; &&#65533;&#1884;&#65533;T&#65533;Js&#65533;H&#65533;2&#65533;'&#65533;:;&#65533;J&#65533;L&#65533;&#65533;&#65533;,SK&#65533;8&#65533;&#65533;&#65533;BE&#65533;"&#65533;&#65533;&#65533;mZm&#65533;Z"&#65533;&#65533;&#65533;")&#65533;+&#65533;&#65533;&#65533;&#65533; &#65533;P!&#65533;
&#65533;+J*X&#65533;&#230;P&#65533;&#65533;&#65533;&#65533;&#65533;G+&#65533;&#65533;&#65533;&#65533;&#928;&#65533;Mi&#65533;&#65533;&#65533;U)&#65533;d&#65533;&#65533;N&#65533;&#65533;hFm&#65533;j&#65533;&#65533;/ &#65533;MN[&#65533;&#65533;r&#65533;&#65533;&#65533;&#65533;&#65533;&#65533;&#65533;&#65533;b&#65533;-&#65533;M&#65533;:&#65533;&#65533;&#65533;;&#65533;&#65533;&#65533;&#65533;@o<&#65533;&#65533;&#1750;[&#65533;&#65533;&#65533;o?q&#65533;&#65533;&#65533;{&#65533;&#65533;Pb&#65533;&#1082;a&#65533;&#65533;&#65533;&#65533;&#65533;&#65533;&#65533;&#65533;&#65533;&&#1569;&#65533;e&#65533;&#65533;&#65533;BF&#65533;cP*&#65533;>j&#65533;!&#65533;&#65533;&#65533;&#65533;G&#65533;8a&#65533;~&#65533;&#65533;	x&#65533;&#65533;$&#65533;&#65533;cK+^BRj&#65533;&#65533;	M&#65533;&#65533;&#65533;`N&#65533;d4B&#65533;R&#65533;&#65533;-&#65533;&#65533;&#65533;P&#65533;S&#65533;VT&#65533;7e&#65533;&#65533;&#65533;d&#65533;&#65533;&#65533;ie&#65533;D&#65533;&#65533;&#65533;&#65533;&#65533;fPl!&#65533;t&#65533;D@%a#&#65533;V&#65533;&#65533;(&&#65533;Z&#65533;)&#65533;&#65533;&#65533;H&#65533;1&#65533;&#65533;&#65533;P&#65533;f&#65533;&#65533;&#65533;J4&#65533;
&#65533;B&#65533;&#65533;f&#65533;@E5nU&#65533;z&#875;"@&#65533;.6&#65533;q&#65533;&#65533;o&#65533;&#65533;8&#65533;'5&#65533;&#65533;&#65533;&#65533;&#65533;$"a&#65533;&#1537;q&#65533;wu&#65533;;&#65533;&#65533;P&#65533;PP&#65533;<&#1657;&#65533;2	&#65533;&#65533;&#65533;v&#65533;&#1528;&#65533;5.&#65533;&#65533;)&#65533;
&#65533;&#480;&#65533;Q D&#65533;Q&#1923;Q;P&#65533;J&#65533;&#65533;&#65533;)t&#65533;	&#65533;A&#65533;&#65533;Ja&#65533;y/+&#65533;%&#65533;&#65533;&#65533;&&#65533;&#65533;&#65533;&#65533;&#65533;F&#65533;&#65533;&#65533;&#65533;&#65533;G!3&#65533;Ir&#65533;&#65533;&#65533;&#65533;,&#65533;&#65533;I&#65533;zr&#65533;&#65533;lf'&#65533;Q&#65533;Q2p&#65533;&#65533;\&#65533;1&#65533;X&#65533;&#65533;&#65533;&#65533;&#65533;MJ&#65533;&#65533;&#65533;$&#65533;&#65533;&#65533;	,d&#65533;&#65533;&#65533;&#153;&#1030;6l#"&#65533;1bds&#141;X&#65533;&#65533;T@1fP&#65533;&#65533;&#65533;"n&#65533;&#65533;LR&#65533;&#65533;&#65533;J&#65533;,M&#65533;&#65533;hL*&#65533;&#65533;+&#65533;P&#1368;&#65533;&#65533;*^i&#65533;Ud&#65533;17&#65533;&#65533;&#65533;r&#65533;&#65533;&#65533;&#65533; &#65533;&#65533;W&#65533;r&#65533;&#65533;&#65533;&#65533;&#65533;&#65533;&#65533;&#65533;&#65533;&#65533;&#65533;5;&#65533;&#65533;y&#65533;&#65533;&#65533;X&#65533;&#65533;&#1295;{i&#65533;&#65533;&#65533;&#65533;b&#65533;&#65533;&#65533;&#65533;&#65533;w&#65533;R&#65533;50&#65533;:&#65533;$h&#65533;#&#65533;R(!"fB&#65533;^WVJ&#65533;&#65533;&#65533;&#65533;&#65533;&#65533;$l]I&#65533;(^&#65533;#&#65533;&#65533;/#?&#65533;&#65533;&#65533;22L!&#65533;$V&#420;&#65533;;k&#65533;&#65533;&#65533;&#65533;'&#65533;LhX&#65533;S%)&#65533;&#832;&#960;&#65533;&#65533;M&#65533;&#65533;g&#65533;&#65533;jZ&#65533;2&#65533;P&#65533;&#65533;p&#65533;&#65533;a@D&#65533;&#65533;h&#65533;|7d&#65533;&#65533;&#65533;&#65533;X31&#65533;&#65533;&#65533;&#65533;8&#293;(&#65533;&#65533;&#65533;< &#65533;&#65533;DR5&#65533;L&#65533;&#65533;GCj&#913;v&#65533;&#65533;-#<&#65533;&#65533;&#65533;&#1834;&#65533;@&#65533;&#65533;b&#65533;&#65533;&#65533;
GC;&#65533;zE&#65533;QL=&#65533;&#65533;&#65533;?j&#65533;Z&#65533;&#65533;VRE&#65533;-&#65533;6&#65533;? &#65533;&&#65533;5h T&#1034;&#65533;&#65533;&#65533;zer`&#65533;&#65533;&#65533;&#65533;5A&#65533;S&#65533;@)
!&#65533;&#65533;w&#65533;&#65533;[G&#65533;J&#65533;_&#65533;&#65533;@	b&#65533;F&#65533;&#65533;&#65533;&#65533;&#1085;D1&#65533;&#65533;L#&#65533;&#1352;aK&#65533;&#1558;&#65533;&#65533;&#65533;&#65533;&#65533;&#65533;&#65533;"&#65533;H4&#65533;5&#65533;&#65533;Q&#65533;&#65533;,I%x&#65533;N&#65533;
 &#65533;&#65533;6&#65533;uSZ0P&#65533;q&#1424;&#65533;&#65533;&#65533;&d&#65533;
8q@&#65533;Qm&#65533;	&#65533;Q06Q&#65533;M&#65533;&#65533;<`&#65533;+HL&#65533;F&#65533;,&#65533;&#65533;n6&#65533;&#65533;TF&#65533;)&#65533;&#59657;^&#65533;&#65533;&#65533;;V&#65533;&#65533;5&#65533;&#65533;l&#65533;Y&#65533;j7&#65533;&#65533;
h+&#65533;&#65533;&#65533;&&#65533;Y/(r*$&#65533;&#65533;&#65533;	&#65533;&#65533;&#65533;&#65533;H&#65533;&#65533;he&#65533;&#65533;*u&#65533;S
&#65533;w&#65533;id"sG&#2602;&#65533;cW+,&#65533;&#65533;&#65533;Y~&#65533;&#65533;8&#65533;&#65533;&#65533;	&#65533;&#65533;&#65533;&#65533;&#65533;&#65533;)&#65533;&#65533;zZ&#65533;&#1535;,&#65533;%&#65533;&#65533;!&#65533;S&#248;h0F(&#65533;z	hB&#65533;&#65533;]&#65533;&#65533;&#65533;&#65533;<&#65533;oL&#150;&#65533;&#65533;&#65533;H1&#65533;I&#65533;&#65533;&#65533;&#65533;f&#65533;(&#65533;Q&#65533;q&#65533;&#65533;&#65533;E&#65533;&#65533;Y&#65533; &#65533;(sY?&#65533;&&#65533;*&#65533;Y&#65533;\&#65533;&#1556;E&#65533;JK&#65533;R&#65533;&#65533;&#65533;&#65533;(&#65533;4pH~&#65533;&#65533;&#65533;+\&#65533;&#65533;&#1752;&#65533;&#65533;D&#65533;&#832;Na&#65533;&#65533;&#65533;&#65533;H&#65533;&#65533;L)n@p7&#428277;&#65533;&#65533;H&#65533;&#65533;&#65533;&#65533;I+9&#65533;&#65533;&#65533;"X@rT&#65533;&#65533;&#1288;&#1725;9-&#65533;|p&#65533;&#65533;n&#65533;&#65533;V&#65533;@T&#65533;&#65533;ZuZ&#65533;&#65533;|&#65533;&#65533;EFU&#65533;&#65533;&#65533;$Z&#65533;&#65533;=+<&#65533;&#65533;&#65533;&#65533;&#65533;u
&#65533;<&&#1028;&#65533;&#65533;&#65533;(`&#65533;&#65533;&#65533;&#65533;S0B+S&#65533;P&#65533;&#65533;&#65533;b&#65533;&#65533;&#65533;.2&#65533;z&#65533;&#65533;-&#65533;&#65533;&#65533;i&#65533;3J0M&#65533;&#65533;&#65533;O,ED"2&#65533;&#65533;&#65533;&#65533;&#65533;*&#65533;q-&#65533;&#65533;&#65533;UKs&#65533;&#65533;&#65533;&#65533;&#65533;&#65533;&#65533;3)&#65533;R&#65533;B&#65533;&#65533;&#65533;&#65533;E&#65533;&#65533;&#65533;|&#65533;&#65533;&#65533;&#1210;&#65533;I&#131;&#65533;&#65533;&#65533;L&#65533;&#65533;&#65533;&#65533;&#65533;&#65533;f&#65533;&#65533;U%&#65533;&#65533;&#65533;ff&#65533;WD&#65533;&#65533;&#65533;tZ&#1302;&#65533;&#1155;&#65533;&#65533;&#65533;O&#65533;E 6-&#65533;&#65533;&#65533;&#65533;&#65533;&#65533;&#65533;.&#65533;&#65533;&#65533;&#65533;&#65533;a&#65533;@&#65533;'&#65533;ZM&#65533;&#65533;&#65533;&#65533;&#65533;;&#65533;&#65533;:&#65533;MF&#65533;&#65533;&#65533;c&#65533;?&#65533;&#65533;v`Y(	E&#65533;&#65533;^&#65533; &#65533;T&#65533;&#65533;&#65533;&#65533;&#65533;&#65533;v&#65533;&#65533;&#65533;2,&#65533;J=&#51535;azD[J&#65533;&#65533;&#65533;&#65533;h&#65533;&#65533;`&#65533;&#65533;&#1699;&#65533;)c&#65533;	&#65533;F&#65533;&#65533;b&#65533;PAjF&#65533;&#2006;i0z&#65533;S&#65533;&#65533;&#65533;&#65533;&#65533;&#65533;&#65533;&#65533;&#65533;&#65533;"P&#65533;"&#65533;vONb&#65533;/z&#65533;&#65533;&#65533;&#65533;&#65533;"&#65533;&#826;&#65533;&#65533;&#65533;&#65533;I&#65533;&#65533;&#65533;&#65533;&#65533;&#65533;&#65533;~&#65533;L&#65533;lH%&#65533;&#65533;&#65533;&#65533;&#65533;QB&#65533;^.2N&#65533;2<#&#65533;<#3&#65533;&#65533;&#65533;6&#65533;M&#65533;*&#65533;Wrn0&#518;&#65533;J&#65533;+8 &#65533;&#65533;hb&#65533;&#65533;&#65533;&#65533;W&#65533;&#65533;&#65533;&#378; &#65533;n&#65533;&#65533;&#65533;&#65533;&#65533;&#65533;Z&#65533;&#65533;&#65533;-&#65533;&#65533;&#65533;&#65533; E\l&#65533;t&#65533;&#65533;I&#65533;b&#65533;
@8&#65533;;"&#65533;:&#65533;q<&#65533;&#65533;&#65533;b&#65533;J!&#65533;fp&#65533;&#65533;&#65533;&#65533;FDYv&#65533;j&#65533;K`a&#65533;@A&#65533;` &#65533;&&#65533;&#65533;B<&#65533;"&#65533;Qd&#65533;$&#65533;6&#65533;dTf&#65533;\&#65533;"(&#65533;"&#602;+4NopFK*&#65533;z&#65533;1 &#650;@&#65533;ba&#65533;&#65533;&#65533;&#65533;n&#65533;&#65533;&#65533;8&#65533;&#65533;,&#65533;&#65533;oI2J &#65533;o4&#65533;&#65533;&#65533;hz/&#65533;,&#65533;&#65533;FM&#65533;&#65533;&#65533;&#65533;&#65533;Q&#65533;&#65533;&#65533;)^&#65533;2X&#65533;"&#65533;34C&#65533;z&#65533;(&#65533;&#65533;Z&#65533;8&#65533;&#65533;&#65533;&#65533;P&#65533;&#65533;~&#65533;B&#65533;&#65533;&#65533; &#65533;&#65533;&#65533;829&#65533;&#65533;\&#65533;&#65533;@&#65533;j"&#65533;V&#65533;P&#65533;~&#65533;[-&#65533;&#65533;&#65533;z`&#65533;&#65533;C?&#1806;?|M&#65533; ^&#65533;&#65533;,u&#65533;&#65533;&#65533;n&#65533;<&#65533;	&#65533;&#65533;	H&#65533;&&#64282;&#65533;&#1802;&#65533;d<&#65533;&#65533;%.$a&#65533;Q&#65533;-&#65533;@&#65533;&#65533;!NTB	G&#65533;&#65533;TbV&#65533;B.&#65533;f"f&#65533; sbo
H&#580;"(&#65533;&#65533;> &#49921;&#65533;&#65533;6)!N&#65533;8v&#65533;&#65533; R&#65533;z"&#65533;&#65533;&#65533;&#905;&#65533;(i&#65533;)&#65533;&#65533;f&#65533;Jk&#65533;I&#65533;$&#65533;&#65533;L&#65533;1e;&#65533;&#65533;)-&#65533;<?C3DcS&#65533;&#65533;&#65533;&#65533;bgL&#65533;.5&#65533;$&#65533;&#65533;&#65533;&#65533;&#65533;&#65533;)E&#65533;`&#65533;.&#65533;W|&#65533;\
j&#65533;DA&#1920;&#65533;&#65533;pv&#270;&#65533;&#65533;lq&#65533;"=&#65533;&#65533;Z&#65533;&#65533;>t&#65533;&#65533;&#65533;>&#65533;&#65533;&#65533;&#65533;&#65533;&#65533;Y &#65533;;&#65533;<&#65533;&#65533;&#65533;A&#65533;@&#65533;B&#65533;1&#14677;(&#65533;T&#65533;&#65533;2&#65533;`4@&#65533;&o3;"`&&#65533;&#1876;P&#65533;&#65533;&#1926;)4&#65533;1I&#65533;$'&#65533;&#65533;'&#65533;o=H&#65533;Z/7&#65533;`&#65533;,C
Q"l&#65533;&#65533;&#65533;&#65533;,&#65533;Z"D&#65533;&#65533;&#65533;&#65533;&#65533;&#65533;p&#65533;&#65533;3&#65533;&#65533;&#65533;i&#65533;d5@+&#65533;F&#65533;Dk&#65533;T+L&#1734;2&#65533;P&#65533;+*L&#65533;hK&#65533;&#65533;&#65533;.e4&#65533;4X&#65533;(&#65533;SS&#65533;&#65533;PG&#65533;e&#65533;&#65533;&#65533;&#65533;&#65533;8r7&#65533;.&#65533;z%9&#65533;&#1189;&#65533;cr&#65533;&#65533;&#65533;RA&#65533;mvfD&!&#65533;&#65533;&#65533;&#65533;rE&#65533;&#65533;n&#65533;Z&#65533;&#65533;&#65533;&#65533;XQDI&#65533;Jv&#65533;&#65533;1&#65533;=&#65533;&#65533;D&#65533; J&#65533;	&#65533;	&	&#65533;@Y,`D&#65533;&#65533;&#65533;cE&#65533;0f&#65533;&#65533;"`"4G&#65533;&#65533;-HV&#65533;Tf&#65533;jH06&#65533;e&#65533;&#65533;v&#65533;<jK&#65533;L)&#527;T `&#65533;&#65533;&#65533;&#65533;q&#65533;p`&#65533;dV&#65533;&#65533;M&#65533;&#65533;i&#65533;&#65533;+~,&#65533;&#65533;O&#65533;&#65533;TR&#65533;dCM&#65533;d&#65533;"muP%&#65533;2&#65533;K&#65533;h2&#65533;FQEc(&#65533;&#65533;&#65533;v&#65533;&#65533;WJ&#65533;&#65533;HUD&#65533;>]K6<N&#65533;&&#65533;&#65533;#&#65533;&#65533;&#65533;&#904;W&#65533;W&#65533;&#65533;
TP&#65533;&#65533;&#65533;&#65533;>&#65533;`
&#65533;&#65533;&#65533;cvD!V&#65533;]&#65533;&#65533;_&#65533;&#65533;z&#65533;@4D&#65533;&#65533;%E fYP&#65533;XU)<&#65533;&#65533;&#65533;&#65533;`&#65533;@t&#65533;  &#65533;&#65533;P+&#65533;@&#65533;&#65533;G&#65533;%_a&@sHD  &#65533;5]M&#65533;H&#65533;&#65533;&#65533;&#65533;&#65533;i&#65533;'&#65533;	&#65533;:&#65533;&#65533;*&#65533;3j&#65533;&#65533;6G+<&#65533;&#65533;*&#65533;7v&#65533;r&#65533;G&#65533;&#65533;&#65533;6&#65533;$KkN&#65533;)U&#65533;&#65533;Lg&#65533;L
c&#65533;Zm&#65533;&#65533;m&#65533;sR&C&#65533;&#65533;)&#65533;q):eAEe&#65533;&#65533;K&#65533;6&#65533;j&#65533;k"6V&#65533;&#65533;&#65533;&#65533;&#65533;&#65533;x&#65533;(9&#65533;&#65533;)&#65533;&#65533;@&#65533;k>&#65533;&#65533;&#65533;&#65533;&#65533;&#65533;&#65533;&#65533;w&#65533;&#65533;V/tE&#65533;&#65533;<&#65533;2=x&#65533;@&#593;&#65533;&#65533;&#65533;#@aaH&#65533;/&#65533;A&#65533;-W&#65533;&a&#65533;&#65533;W&#65533;&#65533;&#65533;"p'&#65533;tj$.D&#65533;DA&#65533;sz&#65533;D& &#65533;&#65533;&#65533;4G&#65533;&#65533;d&#65533;D&#65533;&#65533;&#65533;&#65533;N&#65533;&#65533;&#65533;r&#65533;e2&#65533;&#65533;t&#65533;f&#65533;&#65533;&#65533;E&#65533;&#65533;J&#65533;&#65533;68e&#328;&#65533;Bv/ak&#65533;,&#65533;&#65533;&#65533;&#65533;&#65533;#cC&&#65533;&#13326;H&#65533;&#65533;l&#65533;&#65533;&#65533;&#65533;1m&#65533;&#65533;&#65533; 1&#65533; &#65533;&#65533;&&#65533;bR&#65533;&#65533;&#65533;&#65533;&#65533;lRv*&#65533;fBc(WE>&#38080;T&#65533;&#65533;jg&#65533;wg[VN*&#65533;$@8F}e&#65533;&#65533;r|&#65533; &#1899;\QmL&#65533;+&#65533;
H`~&#1266;&#65533;n&#65533;&#65533;-&#65533;&#65533;&#65533;&#65533;4&#65533;&&#65533;&#65533;Y&#65533;&#65533;&#65533;c-O$&xv&#1795;\V&#65533;8DZ&#65533;&#65533;&#65533;GAaoz&#65533;!&#65533;&#65533;&#65533;&#65533;5c8/&#65533;&#280;BN&#65533;&#65533;m&#65533;\&#65533;&#65533;&#65533;	&#65533;*!&#65533;	&#65533;mF$`&#65533;@&#65533;esv&#65533;&#65533;7&#65533;8&#65533;&#65533;~(G&#65533;&#65533;0a&#65533;P-dB-&#65533;&&#65533;LwQ%&#65533;&#65533;0L&#930;iT#&#65533;:V&#65533;x'&#65533;&#65533;.+&#65533;&#65533;&#65533;k)&#65533;&#65533;&#65533;&#65533;&#65533;5&#552538;hT6@&#65533;&#65533;TR?&#65533;&#65533;5&#65533;7S&#65533;&#65533;&#65533;&#65533;&#65533;&#65533;&#65533;&#65533;&#65533;c&#65533;`@k&#65533;T&#65533;&#1533;fG&#1707;&#65533;j	P
&#65533;,&#65533;~i&#65533;&#65533;&#65533;#&#65533;&#65533;&#65533;w&#65533;=&#65533;#&#65533;&#65533;&#65533;`Y&#65533;5&#65533;&#65533;&#65533;&#65533;&#65533;K&#1618;U&#195;&#65533; w&#65533;4&#65533;@a&#65533;&#65533;&#1560;m&#65533;:&#65533;&#475287;)&#65533;&#65533;`X,&#65533;&#65533;&#65533;pN&#65533;&#65533;d&#65533;@(,tb !&#65533;&#65533;&#65533;&#1249;"&#65533;&#65533;&#65533;&#65533;&#65533;9At!&#65533;K&#65533;&#836;I&#65533;&#65533;&#65533;Ta#z&#65533;HK^&#65533;&#65533;p:&#65533;F,\&#65533;T6&#65533;0&#65533;&#65533;6&#65533;&#40063;&#65533;Pm&#65533;&#65533;3*e&#65533;&#65533;&#65533;B&#65533; {&#65533;r&#65533;&#65533;&#65533;l&#65533;z&#65533;l&#65533;&#65533;$S&#65533;&#65533;:Y&#65533;&#65533;V&#65533;&#65533;&#1443;&#65533;&#65533;hO&#65533;@&#65533;&#65533;&#65533;c&#65533;&#65533;&#212;&#1952;&#65533;$&#65533;&#65533;dz&#65533;i{(&#65533;&#1420;:.w? &#65533;b&#65533;&#65533;Q&#65533;&#65533;m+4&#65533;&#65533;&#65533;;&#65533;V{&#65533;
s&#65533;~&#65533;!&#65533;:x&#65533;),&#65533;5.*&#65533;c &#65533;W4&#65533;H&#65533;&P&#65533;&#534;&&#65533;r&#65533;,W&#65533;&#65533;RB F&#65533;&#65533;&#65533;&#65533;&#65533;&#238;&#65533;&#65533;&#65533;&#65533;g$&#65533;I&#65533;x&#65533;&#65533;8Q&#65533;&#65533;D&#65533;#&#65533;O&&#65533;+&#65533;3&#65533;&#65533;&#65533;6&#65533;I&#65533;&#65533;&#65533;2|&#59387;&#65533;&Q&#65533;&#65533;&g&#65533;a/Q&#1656;n:&#65533;X&#65533;'&#65533; w&#65533;&#65533;u&#65533;&#65533;Ru&#65533;5&#65533;xz&#65533;"&#65533;T;= &#65533;^;9%&#65533;+&#65533;n&#65533;=Z&#65533;>&#65533;=&#65533;`&#65533;/&#65533;d&#65533;K&#65533;&#65533;1&#65533;:&#65533;k&#65533;&#65533;&#65533;&#65533;`&#65533;@&#65533;@A&#65533;eB&#65533;[&#65533;KyE&#65533;:Z"&#65533;^B&#65533;&#65533;&#65533;!Z&#65533;&#65533;B<&#65533;&#65533;'`aJ&#65533;&#65533;@&#65533; F&#65533;-&#65533;&#65533;Qu&#65533;Qe&#65533;i4&#65533;&#65533;&#65533;&#65533;f&#65533;&#65533;3`N&#65533;&#65533;XzX&#65533;&#65533;&#65533;&#65533;&#65533;g&#65533;&#65533;&#65533;&#65533;C&#65533;&#65533;:H&#537;&#65533;&#65533;/d"&#65533;&#65533;&#65533;#_&#65533;N0.:&#65533;&#65533;6H&#65533;&#65533;&#65533;&`&&#65533;2`
*#&#65533;%&&#65533;&#65533;&#65533;"*Z\&#65533;&#65533;2&#65533;7&#65533;&#65533; M`6@&#65533;&#65533;&#65533;&#65533;R&#65533;&#65533;d&#65533;_&#65533;&L ;)&#65533;D.S&#65533;[&#65533;0&#65533;&#65533;&#65533;vET&#65533;#&#65533;.&#1294;&#65533;&#65533;&#65533;ap;&#65533;\ &#65533;&#65533;+[&#65533;&#65533;:&#65533;&#65533;\~k&#65533;~&#65533;&#65533;;T&#65533;&#1628;M&#65533;&#1797;P &#65533;&#65533;}&#65533;n&#65533;8&#65533;&#65533;qZ&#65533;&#65533;A&#65533;&#65533;B&#65533;z&#436;&#65533;=@&#65533;w&#65533; r@&#65533;b&#65533;*4m&#65533;&#65533;&#65533;%&#65533;&#65533;%&#65533;&#65533;e&wr&#65533;&.4$K(Z&#65533;&#65533;Y&#65533;&#65533;7X<P&#27483;&#65533;&#18175;&#65533;&#65533;9&#65533;&#65533;nEl&#65533;L&#65533;{&#65533;&#65533;i(&#65533;T&#65533;&#217;Fe&#65533;	8j&#65533;&#65533;&#65533;&#65533;&#65533;R&#65533;*QNQ&#65533;&#65533;&#818;mS*&#65533;&#65533;R&#65533;T$K
&#65533;&#65533;&#65533;&#65533;&#65533;Z^ ^&#65533;T^&#245;&#65533;&#65533;&#65533;&#65533;&&#65533;hu&#65533;W`&#65533;T0&#65533;fj&#1614;>&#65533;w&#65533;AgG[&#65533;&#65533;&#65533;&#65533;\&#65533;y&#65533;&#65533;&#65533;&#65533;&#65533; S&#65533;&#65533;#&#65533;~&#65533;&#65533;+&#65533;&#65533;L&#65533;V&#65533;&#65533;&#65533;/&#65533;oG&#65533;.b&#65533;5`&#65533;&#65533;&#65533;a&#65533;!a&#65533;K~HB&#65533;&#65533;qJ&#65533;1&#65533;&#65533;&#65533;M&#65533; B&#65533;6`&#65533;&#65533;&#65533;&#65533;sr&#65533;9&#65533;&#65533;7]&#65533;&#65533;&#65533;;b&#65533;\&#65533;a&#65533;q&#65533;O&#65533;&#65533;&#65533;I&#65533;&#65533;E&#65533;&#65533;F"&#65533;h&P&#65533;0a&#65533;>@&#65533;n&#65533;&#65533;&#65533;'&#65533;&#630;d?c|&#65533;
$&#65533;&#65533;&#65533;&#65533;[
 ^@b@&#65533;&#65533;#x&#65533;&#65533;!0xP&#65533;"&#65533;&#65533;R2JA&#65533;&#65533;&#65533;Jt&#65533;e&#65533;H&#65533;('&#65533;")&#65533;&#65533;
o.]1)&#65533;X&#65533;&#65533;&#65533;,C'@a&#1793;a&#65533;'&#65533;&#65533;&#65533;&#65533;&#65533;D&#65533;K&#65533;J&#65533;&#65533;&#65533;Q&#65533;Eu:&#65533;&#65533;g+&#1519;\&#65533;:&#65533;(&#65533;&#65533;T&#65533;&#65533;q&#65533;&#65533;	&#65533;&#133;&#65533;&#65533;&#65533;(&#65533;(P&#65533;J&#16703;@&#65533;x&#65533;&#65533;&#65533;&#198;^HU&#65533;EHD@&#65533;*R$&#65533;&#65533;(m&#65533;&#65533;c&#65533;&#65533;2&#65533;&#65533;T&#65533;&#65533; /b&#65533;4(&#65533;/&#65533;y&#65533;	&#65533;&#65533;l&#32689;B&#65533;&#65533;'r&#65533;p&#65533;6N&#65533;&#65533;z&#1026;&#65533; C&#65533;&#65533;!RV&#65533;j&#65533;
C&#65533;p&#65533;&#65533;&#65533;&#65533;mw'&#65533;&#65533;&#65533;&&#65533;&#65533;"U2&#65533;H&#65533;&#65533;PSN}0eJ&#65533;&#65533;S&#65533;}H&#65533;&#65533;T&#65533;&#65533;&#65533;"Z(`Za&#1794;6&#65533; ,$Epv.&#65533;&#65533;D*&#65533; I+!h$@pD&#65533;&#65533;;&#65533;&#65533;&#65533;I]h&#65533;&#65533;J#iP&#65533;J%&#65533;&#65533;&#65533;%S&#65533;&#1093;"lq&#65533;Q~&#65533;&#65533;&#65533;CE?&#65533;&#65533;S@&#65533;(P
q g&#65533;&#65533;t&#65533;V&#65533;]&#65533;%NArVi&#65533;&#65533;\&#533;
m&#65533;8W^y&#65533;&#65533;G+&#65533;&#65533;&#65533;(1&#65533;Ca&#65533;Ab&#65533;&#65533;&#65533;&#65533;B&#65533;Y&#65533;&>T&#65533;&#65533;&#65533;&#65533;i&)%l&#65533;AT@m&#65533;&#65533;qHj&#65533;&#65533;&#65533;&#65533;&&#65533;&#65533;f&#43647;&#65533;&#411;p&#65533;*rH&#65533;&#65533;C&#65533;=&#65533;P-&#256;x&#65533;
&#65533;ypX'kx&#65533;.&#65533;y&#65533;-&#65533;&#65533;&&#65533;&#65533;&#65533;&#65533;&#65533;&#65533;&#65533;"&#65533;&#65533;&#65533;&#65533;}
X&#65533;&#65533;"&#65533;&#65533;>&#65533;&#65533;&#65533;&#65533;&#65533;&#65533;&#65533;R/I&#65533;^&#65533;v&#65533;=&#65533;`"&#65533;d&#65533;&#510;&#65533;&#65533;&#65533;()NB&#65533;$Mc&#65533;&#65533;&#65533;&#65533;-&#65533;&#65533;#&#147;`AYe	&#65533;oi&#65533;&#65533;t&#65533;V8&#65533;+[<B&#65533;\q})C&#65533;n`2&#65533;&#65533;Pe8&#65533;&#65533;qS&#65533;&#65533;&#65533;&#65533;&&#65533;)&#65533;P&#65533;&#65533;'&#65533;&#65533;&#65533;&#65533;&#65533;&#65533;&#65533;&#65533;`&#65533;&#65533;&#65533;&#65533;r$&#65533;&#65533;R&#65533;&#65533;&#1364;d&#65533;&#65533;f&#65533;&#65533;F&#65533;)&#65533;&#65533;&#65533;&#65533;!&#65533;y&#65533; ^&#65533;&#65533;&#65533;&#65533;&#65533;&#617;&#65533;&#65533;&#65533;&#65533;o&#65533;kQp&#65533;k&#65533;&#65533;&#65533;&#65533;
*E`&#65533;{&#65533;w&#65533;y&#65533;7&#65533;Pl&#65533;:m|&#65533;&#65533;&#65533;&#65533;G&#65533;)&#65533;v&#65533;&#65533;&#65533;&#65533;&#65533;&#65533;&#65533;&#65533;+n&#65533;&#65533;&#65533;&#65533;&#65533;$&#65533;&#65533;&#65533;
a&#65533;aC&#65533;&#65533;`F\&#65533;&#65533;&#65533;&#65533;&#65533;&#65533;&#65533;{&#65533;I%h &#65533;*+&#65533;$J-&#65533;&#65533;@L&#65533;&#65533;&#1299;&#65533;Ff&#65533;+7w&#65533;&#65533;L&#65533;|&#65533;&#65533;&#65533;oJ)e&#65533;&#65533;&#65533;&#65533;&#65533;;&#65533;&#65533;&#65533;#&#65533;&#1381;&#65533;m&#65533;&#65533;>&#65533;t&#65533;&#65533;&#65533;{&#65533;^&#65533;@&#65533;0&#65533;[L&#65533;&#65533;&#65533;T&#65533;j&#65533;&#65533;&#65533;tP&#65533;HUP3&#65533;`$&#65533;)&#65533;x&#65533;d{M#&#65533;&#65533;&#65533;m#&#65533;q&#65533;^dq&#65533;&#65533;&#65533; p	&#65533;&#65533;7&#65533;&#545;&#65533;&#65533;7Ya&#65533;:	L&#65533;$P&#65533;x&#65533;G\&#65533;@&#65533;g&#65533;G&#65533;&#65533;&#65533;~d
&#65533;,&#65533;&#65533;&#65533;\&#65533;LA &#65533;&#65533;&#65533;&#65533;Y%^G&#65533;u}&#65533;Y@&#65533;v8&#65533;&#65533;k&#65533;&#65533;C&#238848;GlA"Y&#65533;F&#65533;<&#65533;&#65533;Q&#65533;z&#65533;&#65533;&#65533;,&#65533;=!ecY
B&#65533;&#65533;+I'VyKQ&#65533;&#65533;&#65533;&#65533;|&#65533;s&#65533;#&#65533;6&#65533;&#65533;&#65533;D&#65533;;&#65533;&#65533;&#65533;2&#65533;%&#65533;81&#65533;C@H&#65533;A&#65533;&#65533;&#65533;&#65533;
&#65533;&#65533;2&#65533;x&#65533;"&#65533;&#65533;&#65533;l@R&#65533;&#65533;i2&#65533;&#65533;5&#65533;&#65533;&#65533;j>&#65533;)	&#65533;N@&#65533;&#65533;4&#65533;,%&#65533;p&#65533;2&#65533;&#65533;c(C&#65533;&#65533;
9&#65533;&#65533;&#65533;B&#65533;8^Yh1L&#65533;&#248;&#65533;9&#65533;8A&#1984;`&#65533;&#65533;&#65533;&#65533;=&#65533;0C&#65533;N&#65533;&#65533;)&#65533;[^&#65533;"&#65533;&#65533;:&#1088;&#65533;&#65533;u	&#65533;y!Cn&#1821;"&#65533;/9&#65533;&#65533;u&#65533;&#65533;#&&#65533;&#65533;BF#I&#1932;&#65533;=&#65533;&#65533;d&#65533;&#65533;KQ&#65533;R$&#65533;llc&#65533;&#65533;&#65533;&#65533;
<"s&#65533;&#65533;$6&#65533;|&#65533;=M\\V&#65533;V&#65533; &#65533;$>&#1669;&#65533;r[H&#65533;&#65533;&#1444;&#65533;&#65533;`&#65533;H%&#65533;0':PA\&#65533;&#65533;%&#65533;D &#65533;&#65533;%Z-C	dm$iB&#65533;A&#1400;&#25088;H&#65533;# &#65533;ET@8&#65533;&#65533;`&#65533;&#65533;k&#1709;Xt&#65533;7&#65533;A&#65533;j&#65533;}C&#65533;ru&#65533;sq&#65533;B&#65533;&#65533;Y&#395;&#65533;D&#65533;&#65533;O3&#65533;&#65533;f&#65533;&#65533;p&#65533;&#65533;.|&#65533;&#65533;&#65533;P&#65533;2&#65533;&#65533;$&#65533;&#65533;2@&#65533;&#65533;&#65533;n^&#65533;p&#65533;&#65533;;&#65533;&#65533;&#65533;\*&#65533;)&#65533;&#65533;4&#65533;&#65533;3J&&#65533;&#65533;"*k&#65533;&#65533;(&#65533;&#65533;W,&#65533;-2X&#65533;jj&#65533;&#65533;sa&#65533;&#65533;k&#65533;&#65533;$&#65533;&#65533;]&#65533;&#65533;&#65533;&#65533;&#65533;F&#65533;&#65533;%&#65533;7&#65533;"&#65533;&#65533;p[j5&#65533;(;Y&#65533;p&#65533;&#65533;GH"P&#65533;&#65533;a&#65533;&#65533;&#65533;&#65533;RQEPE$Hp&#65533;"tx&#65533;007&#65533;&#65533;N&#65533;&#65533;&#65533;&#65533;!l&#65533;&#65533;|&#65533;&#65533;8&#65533;j4&#65533;B@Pn7&#65533;[7g8(&#65533;&#65533;&#65533;Pd&#65533;&#65533;&n&#65533;&#1462;&#65533;&&#467;<IO%&#65533;x&#65533;k&#65533;&#65533;&#65533;Ac&#65533;nU &#65533;3&#65533;"&#65533;&#65533;&#65533;&#65533;uR&#65533;]qUP
P&#65533;&#65533;p&#65533;&#65533;&#65533;&#65533;\?&&#65533;&#65533;
&#65533;&#65533;%V&#65533;&#65533;&#65533;4{\&#65533;^S&#65533;&#65533;^&#65533;`_\ T&#65533;:	H&#65533;&#65533;&#65533;&#65533;$
&#65533;&#65533;-~J&#65533;0N&#65533;w
w&#65533;&#65533;J&#65533;f&#65533;&#65533;&#&#65533;&#65533;&#65533;&#65533;&#65533;'P&#65533;!/&#65533;pd%&#65533;&#65533;Bp3:&#65533;&#65533;&&#65533;&#65533;5kq&#65533;&#65533;&&#65533;:&#65533;&#65533;&#65533;&#65533;&#65533;&#65533;B&#65533;&#893;'&#65533;T&#65533;&#65533;&#65533;r&#65533;U<&#65533;{&#65533;!&#65533;V&#65533;&#206;eO&#65533;&#65533;#j&#65533;m&#65533;u&#65533;q&#65533;	&#65533;&#65533;'i8&#65533;&#1546;f@&#65533;&#65533;&#65533;iS&#65533;4*$e&#65533;&#65533;H&#65533;&#65533;&#65533;!(&#65533;j"XdR&#65533;&#65533;&#65533;&#65533;&#65533;S&#65533;&#166;{	&#65533;@d&#65533;&#65533;Y&#65533;&#65533;&#65533; 0@t&#65533;&#65533;J1!&#65533;`&#65533;I&#65533;P&#65533;-&#65533;&#65533;+&#65533;jQE150b&#65533;=^x&@J&#65533;&#65533;&#65533;$ A&#65533;&#65533;&#65533;
x&#65533;`(&#65533;&#65533;n2&#65533;#&#65533;K_Fj3&#65533;&#65533;&&#65533;&#65533;&#838;&#65533;(&#65533;&#65533;&#65533;1&#65533;3&#65533;&#65533;&#65533;&#65533;RS&#65533;i[s&#65533;p&#65533;nf0&#65533;&#65533;M&#65533;A&#65533;&#65533;&#1387;p&#65533;S&#65533;*&#65533;&#65533;&#65533;&#65533;&#65533;&#65533;&#65533;&#65533;&#65533;&#65533;4&#65533;95d5]>8E$&#65533;&#65533;q&#65533;&#65533;&&#65533;&#65533;[&#65533;4sa&#65533;&#65533;J&#65533;(&#65533;\&#65533;6F&#65533;-	&#65533;&#65533;&#65533;&#65533;&#65533;&#65533;&#65533;&#65533;$&#65533;r&#65533;p&#65533;MaK&#65533;hZS&#65533;&&#65533;R&#65533;IX(&#2015;&#65533;%&#65533;yIY)&#65533;W&#1244;qU&#65533;&#65533;9#&#65533;?&#65533;&#1611;&#65533;\e&#65533;&#65533;&#31220;&#65533;&#65533;&#65533;&#65533;+&#65533;&#65533;t&#65533;&#65533;&#65533;C+v&#65533;&#65533;&#65533;&#65533;QV&#65533;&#65533;	"&#65533;B&#1456;&#65533;&#65533;`gk&#65533;&#65533;&#65533;&#65533;&#65533;&#65533;&#65533;&#65533;O`B&#65533;achsc&#65533;A&#65533;b&#65533;DwH&#65533;s@|&#65533;|C+&#65533;&#65533;&#65533;&#65533;&#65533;6&#65533;&#65533;YOFK&#65533;rE&#65533;&#65533;x&#65533;2:&#65533;&#65533;i&#65533;&#65533;.&#65533;'f)@D&#65533;P\05Heie&#65533;s&#65533;&#65533;"&#1157;0&#65533;&#65533;G&#65533;s	&#65533;%
o&#65533;g2Q;&#65533;&#65533;%T&#65533;&#65533;$&#65533;&#65533;\r%&#65533;&#65533;r&#839;&#65533;aT&#65533;SB&#65533;&&#65533;%&#65533;S%&#65533;$T&#65533;R&#65533;&#65533;%j&#65533;S&#65533;_	P
&#65533;s)0% 	&#65533;0I'&#65533;&#65533;Py8#!
&#65533;K&#65533;C&#65533;g&#65533;~&#65533;V9&#65533;&#65533;	&#65533;0&#65533;V&#65533;K&#65533;&#65533;!g&#65533;&#65533;wls&#65533;&#65533;&#65533;l&#65533;&#65533;5&#65533;6&#65533;&#65533;&#65533;6&#65533;8&#65533;&#65533;Bw&#65533;M1TC=a6$,6&#65533;&#65533;&#65533;&#65533;K&#65533;&#1089;'&#65533;Yk3&#65533;(&#65533;d)&#65533;:&#65533;PF&#65533;&#65533;&#65533;&#65533;&#65533;&#65533;&#65533;&#65533;&#65533;/&#65533;[&#65533;E\&#65533;&#65533;f`&#65533;&#65533;&#65533;&#65533;TWg@H]&#65533;o&#65533;	&#65533;"&#65533;u&#65533;S&#65533;&#65533;&#65533;$+#P[Aa&#65533;&#65533;sG#	&#65533;&#65533;>&#65533;&#65533;e.&#65533;lq|`h/&#65533;%q&#65533;p&#65533;&#65533;_ 0{	&#65533;	ob&#65533;&#65533;jp
S0&#65533;1&#65533;
&#65533; 
&#65533;p	o0&#65533;A/ k`;&#65533;	&#65533;&#65533;&#65533;b&#65533;F&#65533;&#65533;&#65533;&#65533;V&#65533;2&#65533;&#65533;6Yx`7mP+&#65533;pf&#65533;`-o@&#65533;&#65533;u6F*&#1300;&#65533;E&#65533;*:&#65533;&#65533;&#65533;M6+&#65533;X&#65533;&#65533;&#65533;j&#65533;d&#65533;qnM&#65533;,&#65533;:&#65533;&#65533;b&#65533;&#65533;&#65533;:&#65533;&#65533;I&#65533;&#65533;&#65533;&#65533;pIF&#65533;&#65533;;&#65533;y&#65533;U]1c&#65533;&#65533;P>&#65533;5&#65533;z&#65533;&#65533;\&#65533;gS0&#65533;&#1107;0&#65533;`h&#65533;
:&#65533;=&#65533;&#65533;8!]s\&#65533;
RApr+g&g&#65533;@&#65533;r&#65533;&#65533;s&#65533;T@c&#65533;S&#65533;&#65533;#>%T &#65533;&#65533;w
&#65533;Q&#6599;&#65533;
f5&#65533;!uj	-&#65533;&#65533;A&#65533;&#65533;&#65533;&#65533;&#65533;5&#65533;p)Y&#65533;$&#65533;)&#65533;&#65533;y&#65533;Yb&#65533;,o0+@b&#65533;)0e&#65533;&#65533;b~U	&#65533;P&#65533;&#65533;&#65533;&#65533;h8q*J&#65533;8&#65533;N&#65533;&#65533;8!&#65533;&#65533;&#65533;$bC&#65533;&#65533;&#65533;&#65533;d&#65533;E&#65533;;&#65533;P&#65533;&#65533;&#65533;&#65533;&#65533;IX&#65533;
&#65533; &#65533;&#65533;1\w&#65533;&#65533;6yYSi&#65533;&#205;&#65533;3&#65533;:2=&#65533;&#65533;p"&#65533;SA&_&#65533;&#65533;X&#65533;p&#65533;&#65533;
A>&#65533;&#65533;r&#65533;&#65533;&#65533;2&#65533;$Wx1&#65533;\Rer&#65533;Q>'
q&#65533;&#65533;R&#65533;&#65533;3&#65533;7&#65533;?&#65533;&#65533;
&#65533;&#65533;i&#65533;&#65533;yf$ &#65533;/&#65533;&#65533;q0A&#65533;&#65533;&#65533;&#65533;&#65533;~&#65533;&#65533;V&#65533;&#65533;K&#65533;&#65533;&#65533;*w&#65533;)&#65533;0&#65533;0:-Bg@Rd&#65533;U&#65533;&#65533;&#65533;&#65533;N50'&#65533;#&#65533; &#65533;&#65533;!-&#65533;&#65533;-0A:&#65533;&#65533;4e!&#65533;(|&#65533;w&#65533;&#607;k&#65533;6&#65533;flH&#65533;,&#65533;b&#65533;&#65533;-&#65533;d
:&#65533;&#65533;qP&#65533;)&#65533;	0&#65533;&#65533;1F "'&#65533;*&#65533;f&#855;&#65533;z&#65533;&#65533;&#65533;u&#65533;&#65533;&#65533;&#65533;<+&#65533;&#65533;(&#65533;&#65533;W0*]]1&#65533;&#65533;q&&#226;eq&#65533;&#65533;>V,@L&#65533;&#65533;&&#65533;&#65533;>G#%V&#65533;L2JA&#65533;3]r&#65533;G&#65533; &#65533;&#65533;`&#65533;&#65533;z_%z&#65533;i&#65533;@&#65533;&#65533;)&#65533;A	&#65533;&#65533;&#65533;&#65533;\[C	/&#65533;u&#65533;$W]&#65533;&#65533;)&#65533;&#65533;ve&#65533;a&#65533;P&#65533;`gBp
&#65533;&#65533;*&#65533;\&#65533;&#65533;&#65533;A&#65533;1.*X
`&#65533;&#65533;&#65533;&#65533;&#65533;&#65533;&#65533;&#65533;&#65533;&#65533;+
&#65533;	&#65533;w&#65533;&#65533;&#65533;I&#65533;b(&#65533;bI$OP&#65533;	&#65533;-&#65533;&#65533;z&#65533;b!&#65533;u&#65533;<*0&#65533;"2\&#65533;b\&#65533;:&#65533;&#65533;&#65533;&#65533;0`	#qg+1&#65533;&#65533;p/&#65533;?; 
&#65533;&#65533;A&#65533;G 0&#65533;&#65533;&#65533;HPx&#65533;&#65533;&#65533;o&#419;8&#65533;&#65533;!	&#65533;S&#65533;Hq&#65533;&#65533;XG&#65533;&#65533;
mBU>3T&#65533;irDg&#65533;&#65533;&#65533;T &#65533;&#65533;	&#65533;7&#65533;(&#65533;0|&#65533;<2&#65533;i-KY&#65533;W*~&#65533;fsj&#65533;&#65533;&#65533;&#65533;&#65533;(n	>AZ&#65533;8&#65533;&#65533;G&#65533;k&#678;&#65533;&#65533;&#65533;AXpg&#65533;&#65533;@&#65533;&#65533;&#65533;-&#65533;A-&#65533;A&#65533;&#65533;#&#65533;&#65533;&#65533;&#65533;94&#65533;&#65533;&#65533;4&#1084;1k&#65533;&#65533;
 n&#65533;2D&#1567;M&#65533;&#65533;L&#65533;&#65533;a&#65533;&#65533;&#65533;H[&#65533;&#401;&#65533;&#65533;[@0P+"&#65533;&#65533;8&#65533;&#65533;&#65533;_&#65533;&#65533;Y&#65533;{&#65533; 
6&#65533;T+&#65533;&#65533;&#787;0*q__&#65533;&#65533;&#65533;<&#65533;&#65533;p&#65533;&#398;2&#65533;&#65533;&#65533;{&#65533;&#65533;D?W&#65533;H&#181;&#65533;R,&#65533;20_,0U#w&#65533;)0Jgx'&#65533;{&#65533;uXV&#65533;9&#65533;#&#65533;&#65533;g0	V
&#65533;&#65533;&#65533;&#65533;I&#65533;P	&#65533;&#65533;7&#65533;s&#65533;:&#65533;;&#65533;&#65533;a&#65533;&#65533;a&#65533;&#65533;\jpD&#65533;&#65533;&#65533;&#65533;v&#65533;Q&#65533;b&#65533;5p	&#65533;,&#65533;gP:&#65533;=&#65533;O&#65533;&#1215;
&#65533;&#65533;p&#65533;
f&#65533;&#65533;dWv)&#65533;&#65533;=i&#65533;`x&#65533;z&#65533;&#65533;`
4;&#65533;&#65533;8w#Pn&#65533;&#65533;Y&#65533;&#65533;@&#65533;&#65533;;-&#65533;&#65533;.&#65533;&#65533;
&#65533;o&#65533;@;&#190;Q;"b&#65533;[poF&#65533;Za&#65533;&#65533;&#65533;&#65533;g;&#65533;&#65533;&#65533;+&#65533;\e&#65533;"&#65533;&#65533;]&#65533;%&#65533;zwah\&#65533;&#65533;}2%=U>2@&#65533;&#65533;&#65533;&#65533;
&#65533;^A&#65533;&#65533;&#65533;f|&#65533;&#65533;HF&#65533;A&#65533;&#65533;A&#65533;=&#65533;%<&#65533;
&#65533;&#65533;_&#65533;0&#65533;R8
&#65533;&#65533;0Y=&#65533;&#65533;&#65533;&#65533;!&#65533;A&#65533;&#65533;&#65533;&#65533;&#65533;5&#65533;&#65533;&#65533;E&#65533;
&#65533;8&#65533;L&#65533;v&#65533;&#65533;&#65533;1&#65533; 6bpg&#65533;c&#65533;&#65533;&#65533;9+:&#65533;{&#65533;f&#65533;&#65533;az&#65533;&#65533;,&#65533;&#65533;&#65533;%&#65533;&#65533;&#65533;&#65533;ml&#65533;&#65533;&#65533;rY&#65533;&#65533;Nm&#65533;&#65533;&#65533;&#65533;&#65533;:&#65533;&#65533;&#1177;&#65533;&#65533;4F&#65533; f&#65533;'&#65533;fcPK6/&#65533;R&#65533;Q&#65533;&#65533;&#65533;X+&#65533;&#65533;H&#65533;0`U0&#65533;0&#65533;G&#65533;z&#65533;&#65533;&#65533;5&#65533;%1o&#65533;&#65533;&#65533;1&#65533;2$\>&#65533;&#65533;&#65533;&#65533;{&#300;&#65533;;UJ$l&#540;&#65533;f&#65533;n&#65533;&&#65533;&#65533;6%P&#65533;Mz_y&#65533;T&#65533;T8&#65533;&#65533;q&#65533;&#65533;&#65533;&#65533;&#65533;_&#65533;&#65533;&#65533;&#65533;1&#65533;[&#65533;&#65533;&#65533;()&#1004;W&#65533;&#65533;&#65533;G6U&#65533;Wt6	@&#65533;&#65533;&#65533;g&#65533;&#65533;D&#65533;A f&#65533;&#65533;
&#65533;lZ&#65533;&#65533;&#65533;x&#65533;&#65533;K-+;&#65533;4&#65533;&#65533;&#65533;&#1579;&#65533;&#65533;k&#519;l&#65533;&#65533;:&#65533;
&#65533;9&#65533;&#65533;o&#65533;O&#65533;-&#65533;&#65533;3f&#65533;3/&#65533;&#65533;P&#65533;&#65533;<=&#65533;L&#65533;@&#65533;&#65533;,&#1315;s&#65533;<&#65533;:R&#65533;G&#65533;&#65533;&#65533;&#65533;C&#65533;v1 &#65533;8&#65533;Bu&#65533;&#65533;531&#65533;`W&#65533;$$&#65533;2$&#65533;&#65533;R&#65533;&#65533;`&#65533;z>d&#65533;&#65533;&#65533;c&#65533;&#65533;&#65533;_&#65533;J&#65533;&#65533;&#65533;&#65533;&#65533;]&#65533;qp&#65533;}&#65533;&#65533;&#65533;&#65533;&#65533;&#65533;x&#65533;&#65533;@&#65533;&#65533;&#65533;a&#65533; b&#65533;A&#65533;Y	&#65533;mb&#65533;)&#65533;&#65533;w&#341;&#65533;0eP&#65533;`,&#886;&#65533;`&#65533;R
&#65533;&#65533;&#65533;m&#65533;&#65533;e&#65533;*k&#65533;K&#18528;&#1702;0&#65533;/0&#65533;S``&#65533;}jY&#65533;UMN&#65533;&#65533;&#65533;$a&#65533;&#65533;qv&#65533;&#65533;&#65533;P)&#65533;-&#65533;&#65533;&#1848;&#65533;&#65533;&#65533;9&#65533;&#65533;&#65533;&#65533;&#65533;k&#65533;r,&#65533;&#65533;>&#65533;[&#65533;&#65533;g[&#65533;&#65533;A&#65533;] 
	C]&#65533;t	q #8w&#65533;V5	&#65533;&#65533;>X&#65533;$&#65533;&#65533;f\&#65533;&#65533;YbM&#65533;-&#65533;U/@&#65533;&#65533;$L&#65533;d8&#779;&#65533;&#65533;&#65533;&#65533;&#65533;&#65533;&#65533;&#65533;2V&#65533;I&#65533;&#65533;&#65533;&#65533;
3&#65533;v&#65533;&#65533;&#65533;iR&#65533;&#65533;&#65533;&#65533;&#65533;&#65533;&#65533;&#65533;&#65533;le&#1692;&#65533;&#65533;W&#65533;A&#65533;	&#65533;b&#65533;&#65533;&#65533;=&#65533;&#65533;&#65533;-	)[v6&#65533;;&#65533;oLi&#65533;&#65533;&#65533;MF&#65533;&#65533;&#65533;o&#65533;aY
	&#65533;&#65533;&#65533;W-&#65533;&#65533;&#65533;I&#65533;&#65533;LPM&#65533;&#65533;X>&#65533;&#65533; K{&#65533;&#65533;
o*x-e&#65533;&#65533;&#65533;&#65533;&#65533;`&#65533;&#65533;FaA@C&#65533;F&#65533;qs&#65533;,&#65533;5%|&#65533;&#65533;&#65533;&#65533;&#65533;&#65533;"B&#65533;&#65533;&#65533;&#65533;&#65533;&#65533;t&#65533;&#65533;
J&#65533;&#65533;&#65533;&#1154;h&#65533;IW&#65533;:aQrX&#30946;&#65533;&#65533;UD7	&#65533;&#65533;D&#65533;&#65533;C&#65533;&#65533;&#65533;&#65533;&#1356;4-&#65533;
&#65533;#&#1271;&#65533;p&#65533;x&#1493;&#65533;){q&#65533;&#65533;S&#65533;i6&#65533;&#65533;&#65533;&#65533;&#65533;oW&#65533;&#1146;&#65533;&#65533;&#65533;&#65533;{&#65533;59&#65533;Xp&#65533;aW&#65533;m2/f&#65533;WdZn&#65533;&#65533;&#65533;&#65533;&#65533;;&#65533;x&#65533;&#65533;&#65533;.&#65533;Fn&#65533;&#65533;&#65533;&#65533;R&#65533;&#65533;&#65533;&#65533;O&#65533;<D&#65533;&#65533;&#742;&#65533;8&#65533; E&#65533;&#65533;-&#65533;&#65533;P&#65533;&#65533;Pp&#65533;8&#65533;&#65533;lNq&#65533;&#65533;[&#65533;&#65533;zB&#65533;&#65533;g&#65533;M&#65533;e&#65533;_&#65533;t&#65533;&#65533;F&#65533;T&#65533;&#65533;8&#65533;q&#65533;Ty&#65533;e&#65533;qVb=N!&#65533;&#65533;&#65533;SlQ&#65533;E7	&#65533;&#65533;D&#65533;&#65533;	Cg&#65533;&#65533;&#65533;&#37574;2?U&#65533;0&#65533;a&#65533;&#65533;W	&#65533;PT&#65533;&#65533;&#65533;&#65533;>&#65533;N&#65533;&#65533;&#65533;&#65533;&#65533;6G&#65533;&#65533;&#65533;&#65533;W\L&#65533;6L&#65533;&#65533;&#65533;,1&#65533;rP&#65533;&#65533;&#65533;&#65533;t"&#65533;&#65533;&#65533;D&#65533;&#65533;!&#65533;&#65533;&#65533;)&#65533;&#65533;t4*&#65533;!CfB&#65533;04&#65533;&#65533;&#529;&#65533;LU&#65533;&#65533;@&#65533;&#65533;&#65533;&#65533;&#65533;&#65533;&#65533;&#65533;@&#65533;&#65533;N&#65533;X&#65533;t&#65533;&#65533;&#65533;^&#65533;&e2b&#65533;&#65533;&#65533;&#65533;y&#65533;&#65533;&#65533;"&#65533;$I&#65533;&#65533;`Jl&#862;E&#65533;V&#65533;Z&#65533;m&#65533;JxA&#65533;&#65533;&#65533;*T0d&#65533;&#65533;*&#65533;&#65533;@0&#65533;&#65533;&#142;>&#65533;~&#65533;&#65533;&#65533;&#65533;R(J\&#65533;&#65533;&#65533;&#65533;&#65533;|&#65533;L)N&#1105;F_R&#65533;&#65533;&#65533;XPL!&#65533;`+6&#65533;&#65533;6&#65533;X&#592;&#65533;&#65533;$H&#65533;AjU&#65533;&#65533;#I&#65533;!xT&#65533;&#65533;RT/&#65533;&#65533;z&#65533;&#65533;pOq#F&#65533;&#65533;2e&#65533;	qbhJ&#65533;(&#26491;<&#65533;<&#65533;&#65533;&#65533;	&#65533;&#65533;}X&#65533;)| &#65533;(A0&#65533;H&#65533;d+	&#65533;"&#65533;j&#65533;@
&#65533;&#33541;&#65533;&#65533;&#65533;&#65533;&#676;)BJ/$=J
)&#65533;&#65533;[&#65533;&#65533;JZxA&#65533;&#65533;~r&#65533;CV&#65533;b&#65533;&#65533;J&#65533;&#65533;&#65533;`&#65533;&#65533;F@&#65533;&#65533;&#65533;TR&#65533;&#65533;&#65533;&#65533;=Zx&#65533;J&#65533;:E&#65533;"IG&#65533;&#65533;XD&#65533;&#65533;$&#65533;L&#65533;X&#65533;R.&#65533;&#65533;K/&#65533;&#65533;&#65533;0&#65533;T&#65533;&#241;&#65533;&#65533;&#65533;&#65533;CL2<!&#65533;&#65533;&#65533;&#65533;b&#65533;&#890;P#3&#65533;(Q@&#65533;&#65533;&#65533;&#65533;!&#1018;0@2$&#65533;&#65533;&#65533;n&#65533;&#65533;>&#65533;m R`a&#65533;>&#65533;&#65533;V&#65533;kEU[&#65533;NUH&#65533;&#65533;D&#65533;&#65533;{&#65533;:&#65533;&#65533;&#65533;D&#65533;&#65533;U&#65533;B&#65533;7D&#65533;&#65533;&#65533;$&#65533;&#65533;&#65533;&#65533;`&#65533;&#65533;&#65533;5&#65533;K&#65533;&#65533;8&#340;	DQ%pUQe&#65533;"&#65533;$&#65533;M&#65533;&#65533;&#65533;	&#65533;&#65533;&#65533;3&#65533;X&#556;&#65533;.lDC&#65533;^&#65533;`&#65533;>&#65533;V&#65533;1&#65533;E&#65533; i&#65533;KD&#65533;&#65533;* #&#65533;&#65533;&#65533;&#65533;ha(	~"&#65533;&#65533;6>&#65533;&#65533;l&#65533;&#65533;%7&#65533;8&#65533;&#65533;&#65533;&#65533;d3W\&#65533;&#789;&#65533;H#&#65533;n&#346;&#65533;3o&#409;L&#18091;. &#65533;7&#65533;&#65533;h#&#65533;Z&#65533;1;	&#1235;&#65533;;&#65533;&#65533;l2?`X&#65533;JI&#65533;&#65533;&#65533;&#65533;&#805;7&#65533;p&#1621;AD;&#65533;A&#65533;&#65533;,&#65533;&#65533;
Xmj&#65533;Px&#65533;*&#65533;HAG-@&#65533;fen&#65533;I`Uu&#65533;&#65533;#&#65533;&#65533;&#65533;$&#65533;5&#65533;&#65533;&#65533;:&#65533;&#65533;&#65533;&#65533;	Vy&#65533;FQ&#65533;&#65533;n&#65533;A>&#932;&#65533;L&#65533;7&#65533;&#65533;&#65533;&#65533;&#679;`&#65533;&#65533;=&#65533;&#65533;&#65533;_&#65533;&#65533;J*&#65533;&#65533;&#65533;&#1837;h&#65533;	&#65533;,y:&#65533;3
&#65533;3hH&#65533;_C\<&#65533;&#65533;7f&#65533;&#65533;g&#1153;&#65533;&#65533;&#65533;@&#65533;&#65533;&#65533;&#10444;&#65533;X&#65533;%&#65533;&#65533;&#65533;!&#65533;&#65533;&#65533;&#65533;hV&#65533;&#65533;I&#65533;@&#65533;4&#65533;&#65533;&#65533;&#65533;&#65533;&#65533;&#65533;,	x&#65533; &#65533;!8&#65533;&#65533;!&#65533;h*&#65533;&#65533;&#65533;&#65533;&#65533;'&#65533;&#65533;I&#65533;&#65533;&#65533;&#65533;&#65533;&#65533;l&#65533;
&#65533;@D1&#65533;b&#65533;&#65533;&#1112;Li2@&#65533;&#65533;0&#65533;&#65533;'~&#65533;V&#65533;`&#65533;&#65533;HL&#65533;&#65533;5&#65533;&#65533;&#65533;j&#65533;&#65533;&#904;&#65533;h\uw&#65533;G&#65533;"Q&#65533;&#65533;&#65533;Vp	P<`&#65533;&#65533;&#65533;+
t&#65533;P&#65533;
&#65533;&#1587;-3+=&#65533;&#65533;j&#65533; &#846;v&#65533;&#65533;@%2&#65533;&#65533;NC&#65533;&#65533;6&#65533;/&#65533;&#65533;B&#195;&#65533;$&#1968;&#65533;&#65533;D&Y&#65533;
h7&#65533;D@(&#65533;&#65533;&#65533;&#65533;70C(&#65533;b&#65533;&#216;&#330;D&#65533;&#65533;&#65533;&#65533;&#65533;'X&#65533;&#65533;D&#65533;&#868;Z&#65533;)A"U* Fa&#65533;*Q&#65533;&#65533;&#65533;&#65533;f)&#65533;&#65533;&#65533;x&#65533;&#65533;&#65533;&#65533;&#65533;&#65533;&#65533;.&#65533;y!,P&#65533;:4&1Pc a&#65533;F&#65533;5T0&#65533;&#65533;b
&#65533;&#65533;.-h	&#297;9&#65533;@&#65533;VK@&#65533;&#65533;&#65533;e&#65533;
&#65533;&#65533;&#129;&#65533;Gc&#65533;=&#65533;0&#65533;&#65533;&#65533;=&#65533;&#65533;&#65533;&#65533;F&#65533;&#39178;8&#1353;v&#1430;Bg&#65533;{_&#65533;&#65533;&#65533;K&#65533;`&#65533;O	4&#65533;&#65533;&#65533;t&#65533;>o`y&#65533;&#65533;&#65533;&#1241;&#65533;E&#65533;{&#1025;&#65533;F5VB&#65533;&#65533;&#65533;&#65533;&#65533;p&#65533;&#65533;&#65533;Nx&#65533;&#65533;&#65533;u&#65533;K&#65533;+G&#947;D&#65533;'/&#65533;7&#65533;&#65533;&#65533;7&#65533;D	&#65533;&&#65533;R>&#65533;qI&#65533;\&#65533;&#65533;&#65533;T&#65533;d&#65533;+&#65533;L&#65533;&#306;&#65533;
L&#65533;&#65533;f0&#65533;$l&#65533;&#65533;1}"!&#65533;&#65533;&0&#65533;K&#65533;&  t&#65533;LT&#65533;a&#805;&#65533;@@Q&#65533;j&#65533;1&#65533;@`
U&#65533;&#65533; &#65533;Y&#65533;&#65533;&#65533;&#65533;&#65533;&#65533;(&#65533;P&#65533;&#65533;:&#65533;q&#65533;&#1778;3&#65533;&#380;"8&#65533;&#65533;gj&#65533;0&#65533;6&#65533;&#1308;&#65533;&qP\=&#65533;=&#65533;:&#65533;g&#65533;&#65533;
&#65533;<&#65533;&#65533;&#65533;&#65533;p&#65533;IH+1&#65533;*8W&#65533;&#65533;n&#65533;3&#65533;a&#65533;&#65533;&#65533;B&#65533;&#65533;A&#65533;&#238;k&#65533;&#65533;@&#65533;zTH&#65533;8&#65533;/&#65533;&#65533;&#65533;tP&#65533;Ma`&#65533;#&#65533;G&#65533;i&#65533;_&#65533; &#65533;Hy1&#65533;f|'&#65533;A&#65533;&#65533;b&#65533;&#65533;&#65533;&#65533;G-x&#65533;XL&#65533;&#65533;&#65533;hIK
6I"&#65533;:&#7544;U&#65533;o&#65533;|&#65533;&#65533;&#65533;ME+&#65533;].&#65533;6Q&#65533;cA&#65533;&#65533;(8Ed&#65533;&#65533;8H&#65533;&#65533;Bi&&#65533;.&#65533;B~ExS7d&#65533;:&#65533;&#65533;&#65533;V&#65533;&#65533;64&#65533;&#65533;M&#65533;g|@1lp&#65533;z&#65533;mq{&#65533;-&#65533;*&#1897;N&&#65533;&#65533;k&#65533;bX&#65533;0&#65533;(@1&#65533;J&#256;Y&#890;&#65533;$&#65533;&#65533;&#65533;(&#65533;At&#65533;#&#65533;&#65533;
&#65533;<&#65533;Q"RrP&#65533;&#65533;&#65533;&#65533;&#65533;&#65533;&#65533;$&#65533;&#1242;&#65533;&#742;}&#65533;#&#65533;&#65533;&#65533;C@&#65533;	6t`2&#65533;&#273;&#65533;&#65533;41&#65533;&#65533;&#65533;L&#65533;&#65533;b#&#65533;&#65533;T;&#65533;d&#1407;&#1811;&#65533;>&#65533;&#65533;&#65533;&#1402;f d&#65533;&#810;JSL&#65533;&#191;6K
&#65533;&#65533;]"&#65533;&#65533;*&#65533;&#65533;Z&#65533;PCb`bg2&#65533;Qs&#65533;&#65533;i&#65533;` oM&#65533;&#65533;i&#65533;VtZ&#65533;&#65533;&#65533;&#65533;&#65533;@q&#65533;&#65533;
&#65533;1&#65533;y&#65533;'&#65533;&#65533;&#65533;&#65533;&#65533;&#65533;d	&#65533;&#65533;&#65533;cSE	:&#65533;&#65533;@'&#65533;}N&#65533;&#65533;&#65533;V0&#65533;&#65533;&#65533;23&#65533;(&#65533;Ms&#65533;y&#65533;$&#65533;&#65533;&#65533;=&#65533;<&#65533;&#65533;&#1299;b&#65533;R&#65533;c#K &#65533;8&#65533;<6&#65533;B&#65533;&#65533;i<&#65533;.&#65533;f&#65533;&#65533;&#65533;&#1026;8&#65533;l&#65533; 5&#65533;A&#422;R&#65533;G&#65533;&#65533;E&#65533;*U&#65533;k&#65533;x&#65533;&#65533;&#65533;&#65533;&#65533;&#65533;&#65533;2&#65533;&#65533;0CJx&#65533;u&#65533;v&#65533;&#65533;&#65533;&#65533;&#65533;#&#65533;i&#65533;0&#65533;&#65533;g&#65533;&#65533;&#65533;&#65533;@	&#65533;&#65533;&#65533;&#65533;N&#65533;&#65533;Z&#65533;aq&#65533;&#65533;&#65533;8&#65533;&#65533;5&#65533;_&#65533;&#65533;vV&#65533;[&#795;g &#65533;&#65533;&#65533;&#65533;&#65533;&#65533;l&#65533;
&#65533;[V&#65533;&#65533;&#65533;2&#65533;V&#65533;nq+&#65533;&#65533;&#65533;9&#65533;&#65533;&#65533;V&#65533;C&#65533;` &#65533;{&#65533;&#65533;!)&#65533;
&#65533;&#65533;&#65533;&#65533;z&#65533;&#1024;)u&#1325;&#65533;h&#1050046;A&#65533;&#65533;c&#65533;P		&#65533;&#65533;&#65533;2&#65533;kz@b}&#65533;WN#&#65533;&#65533;H&#65533;&#65533;&#65533;&#65533;QN&#65533;t&#65533;&#65533;&#65533;$R&#65533;&#65533;&#65533;&#65533;QF&#65533;&#65533;&#65533;$&M&#65533;k&#65533;&#65533;&#65533;$h&#65533;&#65533;z&#65533;T&#65533;&#65533;&#65533;&#65533;Ua&#65533;%&#65533;&#65533;&#65533;&#65533;&#65533;&#65533;&#65533;&#65533;&#65533;&#65533;&#65533;U&#65533;&#65533;+&#65533;.&#65533;&#65533;;&#65533;Q1iZ1&#65533;h&#65533;1q7&#65533;P&#65533;&#65533;P3(&#65533;&#65533;i&#65533;G&#65533;&#65533;k&#65533;&#65533;;&#65533;!V`&#65533;?&#65533;&#65533;?&#516;&#65533;&#65533;V&#65533;&#65533;&#65533;r&#65533;&#65533;7&#1266;]&#65533;&#65533;V&#65533;&#65533;+&#65533;&#65533;y&#65533;V(hs&#65533;&#65533;"&#665;&#65533;&#65533;K&#65533;&#65533;&#65533;&#65533;&#65533;&#65533;#;#&#65533;&#65533;8JX&#65533;&#65533;y&#65533;&#65533;&#65533;#&#18653;&#65533;&#65533;b&#65533;&#65533;&#65533;9X(&#65533;G&#65533;=&#43228;;&#65533;&#65533;h>>B/X&#554;&#65533;&#65533;&#65533;&#65533;&#65533;&#65533;&#65533;&#65533;&#65533;&#65533;?&#65533;*#	?,&#65533;&#65533;@&#65533;&#65533;k!&#65533;.1&#65533;&#65533;?&#65533;)S(o&#65533;&#65533;&#65533;H&#65533;0&#65533;c&#65533;&#65533;&#65533;4&#65533;Ib;&#65533;R&#65533;&#65533;&#65533;Q&#65533;"&#65533;s&#65533;&#65533;(&#65533;&#65533;&#362;A&#65533;&#1456;&H&#65533;A0&#65533;Y&#65533;Qj&#65533;&#65533;s&#65533;&#65533;&#65533;&#65533;&#65533;u&#65533;,&#65533;&#65533;p*0&#65533;&#65533;&#65533;&#65533;A&#65533;&#65533;&#65533;&#65533;?&#65533;V&#65533;&#65533;s&#65533;7H&#65533;&#65533;P&#65533;2&#65533;K&#65533;&#65533;`'&#65533;K&#65533;$&#65533;&#65533;*i&#65533;k)&#65533;l&#1841;+&#776;&#65533;<&#65533;&#637;3&#65533;&#65533;&#65533;&#65533;&#65533;k&#65533;J&#65533;&#65533;Bc9&#65533;Fc&#65533;&#65533;q4&#65533;47,/,&#65533;&#65533;&#65533;&#65533;&#193;0&#65533;&#65533;p&#65533;)&#65533;0&#65533;h&#65533;&#65533;&#65533;*&#65533;&#65533;&#65533;>&#65533;&#65533;QR&#65533;&#65533;&#65533;&#873;&#65533;&#65533;&#65533;Z&#65533;:&#65533;&#65533;&#65533;E&#65533;&#4612;L&#793;&#65533;C&#65533;&#65533;D&#65533;P&#65533;&#65533;hWP@&#65533;@&#65533;&#65533;&#65533;"&#65533;&#65533;@&#65533;2(&#65533;Z&#65533;J&#65533;	nk&#65533;&#65533;(&#65533;REA&#65533;Q"$!^&#65533;&#65533;&#65533;R&#65533;6&#65533;&#65533;&#65533;<&#65533;&#65533;&#65533;1&#65533;&#65533;+&#65533;&#65533;/:V&#65533;Ft&#65533;L&#65533;<`&#65533;Q&#65533;&#65533;@#U&#65533;s,y&#65533;&#65533;&#1634;&#65533;*8&#65533;J<!&#65533;&#65533;&#65533;'z&#65533;.&#65533;)x&#65533;&#65533;K&#65533;&#65533;k&#65533;=k&#65533;&#65533;&#65533;&#65533;&#65533;&#65533;&#65533;.8&#65533;BS>9:&#65533;&#1281;&#65533;&#65533;y&#65533;&#65533;J&#65533;I39&#65533;&#65533;&#65533;C&#65533;Cp
&#65533;`
>D
P&#65533;M%&#65533;q:"	&#65533;=&#65533;$&#65533;M&#65533;/&#65533;;*Wx;&#65533;84&#65533;&#65533;&#65533;Tr	&#65533;:&#65533;SH&#65533;+&#65533;&#65533;O&#65533;&#65533;x+pI&#65533;&#65533;&#65533;&#65533;s&#65533;&#65533;(V&#65533;"/&#65533;&#65533;8JX&#65533; &#65533;&#65533;&#1952;O?&#65533;&#65533;Jk&#65533;&&#65533;&#65533;&#65533;)&#65533;&#65533;&#65533;*&#65533;&#65533;0@&#65533;&#65533;&#65533;&#65533;&#65533;;&#65533;&#1712;&#65533;&#65533;PK,`&#65533;D&#65533;O&#65533;&#65533;&#65533;&#65533;&#65533;A&#65533;2&#65533;&#65533;&#601;&#65533;!<&#65533;&#65533;y&#65533;P8&#65533;(&#65533;&#906;&#65533;&#621;I&#1537;&#1537;$&#65533;U&#65533;&#65533;"Q&#65533;h&#65533;&#65533;&#65533;&#1686;&#65533;&#65533;&#65533;	&#65533;P#&#65533;&#65533;&#65533;&#856;&#65533;&#65533;5:M&#65533;YC&#65533;&#825;&#65533;CH@&#65533;&#65533;&#1571;&#65533;hH5\&#202;&#65533;&#65533;&&#65533;&#65533;&#65533;%	&#65533;&#65533;	&#65533;9
&#65533;&#65533;C&#65533;&#65533;L?&#65533;"5p&#65533;S&#65533;&#65533;&#65533;>&#65533;&&#65533;P0@+i&#65533;&#65533;&#65533;N3&#65533;&#65533;jL&#65533;&#65533;&#65533;x&#65533;C&#65533;&#65533;Q&#65533;&#65533;&#65533;Q&#65533;P&#65533;&#65533;&#347;&#653;&#1392;&#65533;&#65533;&#65533;J&#65533;$UkJ&#65533;&#65533;&#65533;&#65533;&#65533;&#65533;%T&#65533;&#65533;&#65533;(+&#65533;Ax&#65533;&#65533;&#65533;&#65533; x&#65533;+x&#65533;/&#65533;&#65533;O &#65533;O&#65533;&#65533;&#65533;P&#65533;k&#65533;&#65533;1LM&#65533;4H&#65533;&#65533; &#65533;e&#1151;T&#65533;&#65533;q3&#65533;&#731;&#65533;+&#65533;+&#65533;UM&#65533; 5;&#65533;f;{&#65533;K&#65533;&#65533;C&#65533;24@;&#65533;&#65533;&#65533;&#65533;N&#65533;	H&#65533;&#65533;/&#65533;&#65533;0&#65533;)&#65533;&#65533;5H &#65533;&#65533;&#65533;&#1203;`
&#65533;&#65533;*&#65533;qX&#65533;&#65533;_&#65533;&#65533;4&#65533;9&#65533;H&#65533;P&#921;&#65533;&#65533;&#1238;@&#65533;&#65533;&#65533;&#65533;&#65533;&#995;&#65533;&#65533;C&#65533;&#65533;X&#65533;&#65533;&#65533;+H=O@cRP&#1064;&#65533;&#65533;&#65533;u@QU&#65533;eI&#65533;\&#65533;X&#65533;&#65533;)&#65533;$&#65533;H&#65533;EK&#65533;/&#65533;&#65533;`&#65533;6&#65533;&#65533;&#65533;&#65533;&#65533;8L]7&#65533;&#65533;&#65533;&#65533;&#65533;A&#65533;Y	&#65533;O&#65533;i&#65533;&#65533;O&#65533;K&#65533;yFx&#65533;K(&#65533;&#65533;&#1471;Lie&#65533;&#65533;)&#65533;&#65533;&#65533;F]&#29700;m]&#65533;&#65533;&#636;#G8&#65533;&#65533;kY&#65533;&#65533;1-4&#65533;&#65533;&#65533;P&#65533;G&#65533;&#65533;L&#1028;&#65533;&#65533;e&#224;&#65533;d&#65533;&#65533;&#65533;&#65533; 0&#65533;&#65533;&#65533;&#65533;i&#65533;Ik&#65533;5&#65533;,&#65533;=&#65533;&#65533;j&#65533;&#65533;\
Vk&#65533;3uX&#65533;I&#65533;&#65533;C&#65533;$H`&#65533;&#65533;&#65533;&#65533;&#1610;&#65533;(&#65533;&#65533;A&#65533;%&#1971;H&#65533;&#65533;&#65533;##0&#65533;&#65533;&#65533;+&#65533;&#65533;&#65533;|O	&#65533;^&#65533;&#65533;&#65533;&#65533;!&#65533;&#65533;&#65533;&#65533;&#1334;R%UV&#1567;&#65533;&#65533;&#65533;&#65533;Fh&#65533;&#65533;e&#65533;mOQ&#65533; PY&#65533;G&#65533;=&#65533;&#65533;&#65533;r&#65533;H [&#865;6@&#65533;&#65533;&#1660;h!&#65533;&#65533;V2]&#65533;>X&#65533;&#65533;&#65533;m&#65533;<W&#65533;2&#65533;$u&#65533;7M&#65533;&#65533;&#65533;&#65533;&#65533;&#65533;8&#65533;X&#65533;k1&#65533;&#65533;&#65533;&#65533;c&#65533;i&#65533;q&#65533;&#65533;E&#65533;&#1697;&#1814;&#65533;F&#27841;HH&#65533;4p,
V&#65533;&#65533;]C&#65533;&#65533;3X&#65533;&#65533;>&#65533;u
&#65533;&#65533;&#65533;4&#65533;&#65533;&#65533;&#65533;&#65533;U
%Y5&#65533;R&#65533;&#65533;&#65533;]&#39518;&#65533;j&#65533;(&#65533;,&#65533;P&#65533;&#65533;`&#65533;&#65533;&#65533;&#65533;E&#65533;&#65533;uO	&#65533;&#65533;L&#1916;&#65533;95P&#65533;&#65533;&#65533;&#65533;8&#65533;&#571;&#65533;*&#65533;B&#65533;H@&#65533;&#65533;&#65533;0&#65533;	`&#65533;&#65533;&#65533;&#65533;&#65533;&#65533;&#65533;uJ&#65533;&#65533;&#65533;&#65533;)&#65533;&#65533;&#65533;&#963;&#65533;&#65533;&#65533;&#65533;Q&#65533;&#65533;&#65533;P&#65533;H&#65533;&#65533;&#65533;&#65533;&#65533;f&#65533;&#65533;[0&#65533;&#65533;F&#65533;-&#873;,&#65533;I&#65533;&#65533;`&#65533;4&#396;&#65533;0&#65533;X&#65533;&#65533;L&#65533;	&#65533;&#65533;M&#1025;&#65533;&#65533;&#65533;@&#534;&#640;&#65533;&#65533;$&#1600;4xcS&#65533;&#65533;"	&#65533;~b&#65533;3#&#65533;&#65533;&#65533;&#65533;M&#65533;&#65533;R%&#65533;&#65533;C#&#65533;&#65533;-S&#1493;&#65533;8=&#65533;$:M&#65533;s&#65533;&#65533;&#65533;&#65533;c&#65533;&#65533;p&#65533;,>T&#65533;&#65533;&#65533;&#65533;&#65533;&#65533;b&#1953;&#65533;&#65533;EEL&#65533;&#987;&#65533;&#705;PQx&#65533;a&#65533;&#65533;&#65533;1(,+ZA!&#65533;"&#65533;&#65533;&#65533;&#65533;&#65533;&#65533;6&#65533;&#65533;%h&#65533;Mm&#65533;8&#524;EV!&#65533;&#65533;&#65533;5&#65533;!x&#1147;&#65533;&#65533; }&#65533; &#65533;6&#65533;X!@&#65533;&#65533;&#65533;&#1877;&#65533;2&#65533;&#65533;&#65533;&#65533;UY&#65533;s&#65533;W&#65533;&#65533;&#65533;=i&#65533;&#65533;H&#65533;)P&#65533;K&#65533;p&#1732;H&#1025;&#65533;&#65533;&#65533;&#65533;&#65533;&#1561;&#65533;&#65533;&#65533;z&#65533;&#65533;&#65533;&#65533;8#P&#65533;O&#1063;1&#1081;&#65533;&#65533;&#65533;&#65533;R+=h&#65533;R&#65533;"&#65533;1&#65533;CPJ&#65533;&#65533;g&#65533;M&#65533;&#65533;a&#65533;&F?P&#65533;4&#21248;8P&#65533;&#65533;03&#65533;:X0&#65533;&#65533;z&#65533;5(&#65533;&#65533;~&#65533;4&#65533;&#65533;&#65533;&#65533;&#848;;	|PW&#512;&#65533;
&#65533;`&#65533;Jh&#65533;&#65533;m&#65533;}3?&#65533;&#65533;0&#65533;!&#65533;`&#65533;&#65533;8&#1024;[&#65533;&#65533;\&#65533;Cy&#65533;M&#65533; &#65533;+(&#65533;&#65533;e&#65533;6&#65533;7&#65533;IcV&#65533;&#65533;&#65533;&#65533;&#65533;&#65533;	&#65533;&#65533;&#65533;R&#827;%&#65533;H2&#43038;X&#65533;l&#65533;2Y&#65533;i{&#1112390;&#65533;&#65533;&#65533;O&#65533;&#65533;&#65533;!@c&#65533;H&#65533;&#65533;&#65533;0
^&#65533;8&#65533;.&#65533;B!SJ
x|
&#65533;&#65533;&#65533;&#65533;&#65533;=X&#65533;&#65533;@]=&#65533;fV&#65533;&#1215;&#65533;&#65533;9&#65533;V&#65533;%i5&#65533;S0g#&#65533;u&#65533;&#65533;&#65533;:S50&#65533;EH&#65533;EP&#65533;&#65533;	0&#65533;)&#65533;f+HGR&#65533;&#65533;&#65533;+&#65533;!&#65533;&#65533;&#65533;n&#65533;&#1038;&#65533;&#65533;"f&#65533;:&#65533; G&#1952;&#65533;b1l&#1985;&#65533;&#65533;&#65533;+P&#65533;0 @b&#65533;Oh&#65533;H(&#65533;/Q)&#65533;&#65533;&#65533;&#65533;{U(&#65533;t&#65533; &#65533;&#65533;(5&#65533;&#65533;&#65533;	&#65533;&#65533;eQyJ&#65533;"kQ&#65533;j&#65533;h&#65533;&#65533;V &#65533;&#65533;.&#65533;5H&#65533;!&#65533;&#65533;&#65533;&#65533;&#214;&#65533;&#65533;H&#65533;&#65533;&#65533;\6*&#65533;&#65533;I&#65533;&#65533;<U &#65533;d>&#65533;EP!{'
P&#65533;2&#65533;&#65533;&#65533;bk&#65533;&#65533;&#65533;-&#65533;&#65533;&#65533;W&#65533;`o&#65533;M&#65533;MS&#65533;&#65533;&#65533;&#65533;:&#65533;*&&#65533;&#547;0GN&&#65533;&#65533;Q&#65533;&#65533;&#65533;&#65533;=&#65533;&#65533;0&#65533;&#65533;f+&#65533;&#65533;Z&#65533;q_&#65533;&#65533;&#65533;&#65533;b&#65533;r&#65533;n&#65533;T4&#65533;.a*&#342;&#65533;&#65533;+1b|h&#65533;&#65533;0&#65533;&#65533;?&#65533;&#65533;/&#65533;&#65533;&#65533;&#65533;1&#65533;&#65533;&#65533;u&#65533;(
)&#65533;&#65533;Y&#65533;&#271;&#65533;&#65533;&#65533;&#65533;&#65533;&#65533;&#65533;J&#65533;&#65533;&#65533;&#65533;nJ&#65533;>&#65533;[i&#65533;V&#65533;;&#65533;&#1471;)ol&#65533;<&#65533;N&#65533;&#65533;x&#65533;&#65533;&#65533;=&#65533;&#65533;B0D&#65533;&#65533;&#14557;'=&#65533;	&#65533;&#65533;&#65533;4H&#2016;&#65533;&#65533;XD&#65533;W/p
&#65533;u&#65533;&#65533;&#65533;0&#1039;?$v@8/mv&#65533;&#65533;&#65533;&#65533;Hdo&#65533;&#65533;&#65533;&#65533;9&#65533;&#65533;&#1861;&#65533;&#65533;&#65533;&#1738;Sx&#65533;&#65533;hL=Q0m&#65533;7&#65533;H&#65533;o&#65533;&#65533;&#65533;&#65533;&#65533;&#65533;r&#65533;&#65533;&#65533;YuW|P&#65533;&#65533;&#1613;&#65533;%CX&#65533;G&#65533;&#65533; &#65533;q5X&#65533;@|/&#65533;&#65533;&#1959;g<&#65533; &#65533;&#65533;&#65533;&#65533;&#65533;=8&#65533;+8&#65533;&#65533;&#65533;E_,
&#65533;&#65533;A&#1054;&#65533;&#65533;3&#65533;&#65533;Y&#65533;~&#65533;hy&#65533;&#65533;X	&#65533;&#65533; &#65533;i@&#65533;&#65533;n&#65533;Z&#65533;(&#65533;CO&#65533;&#1404;Fg&#65533; &#65533;+ab1&#65533;G&#65533;&#65533;&#65533;H&#65533;&#65533;4M82&#65533;&#65533;!&#65533;&#65533;&#65533;&#65533;&#65533;&#65533;P&#65533;&#65533;K&#65533;&#65533; &#65533;n&#65533;&#65533;&#65533;&#65533;x&#65533;X$&#65533;&#65533;&#65533; &#65533;&#65533;Z&#65533;!0&#65533;&#65533;&#65533;W%6&#65533;&#65533;`qh&#65533;@&#65533;^&#65533;,&#65533;!&#65533;&#65533;G&#65533;!a&#65533;L$H @ &#65533;Z&#65533;9u&#660;&#65533;P&#65533;&#65533;&#65533;`&#65533;&#155;J&#65533;L&#65533;&#65533;&#65533;MC&#65533;&#1304;R`&#65533;T&#65533;(`-j&#65533;(&#1188;J&#65533;2"&#65533;$&#65533;"D&#65533;&#65533;Q&#65533;
ZuH&#65533;&#65533;U&#65533;&#65533;XK&#65533;&#65533;EYQ&#65533;4<P`&#65533;&#65533;&#65533;
2T&#65533;&#65533;b&#65533;%&#65533;h&#65533;&#65533;&#65533;&#65533;&#65533;&#65533;&#65533;&#65533;1m~&#65533;`&#65533;&#65533;,&#65533;$f!!&#907;?(&#65533; &#65533;h&#65533;$&#65533;pE&#65533;&#65533;?&#65533;;&#65533;r&#65533;&#65533;&#65533;&#65533;&#65533;.=5i
&#65533;&#65533;4B&#65533;x&#65533;&#65533;(&#65533;&#65533;H`&#65533;x&#65533;O&#65533;/&#65533;]&#1187;G&#65533;&#65533;&#65533;&#65533;$b&#65533;(Q&#65533;/M&#65533;&#65533;H&#65533;&#65533;&#65533;&#65533;,&#65533;&#65533;&#65533;%Fi6&#265;&#65533;&#65533;&#1190;(&#65533;&#65533;&#65533;AJ&#65533;2&#1085;/&#65533;Fo&#65533;&#65533;&#65533;S&#65533;")$ &#65533;	&#65533;~&#65533;&#65533;DIhA&#65533;&#65533;&#65533;E5&#65533;BD&#65533;I$&#65533;B-&#65533;&#65533;@+&#65533;PCCIPG5z4R/&#65533;&#65533;C%'Ma&#65533;A.&#65533;&#65533;E&#65533;&#65533;&#65533;&#65533;&#65533;&#65533;&#65533;(P&#65533;N&#65533;&#65533;a
SUZyeR2D&#65533;&#65533;tI&#65533;Xi&#65533;&#65533;W^&#65533;5V	&#65533;&#65533;&#65533;9&#65533;%]q&#65533;&#65533;	V&#65533;@$/D +&#65533;2At&#65533;C&#65533;@&#65533;c%&&#65533;\&#65533;&#65533;	6PFYc#&#65533;&#65533;&#65533;f#hZ#h&#65533;&#65533;&#65533;&#65533; -&#65533;&#65533;Zc&#65533;&#65533;&#65533;+&#65533;&#65533;&#1413;&#65533;D}&#65533;&#65533;&#65533;&#65533;`&#65533;;&#65533;&#65533;q7\&#65533;&#65533;&#65533;&#65533;&#65533;A2&#65533;$&#65533;&#65533;
^&#65533;&#65533;&#65533;k]L&#65533;"o40&#65533;j&#65533;&#65533;_P&#65533;&#65533;&#65533;G	&#65533;&#65533;4y&#65533;&#65533;&#65533;&#65533;	&#65533;8&#65533;R(A&#65533;&#65533;	&(&#65533;&#65533;P(!&#65533;&#65533;Q&#65533;P0&#65533;&#65533;T,&#65533;a,&#65533;J&#65533;|2bg&#65533;h&#65533;bC'TTE3&#65533;(&#65533;U7&#65533;&#65533;Q!E&#65533;&#65533;p&#65533;h&#65533;&#65533;&#65533;<$&#65533;&#65533;&#65533;&#65533;&#65533;o&#65533;&#65533;&#65533;(&#65533;&#65533;[`&#65533;3&#65533;H&#65533;! &#65533;_&#65533;&#65533;&#65533;c&#65533;i&#65533;X&#65533;:&#65533;&#65533;*T&#65533;s&#65533;&#65533;&#65533;&#65533;&#65533;
*&#65533;|&#65533;&#65533;g&#65533;&#65533;&#65533;&#65533;I&#65533;z&#65533;`,X&#65533;&#65533;&#65533;,@&#65533;G&#65533;&#65533;&#65533;u7&#65533;Xa&#65533;&#464;&#65533;B+w~&#65533;B&#65533;&#65533;&#65533;&#65533;(&#65533;i[l;|&#65533;&#65533;&#65533;&#65533;`&#65533;)&#65533;&#65533;&#65533;&#65533;&#65533;&#5760;&#65533;&#289;&#65533;kq	,&#65533;&#65533;&#65533;&#65533;&#65533;"J&#65533;&#65533;&#65533;&#65533;&#1438;g&#65533;jL&#65533;&#65533;&#65533;&#65533;&#44987;&#65533;&#65533;AW#&#65533;P&#65533;@x

$&#65533; &#65533;&#65533;F&#65533;&#65533;"&#65533;&#65533;Q&#65533;&#65533;&#65533;&#65533;!&#65533;S@&#353;T8&#65533;0&#65533;/&#65533;
R~&#65533;&#65533;&#65533;z}#U"&#65533;DU$=Rn&#65533;J&#65533;(&#65533;&#529;DR&#1983;Ir&#65533;0il&#65533;&#65533;#z&#65533;&#65533;&#65533;&#65533; &#65533;	L &#65533;iY&#65533;&#65533;&#65533;&#65533;tj&#65533;y&#65533;&#65533;R&#65533;
l&#65533;&#65533;@	&#65533;5Tl&#65533;k&#65533;&#65533;&#65533;&#65533;&#65533;"&#65533;&#65533;$&#65533;R&#65533;`1&#65533;&#65533;&#65533;&#65533;$p|&#65533;1(&#65533;@4&#65533;"&#65533;&#65533; &#65533;Ra&#65533;^&#65533;+X#h&#65533;&#65533;Z&#65533;&#65533;8\&#65533;,&#65533;&#1088;&#65533;h@| &#65533;&#65533;.&#65533;&#65533;I&#65533;n^&#65533;@P&#65533;{}&#65533;8)&#65533;&#65533;Lw&#65533;k&#65533;p&#65533;ZJ&#65533;KT&#65533;<A2d&#65533;&#65533;&#65533;HD&#65533;>&#65533;&#704;&#65533;&#65533;Px$&#65533;@&#65533;!
3<`a
*v`&#65533;d&#65533;(k(&#65533;&#65533;&#65533;Gh`&#65533;&#65533;&#65533;'&#65533;F&#65533;&#65533;&#150;&#65533;&#65533;Oh&#65533;&#65533;&#65533;QE&#65533;U&#65533;&#65533;*k2&#65533;&#65533;&#65533;&#65533;SX&#65533;I(&#65533;2&#65533;&#65533;/J&#65533;&#65533;&#65533;Op&#1427;Sh+CY 8&#65533;&#65533;B&#65533;S&#65533;&#65533;tA&#65533;2iP
X1&#65533;_&#65533;c;$e&#65533;&#65533;&#65533;&#285;>&#65533;&#65533;H!4j&#65533;LF&#65533;&#65533;&#65533; OY&#65533;Gs&#65533;6P&#65533;1?&#65533;X&#65533;&#65533;&#65533;6)&#65533;&#65533;&#65533;I&#65533;&#65533;:&#65533;&#65533;m 
$&#65533;#
&#65533;0NU}&#65533;&#65533;c&#65533;&#65533;&#65533;&#65533;@&#65533;@&#65533;&#65533;&#65533;&#65533;&#65533;
9&#65533;&#65533;UI&#65533;|&#65533;Y&#65533;&#65533;&#65533;Y[:&#65533;&#65533;&#65533;&#65533;&#65533;\H&#65533;&#65533;2&#65533;&#65533;,&#65533;2iH&#65533;y&#65533;&#65533;[.8|&#65533;&#65533;&#65533;&#65533;5hzB&#65533;&#65533;&#65533;/
l&#65533;`D9&#65533;d/z&#65533;&#65533;(&#65533;.&#65533;&#65533;&#65533;\&#65533;l	&#65533;&#65533;d!$-&#65533;&#65533;TV&#65533;S&#65533;&#65533;'&#65533;k&&#65533;R&#65533;)&#65533;o
&#65533;k&#65533;&#65533;(1&#65533;pr)A&#65533;
&#65533;&#65533;&#65533;Q&#404;A&#65533;mP&#65533;&#65533;&#65533;!cVJD&#65533;z&#65533;&#65533;G&#65533;&#65533;5&#65533;&#65533;&#65533;&#1154;%:&#65533;#k&#65533;&#65533;*C&#65533;DAA&#65533; &#65533;&#65533;&#65533;(&#65533;&#65533;&#65533;6J&#65533;O&#65533;TT&#65533;&#65533;$P&#65533;&#65533;&#65533;i@1&#1024;Ju&#238;&#65533;&#65533;$0&#65533;&#65533;&#65533;&#65533;8&#65533;rv&#65533;=&#65533;&#65533;&#426;&#65533;$&#65533;
P&#65533;%6&#65533;&#65533;x
4m&#65533;&#65533;&#65533;&#65533;&#65533;D|&#65533;T&#65533;D&#65533;?&#65533;&#65533;eNQ&#65533;&#65533;&#65533;&#65533;N&#65533;&#65533;&#65533;0&#65533;"&#65533;C&#65533;P&#65533;&#65533;
&#65533;A&#65533;
&#65533;&#65533;LT&#65533;&#65533;&#65533;6Wz&#65533;&#65533;h&#65533;#`&#65533;8&#65533;&#65533;&#65533;&#65533;V`&#65533;&#65533;X&#65533;&#65533;B*aY&#65533;hJ&#65533;P&#1621;&#65533;9&#65533;)&#65533;&#65533;~&#65533;&#892;Y&#65533;zrYPt&#65533;&#65533;DI&#65533;&Hk&#65533;J&#65533;\bV0&#65533;Zb&#65533;5&#65533;yCl&#65533;&#1316;9&#65533;2&#1620;.	&#65533;4&#65533;m&#65533;<&#65533;&#65533;5&#65533;&#65533;&#65533;&#65533;P&#65533;I&#65533;&#65533;I&#65533;p&#65533;$
&#65533;D&#65533;&#65533;&#65533;&#65533;&#550;2"H&#65533;V&#65533;*&#65533; &#65533;k&#65533;&#65533;`&#65533;&#65533;&#65533;&#65533;8&#65533;&#65533;&7*1]j
+&#65533;&#65533;&#65533;&#65533;j&#65533;&#65533;&#65533;)&#2030;&#65533;5_&#65533;&#65533;&#65533;&#65533;#(&#65533;
?&#65533;E&#65533;&#65533;&#65533;	4&#65533;3&#1385;&#65533;d&#65533;#@"R&#591;&&#65533;&#65533;+&#202;&#65533;&#65533;E&#65533;&#65533;&#65533;f&#65533;$:p(&#65533;&#65533;;&#65533;&#65533;#&#65533;v&#1984;&#65533;&#65533;&#65533;&#308;&#65533;R&#65533;&#65533;&#65533;l~&#65533;&#65533;2#e&#65533;,e&#65533;X&#65533;&#423;&#65533;L/&#65533;&#65533;'C&#65533;2&#65533;	3&#65533;&#65533;*8'hH&#65533;&#65533;	&#65533;I3m;&#1897;&#65533;&#65533;b
8d&#65533;&#65533;S&#65533;K\b&#65533;&#65533;&#65533;@&#65533;&#65533;Zm&#65533;!J$&#65533;&#65533;&#653;2_&#65533;&#65533;&#65533;&#65533;&#65533;l&#65533;AN*$Jc&#65533;b&#65533;&#65533;F&#65533;&#65533;!&#65533;&#65533;EC\&#65533;(m&#65533;
Z&#65533;&#65533;3+;d	jm &#1976;&#65533;@i0
`&#65533;&#65533;2&#65533;&#65533;|&#65533;&#65533;&#1522;&#65533;#&#65533;&#65533;&#65533;&#217;&#65533;&#65533;=&#65533;&#65533;`lz&#65533;&#65533;&#65533;&#65533;t[\&#65533;&#65533;&#65533;&#65533;&#65533;;&#65533;b&#65533;&#65533; j&#65533;Iw&#65533;&#65533;&#65533;&#65533;|&#65533;&#642;&#65533;8z)&&#65533;&#65533;P&#65533;{&#65533;&#65533;>&#65533;W&#65533;&#65533;&#65533;&#65533;&#65533;&#65533;&#65533;C&#65533;&#65533;WH{&#65533;&#65533;@y&#65533;Adw&#65533;ry&#65533;I&#65533;&#65533;%?H_&#1951;I@~M&#53724;&#65533;}"&#1061;M&#65533;&#65533;&#65533;-&#65533;hZ &#65533;M&#65533;&#1460;sv'&#65533;&#65533;&#65533;<P\&#65533;j&#65533;:&#65533;&&#65533;&#65533;.vaV&#65533;Hp&#65533;&#65533;c@&#65533;	&#65533;cX&#286;&#65533;&#65533;X&#65533;d&#65533;A&#65533;w&#65533;@w&#65533;&#65533;t&#741;8&#65533;&#65533;&#21343;&#65533;Z&#65533;&#65533;&#65533;&#65533;$X\Q&#65533;&#65533;&#65533;&#65533;L&#65533;&#65533;&#65533;Z&#65533;&#65533;&#65533;MAQ&#65533;&#65533;&#65533;&#65533;&#65533;&#65533;d&#65533;&#65533;&#831;&#65533;4&#65533;&#65533;#&#65533;&#65533;&#65533;&#65533;&#65533;&#65533;#&#788;&#65533;&#65533;Q&#65533;&#65533;&#65533;U	&#65533;j&#65533;0&#65533;(&#65533;m&#65533;S&#839;0eT&#65533;G,&#65533;	&#65533;D&#65533;&#65533;&&#65533;E&#65533;&#65533;N&#65533;&#65533;&#65533;X&#65533;i&#65533;&#65533;&#350;&#65533;&#65533;T&#65533;&#65533;4U&#65533;&#65533;!&#65533;&#65533;^&#65533;5&#65533;)&#65533;U&#65533;`&#65533;&#65533;+&#65533;&#65533;=&#1237;&#65533;&#65533;&#65533;,&#65533;D&#65533;&#65533;A&#65533;IPfyeQ&#65533;)&#65533;&#65533;&#65533;qVp@&#65533;&#65533;S+P&#65533;Y&#65533;Q&#65533;,&#65533;@;a&#65533;
&#65533;B)
&#65533;ky&#65533;*&#65533;B	D&#65533;&#65533;F&#1141;M<&#65533;l&#65533;&#65533;&#65533;&#65533;&#65533;&#65533;&#65533;&#65533;@&#65533;&#65533;&#65533;&#65533;GLdQPE&#65533;&#65533;&#65533;ax&#65533;3ND&#65533;0&#65533;E&#65533;&#1597;&#65533;6N&#65533;t&#65533;&#1536;&#65533;&#65533;&#65533;&#896;I&#65533;&#65533;&#1568;<&#65533;`tXQl[&#65533;&#65533;lH$&#65533;PA&#65533;&#65533;@&#65533;&#65533;l&#65533;&#65533;O&#65533;@,a$&#65533;*d&#65533;&#65533;#tA_&#65533;	}&#65533;G%&#65533;~4	&#65533;T&#65533;&#65533;&#65533;&#65533;&#65533;&#65533;&#65533;E&#65533;&#791;d&#329;&#65533;&#65533;^&#65533;&#65533;&#65533;&#65533;&#65533;&#65533;$%&#1572;&#65533;&#65533;&#65533;&#65533;&#65533;t&#65533;&#65533;
&#65533;&#65533;TB1&#65533;IG&#65533;P&#65533;&#65533;&#65533;Hd&#65533;&#65533;&#65533;&#65533;by&#1620;x&#65533;&#65533;&#65533;6u"'&#65533;bg&#405;&#65533;$,&#65533;m&#65533;&#65533;&#65533;-&#65533;&#65533;&#65533;&#65533;`&#65533;#&#65533;&#65533;=&#65533; &#65533;&#65533;H&#65533;M&#65533;&#65533;&#65533;	&#65533;c&#65533;A&#65533;HQ&#65533;Mc&#65533;&#65533;&#65533;&#65533;&#65533;&#65533;`#`]c&#65533;aX&#65533;h&#65533;&#65533;&#65533;&#65533;&#65533;ZD&#65533;@&#65533;Q<&#65533;$L&#65533;&#65533;I&#65533;&#65533;LB&#65533;n&#65533;{&#65533;&#65533;&#65533;,&#65533;&#1560;&#65533;+&#65533;&#512;&#65533;&#65533;Q&#1554;[&#65533;D&%&#65533;y&#65533;LuA&#65533;&#65533;EL[_e&#65533;#&#65533;&#65533;&#1543;_&#130;*da&#65533;M&#65533;&#65533;&#65533;.&#65533;J&#65533;!Q&#65533;$&#65533;u&#65533;&#65533;&#65533;&#65533;@M&#65533;^&#65533;N(&#65533;&#65533;&#65533;*&#65533;Nu(0&#65533;3-B&#65533;1&#65533;&#65533;&#65533;&#65533;&#65533;&#65533;m&#65533;]&#65533;4&#65533;&#65533;KPb\Vca&#65533;"&#65533;F	x%&#65533;V&#65533;l&#65533;B	&#65533;@W&#65533;&#65533;AQ&#65533;&#65533;&#65533;&#65533;=@&#65533;d&#65533;u&#65533;&#65533;_$&#1124;&#65533;&#65533;&#65533;&#65533;f&#65533;&#65533;NF&#1293;D=&#65533;4b&#65533;
&#65533;%&#65533;&#65533;&&#65533;D&#65533;&#65533;ZQx&#65533;t&#65533;&#65533;&#424;PvM&#65533;L&#65533;!&#65533;&#65533;p<&#65533;m&#65533; (&#65533;@h&#65533;JQ&#65533;&#65533;T&#65533;Q+&#65533;&#65533;H&#65533;@&#65533;&#65533;k^Q&#65533;&#65533;&#65533;J4&#65533;p&#65533;&#65533;w&#65533;&#65533;&#65533;&#65533;&#65533;@&#65533;&#65533;F&#65533;&#65533;&#65533;O&#65533;&#65533;&#65533;&#65533;]l$]&#65533;t&#65533;@_&#65533;&#65533;gK&#65533;&#65533;|O&#65533;X&#65533;v&#417;&#65533;&#65533;w&#65533;t&#65533;L.&#65533;&#65533;&#65533;&#65533;&#65533;g&#65533;&#65533;TQ&#65533;xS&#65533;&#65533;g&#65533;yh&#65533;&#65533;XEG&#65533;H&#65533;&#65533;&#65533;&#65533;O&#65533;U&#65533;D&#65533;R&#65533;&#65533;&#65533;r&#65533;)tA&#65533;&#65533;j&#980;@W&#65533;-&#65533;&#65533;&#1857;P@&#65533;B&#65533;&#49203;Lw&#65533;&#65533;&#65533;&#65533;<&#392;&#65533;&#65533;)e&#65533;$&#65533;&#65533;_cT&#65533;Q&#65533;&#65533;x&#65533;&#65533;u&#65533;&#65533;y&#65533;&#65533;<G&#65533;K&#65533;U	B
&#1035;.^vD&#7252;B&#65533;B+P&#65533;J&#65533;O&#65533;&#65533;%&#65533;&#65533;&#65533;%&#65533;&#65533;Kk&#65533;f&#65533;&#65533;&#65533;&#65533;?&&#65533;&#65533;&#65533;qh&#65533;ZL&#65533;I&#65533;&#154;&#65533;&#65533;&#310;&#65533;y&#65533;&#65533;&#65533;&#65533;G&#65533;A&#65533;&#65533;e^%D&#65533;@H&#65533;*<@<Rb$&#65533;[&#65533;&#65533;&#65533;%&#65533;B&#65533;X&#65533;X&#65533;1j&#65533;&#65533;aY&#65533;&#65533;&#65533;@x&#65533;$T&#65533;g&#65533;&#65533;f&#65533;&#65533;&#65533;e&#65533;&#1669;Ht&#65533;&#65533;&#65533;&#65533;&#65533;&#65533;&#65533;LbB&#65533;*&#65533;J(`VN&#1067654;&#65533;k&#1066;&#65533;&#65533;&#771;ZbE&#65533;R&#65533;&#65533;&#1391;^&#65533;&#65533;(&#65533;&#65533;<	&#65533;&#65533;&#65533;&#65533;h1&#65533;C&#65533;eA&#65533;@]`&#65533;&#65533;U]f+2i&#65533;h8&#65533;b2&#65533;&#65533;x &#1545;]/&#65533;@&#65533;Q&#65533;@"$&#65533;&#65533;&#65533;|MB&#65533;&#65533;(_+h&#65533;n&#65533;&#65533;&#65533;~&#65533;&#65533;'LJJ	X&#65533;&#65533;&#65533;&#65533;H&#65533;&#65533;&#65533;&#65533;+&#65533;&#65533;&#65533;}&#65533;&#65533;&#65533;R&#65533;&#65533;f&#65533;&#65533;*\&#65533;Dl&#65533;&#65533;&#65533;&#65533;8&#65533;F&#65533;&#65533;FV&#65533;&#65533;&#65533;&#550;&#65533;&#1829;&#65533; &#65533;&#65533;&#65533;&#512;p&#65533;&#65533;&#65533;)&#65533;!Kj&#65533;&#65533;,&#834;&#65533;Fjy&#65533;)h
|&#65533;&#65533;X&#65533;$<&#65533;&#1806;&#65533;HTEG&#65533;&#65533;&#65533;&#65533;&#65533;&#65533;&#65533;&#65533;DSB$&#65533;&#65533;&#65533;B&#65533;&#760;&#65533;\Bl&#65533;_&#579;&#65533;&#1514;@&#65533;XO&#65533;+&#65533;&#65533;R.&#65533;L$&#65533;@	&#3597;&#65533;lp&#65533;&#65533;&#65533;+&#65533;&#65533;&#65533;uGL&#65533;j&#65533;&#65533;&#65533; &#65533;&#65533;F&#65533;=&#65533;g`Wn&#65533;dJ&#65533;J&#65533;p&#65533;@&#65533;&#448;&#65533;B&#65533;Qv&#65533;B&#65533;F,&#65533;&#65533;T&#65533;&#65533;&#65533;&#65533;%&#65533;&#65533;&#65533;Z&#65533;&#65533;&#65533;c&#65533;&#65533;&#65533;&#65533;?f&#65533;&#65533;&#1070;S&#65533;&#65533;&#65533;&#65533;/&#65533;&#65533;&#65533;^&#65533;&#65533;&#65533;&#65533;&#65533;&#65533;&#65533;D&#65533;&#65533;&#65533;f&#65533;&#65533;&#65533;&#65533;@&#65533;]&#65533;&#65533;@&#65533;&#65533;&#65533;$&#65533;$A&#65533;&#65533;&#65533;&#65533;"L&#65533;$&#65533;&#65533;,x&#65533;&#65533;&#65533;&#65533;Z&#65533;
t&#65533;&#65533;$&#65533;&#65533;\#Ut&#65533;@&#65533;]&#65533;!%&#65533;&#65533;&#65533; &#65533;&#65533;@&#65533;&#65533;&#65533;&#65533;&#517;N&#65533;
&#65533;&#65533;&#65533;2S<&#65533;&#65533;*VX(&#65533;&#65533;&#1793;&#65533;&#65533;Z-@"LB&#65533;&#65533;\&#65533;&#65533;L
&#65533;^/&#65533;&#2022;PQH&#65533;p&#65533;&#65533;&#65533;&#65533;&#65533;j&#65533;&#65533;a&#65533;&#65533;G`&#65533;K&#1117;h&#1337;&#65533;&#65533;&#65533;]u&#65533;L)dt&#65533;&#65533;B&#1801;q&#65533;&#65533;&#65533;l&#65533;8B)&#65533;&#65533;&#65533;&#65533;2&#65533;&#65533;&#65533;d&#65533;&#65533;&#65533;&#65533;S&#65533;)&#65533;<B+dk&#65533; &#65533;g&#65533;&#65533;&#65533;&#65533;q&#65533;&#65533;&#65533;&#65533; &#65533;&#65533; 8K&#65533;@&#65533;&#65533;.G	X&#65533;%&#65533;&#65533;i&#65533;&#65533;&#65533;&#65533;&#65533;l&#65533;~o	&#65533;K=&#1219;$H&#65533;G"0&#65533;&#65533;A&#65533;p&#65533;X&#65533;D&#65533;&#65533;b&#65533;Q&#65533;&#65533;&#65533;%|&#65533;$&#65533;&#65533;&#65533;&#473;&#65533;K,B&#65533;2Q+EW&#65533;(0V&#65533;&#65533;&#65533;&#65533;&#65533;S&#65533;m&#65533;&#65533;&#65533;?&#65533;l&#65533;8`&#65533;*&#65533;V&#65533;RE&#65533;&#65533;]&#65533;&#65533;AWt}&#65533;E&#65533;&#65533;F&#65533;[&#65533;&#65533;FM&#65533;t&#65533;GJ &#65533;B&&#65533;&#65533;&#65533;&#982;391&#65533;&#65533;(&#65533;&#65533;|&#65533;&#65533;&#65533;&#65533;&#65533;vsF&#65533;$&#65533;&#65533;P&#65533;+&#65533;O&#65533;H&#65533;$&#65533;&#65533;&#65533;Qt`v+&#65533;&#65533;DR&#65533;p&#65533;&#65533;y&#65533;&H&#65533;&#65533;T&#65533;?&#65533;OJ&#65533;&#65533;*)T&#65533;[`&#65533;F&#65533;,YiAQ&#65533;X&#65533;&#65533;g}&#65533;ppP&#61629;&#65533;&#65533;V	&#65533;&#65533;#?&#65533;&&#65533;&#65533;U2\&#65533;&#65533;B%&#65533;&#65533;&#65533;}&#65533;&#65533;b'S&#65533;&#65533;&#65533;jQ&#65533;Q5&#65533;&#65533;`&#335;&#65533;[&#65533;&#65533;&#65533;=&#178;T&#65533;^lVc5&#65533;&#65533;N%&#65533;&#65533;G&#65533;&#65533;& &#65533;H_m&#65533;&#65533;0#,3[&#65533;F&#65533;k(&#65533;&#65533;&#65533;O^im&#65533;g&#818;
^t&#65533;&#65533;h69&#65533;&#65533;&#65533;Y(L(&#65533;X&#65533;M&#65533;&#65533;&#405;&#65533;K&#65533; &#65533;d&#65533;&#65533;u&#65533;#&#65533;I"&#65533;>&#65533;&#64600;&#65533;4&#1676;L&#65533;@	&#65533;D&#65533;2&#65533;&#65533;&#65533;&#65533;&#65533;&#65533;&#65533;&#58814;QL&#65533;&#65533;&#1679;&#65533;&#65533;)@&#65533;x&#65533;&#65533;m&#65533;&#65533;&#65533;&#65533;&#65533;}|\&#65533;h&#65533;&#65533;DT&#65533;&#65533;&#65533;)&#65533;2&#65533;&#65533;hl&#65533;%	&#65533;T_&#65533;T@&#65533;&#65533;a&#65533;$T&#65533;&#65533;&#65533;&#65533;J&#65533;*P	x&#65533;9,&#65533;&#65533;&#65533;`E&#65533;^&#65533;Garb&#65533;c,&#65533;=&#65533;`&#65533;U&#65533;NcL|L&#65533;Ea]&#65533;&#65533;@&#65533;&#1558;r&#65533;&#65533;6&#65533;&#65533;&#65533;&#65533; &#65533;w&#65533;7ztP&#65533;&#65533;&#65533;(<n&#65533;($&#65533;Z&#65533;Tt^&#65533;&#65533;&#65533;&#65533;8y&#65533;BY&#65533;Q&#65533;a&#65533;Q*%@OY&#65533;@&#65533;&#65533;&#65533;)(&#65533;&&#65533;B&#65533;`&#65533;}&#65533;Q&#65533;&#65533;g&#736;$&#65533;g&#65533;W&#65533;&#65533;&#65533;|&#65533;&#65533;x&#65533;~x&#65533;&#65533;&#65533;/_M@(L&#65533;&#65533;&#65533;&#65533;p&#65533;&#65533;&&#65533;+&#65533;&#65533;%&#65533;Q4i^N&#65533;&#65533;xJ&#65533;&#65533;&#976;&#65533;&|&#65533;S&#65533;&#65533;&#554;&#65533;DU&#65533;G&#65533;&#65533;&#65533;&#1396;&#65533;L2&#65533;&#65533;A&#65533;9&#65533;t&#65533;r&#257;VfR&#65533;&#65533;w&#65533;&#65533;w?&#65533;x&#65533;V$&#65533;&#65533;0 &#65533;dt&#65533;&#65533;&#65533;h&#65533;&#65533;&#65533;&#65533;h0VA&#65533;&#65533;(&#65533;&#65533;Y~&#65533;&#65533;&#65533;tI&#65533;+&#65533;ZQ&#65533;S&#65533;&#65533;I&#65533;M`z&#65533;w(&#65533;\B	&#65533;xvLB"D&#65533;/&#65533;&#65533;_7itX&#65533;$&#65533;&#65533;&#65533;R&#65533;{&#65533;&#65533;&#65533;&#65533;AxR&#149;/&#65533;&#65533;&#65533;)&#65533;vz&#65533;&#65533;&#65533;&#65533;p8d&#65533;&#65533;Z&#65533;&#65533;|E&#65533;&#65533;]Ph&#65533;&#65533;&#65533;&#65533;&#65533;&#65533;&#65533;&#65533;`&#65533; \&#65533;tn&#65533;@&#65533;&#65533;&#65533;&#65533;&#65533; %|n&#65533;u.4&#65533;&#65533;T&#65533;&#65533;Q&#65533;v&#65533;B&#65533;R&#65533;&#65533;&#65533;3&#65533;)&#65533;-&#65533;0YT&#65533;,&#65533;
&#65533;o&#65533;A&#65533;3&#65533;B(&#65533;-&#65533;{_&#65533;*w_&#65533;"(&#65533;w&#65533;D&#65533;&#65533;V`&#65533;ce&#65533;rc&#65533;&#65533;&#65533;O
&#65533;&#65533;t]&#65533;&#65533;+&#65533;)&#65533;&#65533;P&#65533;h&#65533;D&#65533;&#65533;&#65533;H\&#65533;}
&#65533;&#65533;&#65533;x&#65533;&#65533;A&#65533;&#65533;&#65533;&#65533;&#65533;&#65533;&#65533;u&#65533;r&#65533;I&#65533;&#65533;"Y&#65533;&#65533;PZZ&#65533;&#65533;&#65533;#&#65533;@|x&#65533; &#836;4?|&#65533;%L&X&#65533;2e&#65533;&#391;&#65533;4E&#65533;h)&#65533;&#65533;B34B&#1120;&#65533;p&#660;P&#65533;bHp@e&#65533;L&#65533;&#65533;&#65533;%dN&#65533;&#65533;G%Jqt&#1904;&#65533;&#65533;'&#284;&#65533;@+&P)C&#65533;!
P&#65533;B%4&#65533;&#65533;&#65533;J&#1244;2&#65533;&#65533;T&#1618;&#65533;&#526;-&#65533;&#65533;C&#65533;)k&#65533;>P&#65533;&#65533;Td&#65533;tj&#135;7&#65533;"&#65533;h&#65533;&#65533;q&#65533;y&#65533;&#1044;3&#65533;&#65533;&#65533;&#65533;CF&#65533;12X&#65533;b&#65533;IR%&#65533;C%&#65533;|X&#65533;&#65533;A&#65533;Q&#65533;V&#65533;&#65533;uk&#1519;a&#462;-E&#65533;#!B&#65533;Pq&#65533;&#65533;,&#65533;}&#65533;&#65533;2&#65533;&#65533;&#65533;3&#65533;m&#65533;s&#65533;&#789;1)60z&#65533;	&#65533;U&#65533;&#65533;&#65533;4&#65533;&#65533;&#65533;X|9&#65533;Z&#160;K&#65533;.&#65533;&#65533;&#65533;&#65533;&#65533;K&#65533;x3T&#65533;}J&#65533;!&#65533;d&#65533;&#65533;D&#1120;E&#65533;d5h&#65533;B&#65533;&#65533;&&#65533;&#290;	&&#65533;L&#65533;&#65533;H&#65533;L(z&#519;5&#65533;X&#65533;&#65533;&#65533;:&#65533;&#65533;&#65533;"&#65533;&#65533;`	&#65533;&#65533;&#65533;Ib&#65533;`&#65533;xo&#65533;Vq&#65533;(&#65533;t&#65533;'&#65533;6!)1&#65533;&#65533;K&#65533;&#65533; &#65533;&#65533;X(@&#65533;>&#2720;&#65533;2,J&#65533;4&#65533;"	-&#65533;Y&#65533;$&#65533;t&#65533;,&#65533;&#65533;
*X&#65533;&#65533;7&#65533;&#65533;&#65533;&#65533;&#65533;&#65533;&#65533;&#65533;0e&#65533;&#65533;m,&#65533;E&#65533;&#65533;&#65533;1&#1680;3V:&#34816;8&#65533;&#65533;&#65533;S&#65533;4&#65533;&#65533;d&#65533;T&#65533;M9&#852;6B&#65533;M7&#65533;~&#65533;8R&#65533;&#65533;&#65533;~`&#65533;&#65533;1xC&#65533;&#65533;&#65533; &#65533;c&#65533;J*&#65533;&#65533;&#65533;7P&#65533;&Q&#65533;#	J&#65533;e&#65533;&#65533;&#65533;AjzC&#65533;&#65533;*&#65533;?&#640;&#65533;&#65533;&#65533;`&#65533;oA!&#65533;D&#65533;3&#65533;@&#65533;E&#65533;	@&#65533;&#1131;	&#65533;&#65533;&#133;&#65533;P&#65533;5&#65533;&#65533;RC+&#65533;&#45266;"t&#65533;&#65533;)&#65533;&#65533;1&#65533;%&#65533;&#65533;&#65533;&#65533;&#65533;W%&#65533;@&#65533;&#635;&#65533;&#65533;*&#65533;H(i&#65533;&#65533;&#65533;&#65533;&#65533;&#65533;	&#65533;&#65533;&#65533;8 &#65533;&#65533;&#65533;&#65533;K&#65533;&#65533;x+&#65533;R&#65533;0&#65533;e,&#65533;&#65533;L&#65533;
&#65533;&#65533;&#65533;+&#65533;J*&#65533;@"i!0&#65533;!Rsl&#65533;&#65533;'&#65533;@&#65533;3e&#65533;&#65533;F&#65533;X&#65533;(&#65533;S:-&#65533;&#65533;g&#65533;bP&#65533;&#65533;&#65533;&#65533;J%&#65533;TT&#65533;;&#65533;	\m&#65533;
^&#65533;d
H&#65533;5&#65533;M"&#65533;&#65533;7$&#65533;&#65533;a&#65533;p&#65533;&#65533;ck&#65533;Ak&#65533;&#65533;D&#65533;.&#1120;&#65533;k&#65533;&#65533;&#65533;.w&#65533;BO&#65533;&#65533;&#65533;$AK&#65533;v&#65533;&#65533;&#65533;4f&#65533;&#65533;&#65533;J&#65533;"&#65533;&#65533;&#65533;&#65533;/?#&#65533;&#65533;C)&#65533;>&#65533;o%&#65533;VJ&#65533;5&#65533;&#65533;Q&#65533;X&#65533;&#65533;
j&#65533;"D&#65533;%m&#65533; &#65533;.B&#65533;&#65533;@	&#65533;/+&#659736;}&#65533;&#65533;+&#65533;&#65533;3!-),h&#65533;&#65533;K&#65533;.&#65533;`)Mi Z&#65533;J&#65533;)&2&#65533;9&#65533;BaX&#65533;c&#65533;&#65533;&#65533;&#65533;&#65533;5jx&#65533;&#65533;B&#65533;&#65533;6@X[nT&#65533;&#65533;&#65533;n&#65533;&#65533;&#65533;&#65533;&#65533;6&#65533;&#65533;&#65533;x&#65533;2&#65533;m&#65533;X&#65533;&#65533;w&#65533;&#65533;&#65533;&#65533;-
&#65533;&#65533;v4&#65533;&#65533;6H&#65533;!&#65533;&#194;V&#65533;b]8&#65533;9k&#65533;e`	
Z&#65533;G&#65533;g@;h&#65533;D&#65533;&#65533;.Bi&#65533;&#65533;&#65533;&#65533;&#65533;&#65533;&#65533;&#1611;C%&#65533;AQFD&#65533;&#65533;Q"!"&#65533;&#65533;&#65533;DR&#65533;&#288;&#65533;i
&#65533;2&#65533;&#65533;&#65533;Q&#65533;	&#65533;llc:x&#65533;&#65533;r&#65533;D`ff&#65533;&#65533;C`@&#65533;&#65533;+Z&#65533;PET&#65533;&#65533;&#65533;C^&#65533;&#1598;R!&#65533;Y&#65533;&#65533;&#65533;&#65533;rV@:zC&#65533;&#65533;M&#65533;)&#65533;&#65533;&#65533;$U&#65533;&#65533;&#65533;&#65533;q"&#65533;t&#65533;&#65533;PM&#65533;&#65533;Hb&#65533;&#65533;&#65533;&lh&#65533; &#65533;&#65533;&#65533;&#65533;&#65533;
Y&#65533;B&#65533;&#272;&#65533;A_&#65533;5&#65533;b&#65533;&#65533;&#65533;u"0&#65533;&#65533;B&#65533;T\&#65533;P&#65533;	<&#65533;;&#65533;&#305;F&#65533;&#65533;&#65533;c`(N&#65533;6q&#65533;&#65533;&#65533;&#65533;&#65533;&#65533;&#65533;H%&#65533;&#65533;&#65533;#T1m&#65533;$%p&#65533;&#65533;&#65533;&#65533;.&#1070; "#b&#65533;;R&#65533;Dz&#65533;&#65533;&#65533;2?&#65533;&#65533;`&#65533;B&#65533;:&#65533;&#65533;&#65533;& &#65533;Q&#65533;\&#65533;H&#65533;p&#65533;$%	&#65533;%&#65533;&#65533;I&#65533;&#65533;&#65533;9&#65533;B)&#65533;&#65533;&#65533;&#65533;5&#65533;@Y&#65533;Y&#1751;&#65533;&#65533;&#65533;&#65533;&#65533;&#65533;h&#65533;P&#65533;GpuB-&#65533;H&#65533;&#65533;&#65533; :&#65533;H&#831;&#65533;0&#65533;&#65533;@0&#65533;bf&#400;&#65533;&#65533;,&#65533;*&#65533;&#65533;c!&#65533;6 LV&#65533;&#65533;&#65533;&#65533;&#65533;&#1060;&#1293;&#65533;v&#65533;&#65533;&#65533;&#65533;H`&#65533;&#65533;|E|&#65533;WS&#65533;&#65533;@ &#65533;G&#65533;&#65533;&#65533;&#65533;&#65533;F&#65533;h&#65533;&#65533;&#1114;&#65533;&#65533;&#65533;<&#65533;&#65533;&#65533;,JQ&#65533;Z&#65533;,!j\)W&#65533;=BuhlPnK"!Z&#65533;&#65533;+4&#65533;L&#65533; "<&#65533;4f(XV&#65533;&#65533;&#1233;&#65533;&#65533;t(&#65533;&#65533;&#65533;&#65533;&#65533;H&#65533;Y&#65533;
IUE8f&#65533;"!&#65533;&#65533;q&#65533;&#65533;&#65533;`@&#65533;M!&#65533;Jq-$@n&#65533;&#65533;Z&#65533;P+&#65533;t&#65533;&#65533;0&#65533;&#65533;&#65533;&#65533;"&#65533;`&#65533;&#65533;s&#65533;&#65533;pK&#65533;i&#65533;a{C%H0&#65533;&#65533;`G0&#65533;&#65533;I&#914;&#65533;&#65533;&#65533;$56&#65533;&#65533;&#65533;&#65533;&#65533;b&3@j&#65533;&#65533;&#65533;&#65533;&#65533;A&#65533;d&#65533;`YH@&#65533;&#65533;&#65533;&#65533;&&#65533;,&#65533;`&#592;&#65533;$
&#65533;&#65533;^&#65533;&#65533;&#65533;^P&#65533;&#65533;&#65533;'1&#1038;&#65533;9P&#65533;&#65533;1&#65533;&#65533;\aN&#65533;-&#65533;8&#65533;&#65533;&#1074;X&#65533;&#941;e&#65533;u.QG'&#65533;GHb"&#65533;&#65533;{
&#622;"\&#65533;)L#&#65533;&#65533;eY%&#65533;"&#65533;&#65533;Dg;&#65533;|&#65533;&#65533;&#65533;&#65533;A&#65533;&#65533;+\!&#65533;&#65533;&#65533;B&#65533;:&#65533;&#65533;&#65533;&#65533;B)&#65533;&#65533;{&#551;(&#65533;W&#65533;Pia{&#65533;&#65533;vM&#65533;@?lH&#65533;S&#65533;N !}&#65533;&#65533;&#65533;6X&#65533;8j&#65533;&#65533;Qs&#65533;&#816;&#65533;&#65533;&#65533;&#65533;Kduw&#65533;&#65533;HV&#65533;[&#65533;a&#65533;`a^"&#65533;&#65533;\&#65533;&#65533;aa&#65533;&#65533;&#65533;&#65533;&#65533;&#65533;l(X&#65533;
&#65533;&#65533;&#65533;G&#65533;Z&#65533;K&#65533;E&#65533;&#65533;"&#65533;&#65533;2C&#65533;l&#957;I*0&#65533;4J:@&#65533;D\=&#1474;v&#65533;!dE!&#65533;n&#65533;&#65533;<&#65533;:&#65533;&#65533;3&#867;B&#65533;&#65533;5&&#65533;&#65533;&#65533;F]&#65533;B&#65533;&#65533;
R&#65533;x&#65533;&#65533;jJ&#65533;&#1428;&#65533;&#65533;T&#65533;&#65533;&#65533;6&#65533;&#65533;x@&#65533;&#65533;&#65533;&#65533; &#65533;&#65533;#k&#65533;&#65533;&#65533;&#65533;4&
&#65533;C&#65533;0&#65533;&#65533;&#65533;&#496;&#65533; &#65533;&#65533;*f@&#65533;
&#65533;N&#65533;&#65533;&#65533;@
XQv%U&#65533;"j&#65533;>`&#65533;jx&#65533;5&#65533;&#65533;&#65533;fP&#378;!&#65533;&#65533;p&#65533;[K.O&#65533;&#65533;&#65533;&#65533;&#65533;&#65533;
&#65533;&#65533;&#65533;&#65533;5H&#65533;`9\>&#65533;2@&#65533;&#65533;Jd&#65533;&#65533;&#65533;&#65533;&#65533;C&#65533;&#65533;&#65533;&#65533;&#65533;(&#65533;,p&#65533;&#65533;&#65533;6&#65533;&#65533;z&#65533;&#65533;&#65533;&#65533;&#65533;&#65533;&#65533;$&#65533;P&#65533;a&#65533;!."&#65533;
QL?&#65533;:&#1152;&#65533;O&#65533;&#65533;&#65533;&#65533;&#65533;&#65533;&#65533;&#65533;Dd&#65533;&#65533;&#65533;&#65533;&#65533;&#65533;W[N&#65533;&#65533;)GB'&#65533;&#65533;&#65533;&#44557;&#65533;&#65533;&#65533;&#65533;&#65533;&#65533;S&#65533;&&#65533;Y{&#65533;&#65533;mhdg&#65533; v&#866;,&#65533;&#65533;&#65533;&#65533;&&#65533;&#65533;@&#65533;&#160;&#65533;&#65533;!&#65533; &#65533;&#65533;&#65533;L&#65533;*&#65533;&#65533;B-pF&#65533;N 0&#65533;&#65533;(&#65533;&#65533;/&#65533;h,K1&#65533;.&#65533;&#65533;2&#65533; .&#65533;Q\&#65533;1bC&#65533;Z!&#65533;tP5JH&#65533;@7$&#65533;&#65533;0&#65533;&#65533;&#65533;
@&#49936;
`&#65533;f|n&#65533;P ;"&#65533;&#65533;&#65533;P@&#65533;&#65533;&#65533;&#65533;&#65533;P&#65533;&#65533;"&#65533;&#65533;&#65533;&#65533;&#65533;&#65533;&#65533;&#65533;,5v&#65533;@&#65533;D@&#65533;&#65533;&#65533;!&#65533;H\&#65533;K'CVs&#943;&#65533;v&#65533;@B&#65533;X&#597;(A6&#65533;Jd&#65533;&#65533;@w&#65533;+E&#65533;&#143;\d
bt&#65533;&#65533;@A&#65533;GD&#65533;&#65533;/X-i&#65533;&#65533;b-)&#65533;&#65533;&#65533;{&#65533;&#65533;nt@jvM&#65533;4p|&#65533;&#65533;.&#65533;&5&0&#65533;2&#65533;w1:&#65533;z-8&#65533;{&#65533;F@&#65533;g^&#65533;O&#65533;&#65533;E4h,&#65533;N&#65533;$V&#65533; &#65533;dk&#65533;&#65533;&#65533;&#65533;&#65533;&#65533;!$&#65533;Tc[&#65533;k&#65533;<`!/&#65533;&#65533;,&#65533;T F&#65533;&#65533;&#65533;&#65533;@&#65533;&#65533;>&#65533;&AA~&#65533;X6&#65533;!l&#65533;&#65533;&#65533;B&#65533;N&#65533;&#65533;nO&#65533;&#65533;l&#65533;&#65533;R &#65533;(&#65533;&#65533;&#65533;&#65533;&#65533;F.A&#65533;&#65533;/FB&#65533;d&#65533;Tqde&#65533;&#65533;oE&#65533;@	NB f&#65533;&#65533;&#65533;o&#65533;&#65533;&#65533;&&#65533;&#65533;&#65533;&#65533;&#65533;#x&#65533;&#65533;E>@'\&#65533;&#65533;&#65533;&#65533;&#65533;&#65533;H&#65533;&#1350;)0&#65533;&#65533;"@&#65533;o&#65533;&#65533;&#1432;&#65533;l&#65533;(&#65533;&&@P&#65533;F&#65533;&#65533;M"'p%&#65533;7&#65533;&#65533;d&#65533;:&#65533;,
&#65533;	&#65533;N~`N5Z@&#65533;&#65533;&#65533;&#65533;&#65533;&#65533;%&#65533;"jjl
K&#65533;&#65533;&#65533;$&#65533;Q$&#65533;&#65533;&#65533;?L&#65533;
&#65533;n%&#65533;#&#65533; &#65533; &#65533;4&#65533;&#65533;1&#65533;J&#65533;&#65533;B7&#65533;q4&#65533;&#65533;&#65533;QR &#65533;-z&#65533;&#65533;&#65533;%&#65533;&#65533;/&J`:t&#65533;@@&#65533;^&#65533;!N5&#65533;e&#65533;&#65533;&#65533;&#65533;&#65533;b(&#65533;X&#65533;d&#65533;FA`d&#65533;#UG&#65533;&#65533;&#65533;%?&#65533;&#65533;e
V&#65533;&#65533;R&#65533;%&#65533;&#65533;&#65533;&#65533;r&#65533;&#65533;w&#65533;&#572;&#65533;B'F&#1312;&#65533;&#65533;&#65533;&#65533;*i'&#65533;&#65533;.&#65533;6&#65533;>Q"@E&#65533;&#1470;&#65533;`"&#65533;X3&#65533;&#65533;R#&#65533;&#65533;A3&#65533;$&#65533;&#65533;&#65533;&#65533;&#65533;&#65533;&#65533;&#65533;B&#65533;&#65533;B Na o`&#65533;R&#65533;# %&#65533;V`L&#65533;D&#65533;&#65533;&#65533;l&#65533;Z&#65533;&#65533;+R&#65533;>a&#65533;&#65533;&#65533;=Bg4-&#65533;D&#65533;&#65533;)+&#65533;&#65533;&#65533;:&#1243;&#65533;)(x@74&#65533;UX&#65533;&#65533;Ls4&#65533;]!&#65533;^&#65533;&#65533;$&#65533;R&#65533;&#65533;V&#65533;&#65533;&#65533;&#65533;&#65533;&#65533;&#65533;&#65533; [&#65533;&#7301;&#65533;&#65533;DNJ=&#65533;&#65533;8>AqAv&#65533;&#65533;&#65533;%&#65533;>m&#65533;BVC&#65533;&#65533;&#65533;	\d$d&#65533;&#65533;di&#65533;o"N&#65533;j&#65533;&#65533;p&#65533;&#65533;L&#65533;I$&#65533;Pm&#65533;&#65533;.O&#65533;)?H&#65533;&#65533;&#65533;S)&#65533;n@&#65533;d&#65533;&#65533;H&#65533;&&#65533;+5N&#65533;&#65533;t&#65533;(`&#65533;`&#65533;&#65533;W&#65533;&#65533;l&#65533;t@&#65533;9+aP&#65533;:F&#65533;N&#65533;DOZ&#65533;/&#65533;P^T&#65533;&#65533;&#65533;1&#65533;&#65533;&#65533;h&#65533;1>&#65533;E&#65533;&#65533;Hg&#65533;&#65533;5/&#65533;&#65533;j&#65533;$&#65533;&#65533;&#65533;&#65533;>&#65533;.aI&#65533;&#65533;&#1856;&#65533;U&#65533;B&#65533;T3&#65533;&#65533;UX Z&#65533;&#65533;EG&#65533;&#65533;&#65533;&#65533; =&#65533;&#65533;&#65533;&#65533;L@`&#65533;&#65533;@&#65533;&#65533;Wa&#65533;Z&#65533;4d&#65533;vsM&#65533;e&#65533;
$'&#642;&#65533;GQ&#65533;td&#65533;=b&#65533;v&#65533;y&#65533;P4&#65533;$T&#65533;$&`XD!&#65533;+<)&#65533;&#65533;`&#65533;m&#65533;D(&#65533;&#65533;Q[9-$&#65533;&#65533;&#65533;u&#65533;&#65533;&#65533;&#65533;)&#65533;&#65533;&#65533;>&#65533;&#65533;?&#65533;vU&#65533;	h&#65533;&#65533;t&#65533;&#65533;GE&#65533;&#65533;@&#65533;[(vM&#65533;&#65533;W9NQ&#65533;N&#65533;&#65533;2&#65533;&#65533;VH+&#65533;5n&#65533;P0"&#65533;&#65533;$&#65533;1&#65533;$oO2&#65533;mo[28m&#65533;R&#65533;B&#65533;x&#65533;b&#65533; &#1280;:&#65533;&#65533;&#65533;y&#65533;^K&A^G&#65533;&#65533;&#65533;T.&#65533;l&#65533;Y&#65533;2#Z!^&#65533;&#65533;&#65533;&#65533; =&#65533; &#65533;&&#65533;&#65533;&#65533;&#65533;&#65533;!0*&#65533;&#65533;&#65533;&#65533;0AD@M&#65533;&#65533;@&#65533;&#65533;tr*&#545;,&#65533;Db&&#65533;&#65533;&#65533;<Dg&#65533;H.A)&#65533;$&#65533;&#65533;$f&#65533;B&#65533;&#65533;jn&#65533;P&#65533;
qg&#65533;x&#65533;&#65533;#2&#65533;&#65533;VdGJ&#65533;X&#52416;&#65533;&#65533;R5Pui#&#65533;V&#65533;UKQ@&#65533;V~&#65533;\&#65533;&#65533;H6&#65533;&#65533;Cl5vW5&#65533;&#1462;:&#65533;&&#65533;|B&#65533;N&#65533;n&#65533;Y`bi[&#65533;&#65533;&#65533;&#65533;P^4&#65533;LaoE&#65533;&#65533;&#65533;2&#65533;&#65533;`F2&#65533;8e&#65533;!&#65533;FQrDg!r!a &#65533;&#65533;&#65533;&#65533;&#65533;&#65533;WrPsIH
&#65533;/&#65533;~&#65533;.&#65533;J&#65533;C&#65533;^
J&#65533;&#65533;``&#65533;"a&#65533;wx&#65533;d&#65533;&#65533;f&#1844;&#65533;`&#65533;&#65533;wx!&#65533;&#65533;&#65533;&#65533;lYFX&#65533;t&#65533;H&#65533;FG%&#65533;]j&#65533;&#65533;_b&#65533;&#65533;&#65533;&#65533;LB<a&#65533;BHI&#65533;d&#65533;<&#65533;&#65533;!&#65533;&#65533;gm&#65533;&#65533;&#65533;&#65533; &#65533;&#65533;&#65533;h&#65533;1>&#65533;DA&#65533;&#65533;&#65533;I&#65533;P&#65533;<&#65533;2))P#*Af&#65533;P#.&#65533;gK|&#65533;Wy&#65533;W&#65533;&#65533;&#65533;%q&#65533;("&#65533;Y&#65533;!&#65533;&#65533;&#65533;#&#65533;&#65533;t&#65533;N&#65533;R&#65533;nS1&#65533;&#65533;&#65533;&#65533;2L&#65533;*!0&#65533;l&#65533;v&#65533;&#65533;#&#65533;y-&#65533;<$@&#65533;# ! c&#65533;`<&#65533;&#65533;l&#65533;&#65533;&#65533;&#65533;JQ&#65533;S&#65533;4&#65533;#&#65533;"@&#65533;R&#65533;=&#65533;&#65533;M&#65533;&#65533;Z&#65533;&#65533;_&#65533;&#65533;&#65533;&#65533;HQ&#65533;&#65533;&#65533;,&#65533;&#65533;#Nr&#65533;K&#65533;9jF&#65533;&#65533;&#65533;&#65533;	*Q&#65533;`&#65533;`&#65533;&#65533;h&#65533;"&#527;vd&#397;*Y&#65533;&#65533;_d&#65533;&#65533;lj&#65533;&#65533;&#65533;y&&#65533;Qk&#65533;$&#65533;b&#65533;6&#65533;&#65533;L&#65533;&#65533;I=&#65533;?:<&#65533;c&#65533;&#65533;&#65533;&#65533;D&#65533;&#65533;U&#65533;&#1673;>&#65533;4x?&#65533;y>J\&#65533;:
&#65533;&#1518;^l&#65533;&#65533;*&#65533;&#65533;mY&#473;&#65533;&#386;Z&#65533;&#65533;b4|&#2005;h_&#65533;1(!<z&#65533;&#65533;&#65533;8YA&#65533;)&#65533;&#65533;y@&#65533;&#65533;&#65533;&#65533;#&#65533;&#65533;MA&#65533;&#65533;&#65533;&#65533;9E
T&#65533;Z@7&#65533;2&#65533;&#65533;&#65533;	&#65533;W!&#65533;&#65533;&#65533;$&#65533;`<0&#65533;&#65533;&#65533;bH&#65533;aa,2~uMe@&#65533;s&#65533;&#65533;:&#65533;M&#65533;&#65533;0C&#65533;
&#65533;+(3&#65533;lg&#19985;@l&#65533;&#65533;&#65533;&#65533;&#65533;	`&#65533;`&#65533;&#65533;d&#65533;|&#65533;&#65533;"&#65533;e&#65533;hn&#65533;(&#65533;&#65533;&#65533;}&#65533;B&#65533;q&#65533;KG&#65533;&#65533;l&#65533;V&#65533;I&#65533;&#2651;&#65533;?U(&#65533;&#65533;{.&#65533;&#65533;&#65533;&#65533;&#65533;&#65533;&#65533;&#65533;&#65533;&#65533;b &#65533;eNA ^&#65533;&#65533;|`&#65533;H&#65533;\;n&#65533;q&#65533;H0&#65533;&#65533;&#238;[&#65533;&#65533;&#1975;&#65533;JB&#65533;&#65533;&#822;W&#65533;&#65533;4&#65533;&#65533;6&#65533;
>a3&#65533;x&#65533;0&#65533;&#65533;&#684;&#65533;&#65533;&#65533;&#65533;&#65533;T!6`([Sh#&#65533;&#65533;J&#65533;Q&#65533;&#65533;:&#65533;&#65533;\V&#65533;+` &#65533;Xc&#65533; |4&#65533;q)&#65533;
(&#65533;FsVaqA,&#65533;&#65533;d&#65533;&#65533;Tf&#65533;d&#65533;r&#65533;&#65533;_EaH&#65533;yIl`{&#65533;&#65533;&#65533;#	&#65533;-&#65533;
| 2&#65533;&#65533;&#65533;,"&#65533;C&#65533;&#65533;&#65533;zg&#65533;,&#65533;}&#65533;3z&#65533;w&#65533;
'&a&#65533;&#65533;V&#65533;&#65533;&#65533;&#65533;&#1183;6~&#65533;8&#65533;&#65533;&#65533;&#65533;z&#65533;^5&#1341;&#65533;&#65533;&#65533;5H &#65533;&#65533;Wp4&#65533;t&#65533;&#65533;dj&#65533;Y`Y&#65533;9&#65533;&#65533;&#65533;C0~)&#65533;OP2&#65533;1&#65533;&#65533;&#65533;d&#65533;#L!&#65533;&#65533;lY!&#65533;.43v&#65533;&#65533;.k&#1932;e&#65533;L&#65533;&#65533;&#65533;&#1777;&#65533;($&#65533;H&#65533;&#65533;&#65533;e&#65533;6L4&#65533;@7&#65533;H&#65533;&#65533;#zC&#65533;&#65533;F&#65533;&#65533;&#65533;&#65533;@&#65533;Nc&#65533;&#65533;Y&#65533;&#65533;	&#65533;&#65533;{&#65533;&#65533;.^}

Q'&#65533;&#65533;&#65533;o&#65533;&#65533;&#65533;9&#65533;&#65533;
5&#65533;[%F&#65533;&#65533;&#65533;&#65533;&#65533;3J&#65533;$&#65533; 	&#65533;?@&#65533;
&#65533;
&#65533;hgf&#65533;Hp&#65533;C:&#65533;g&#65533;&#65533;Djn&#65533;&#65533;gG.&#65533;[&#65533;t&#65533;&#65533;&#65533;S&#355;&#65533;p&#65533;&#65533;&#65533;&#65533;&#65533;&#65533;&#65533;&#65533;&#65533;Xu&#65533;&#65533;U&#65533;&#65533;U	&#65533;{&#65533;&#65533;&#65533;~&#65533;&#65533;[O&#65533;&#65533;&#1453;&#65533;.O&#65533;F+n&#65533;&#65533;hpJx*-b&#65533;$&#65533;&#65533;,rf&#65533;V&#65533;*Z&#65533;yU&#65533;&#65533;yG&#65533;CB&#65533;&#648;pH&#65533;%&#65533;X&#65533;&#65533;:&#65533;&#65533;?&#65533;"&#65533;&#65533;X&#65533;F&#65533;[&#65533;&#65533;O`&#65533;&#65533;[&#65533;`A&#65533;:Yn&#65533;&#65533;Yj@&#1987;&#65533;&#65533;&#65533;&#65533;WB(&#65533;M&#65533;$D`?&#65533;@D!&#65533;(5&#65533;a&#65533;&#65533;&#34081;&#65533;&#65533;H&#65533;"&#65533;&#65533;&#65533;k&#65533;W&#65533;&#65533;]&#65533;&#65533;{&#65533;@	&#65533;&#65533;]J&#65533;A!&#65533;fB&#65533;%&#65533;&#65533;V&#65533;&#65533;&#65533;D1&#65533;&#65533;HDZ&#65533;OB&#65533;3;&#65533;&#65533;&#65533;:&#65533;
&#65533;&#65533;&#65533;=&#65533;&#37918;&#65533;&#65533;J&#65533;&#65533;&#65533;&#65533;&#65533;&#65533;h<&#65533;.&#65533;&#65533;&#65533;&#65533;M&#65533;D&#65533;1&#65533;;&#65533;.!&#65533;!&#65533;&#65533;&#65533;"&#65533;&#65533;&#1980;Q&#65533;hJ(3&#65533;N-zh&#652;S&#65533;&#65533;&#65533;h&#65533;&#65533;)H2:zd&#1121;&#65533;a>}b&#65533;B&#415;a
@&#65533;D&#65533;&#282;&#65533;/bXs3&#65533;&#65533;&#65533;:%&#65533;&#65533;&#65533;&#65533;&#65533;A:6&#65533;+&#65533;&#1189;L&#65533;&#65533;b&#65533;&#65533;D&#65533;&#65533;&#65533;&#65533;&#65533;&#1444;R&#65533;X&#65533;
(P$&#65533;Q&#65533;&#65533;&#65533;&#65533;&#65533;e&#65533;h&#65533;+&#65533;&#65533;&#65533;&#65533;"&#555;/|&#65533;~&#1130;&#65533;&#65533;T&#65533;&#65533;2&#384;R&#65533;|9l&#65533;@&#65533;PH&#65533;&#65533;&#65533;&#65533;,&#65533;xNZ A	:$&#65533;
&#65533;&#65533;I&#65533;4&#65533;&#65533;&#65533;&#65533;&#65533;5&#65533;&#1340;I&#65533;0&#65533;B!K&#65533;&#65533;!j&#65533;A1Z&#65533;RK)&#65533;&#65533;"&#65533;&#65533;;o&#65533;G&#65533;Z&#65533;&#65533;\&#65533;|:&#65533;&#65533;T&#328;q&#65533;>L9&#65533;a(Q&#65533;^xO@Hx&#65533;&#65533;>&#65533;&#65533;&#65533;?&#65533;&#65533;H&#65533;&#65533;&#65533;z&#65533;<&#65533;&#65533;?L8&#65533;.p&#65533;	#L&#65533;&#65533;	&#65533; _&#65533;@b&#65533;P&#65533;%4&#65533;"@T&#65533;
UdF(4&#65533;b&#65533;&#65533;&#65533;G	<P%&#65533;&#65533;0&#65533;&#65533;,.&#65533;S}k&#65533;&#65533;&#65533;&#65533;&#65533;D$>&#65533;g&#65533;&#65533;/&#65533;
	q&#65533;&#65533;B&#65533;[&#65533;i&#65533;	BF&#65533;&#65533;&#65533;&#65533;&#65533;&#65533;(:LBI%&#65533;&#65533;&#664;Lu@&#65533;{&#65533;ue&#65533;G%&#65533;2&#65533;&#65533;&#65533;&#65533;&#65533;&#65533;=&#65533;B%PC}q&#65533;5&#65533;&#65533;V&#65533;QA&#65533;^A&#65533;B&#65533;!Cd&#65533;p&#65533;&#65533;y&#65533;&#65533;gcd&#65533;B&#65533;&#65533;if&#65533;@+&#65533;&#65533;&#65533;&#65533;&#65533;r	\o<&#65533;l(,&#65533;Dyz&#65533;j&#65533;p&#65533;h0&#65533;&#65533;X&#65533;E&<&#65533;&#65533;u3A]u&#65533;a&#65533;&#1909;&#1857;J	i&#65533;&#65533;&#65533;tQ&#65533; x&#65533;'&#65533;&#65533;7}&#65533;qp&#65533;I&#65533;&#65533;&#65533;&#65533;g&#65533;&#65533;K=h&#195;?$&#65533;C&#65533;&#65533;0&#65533;&#65533;?&#65533;T&#65533;D&#65533;&#65533;%&#65533;I,B&#65533;&#65533;&#65533;nSH&#65533;r&#65533;&#65533;&#65533;&#65533;Q&#65533;y$C&#65533;&#65533;&#65533;*)&#65533;&#65533;&#65533;#&#65533;&#65533;$]&#65533;T*&#65533;&#65533;&#65533;&#65533;&#65533;U&#65533;&#65533;&#65533;|&#65533;&#65533;.y&#65533;&#65533; z:&#65533;A&P&#65533;&&#65533;9@&#65533;E&#65533;@v&#65533;P&#65533;@(\&#65533;&#65533;}0
&#65533;
&#65533;&#65533;Y&#65533;&#65533;zS&#65533;B&#65533;&#65533;
P&#65533;&#65533;_d&#65533;&#65533;&#65533;	6&#65533;&#65533;V&#65533;A8&#65533;jG,&#65533;V&#65533;e&#65533;&#65533;&#65533;_&#65533;&#65533;1FRV&#65533;&#65533;
}$&#65533;G&#65533;&#65533;Jk&#65533;M0[[02&#65533;&#65533;&#65533;&#65533;&#65533;I$&#65533;&#65533;)4,2&#65533;&#65533;&#65533;&#65533;VBr&#65533;R&#65533;&#65533;&#65533;U&#65533;L}&#65533;&#65533;FR&#65533;`m&#65533;&#65533;&#65533;gM&#65533;HS$&#264;(%&#65533;&#65533;J&#65533;&#65533;&#65533;&#65533;&#65533;&#65533;~&#65533;&#65533;&#65533;&#65533;R8&#65533;&#65533;&#65533;$&#65533;&#65533;b&#65533;&#65533;&#65533;&#65533;&#65533;&#65533;/P&#65533;ilb5&#65533;&#65533;J4WL@&#65533;h E&#65533;3D&#65533;"Sh &#742;&#65533;&#65533;E@22H	P&#65533;C&#65533;&#65533;'&#65533; &#65533;&#65533;&#65533;Ab@!A&#65533;d&#1171;0&#65533;&#65533;'3&#65533;@|&#65533;&#65533;&#65533;&#65533;TN/&#65533;D$&#65533;&#65533;&#65533;&#65533;&#65533;ik&#65533;Z&#65533;&#65533;&#65533;&#65533;m-&#1025;&#65533;&#65533;&#65533;&#65533;&#65533;&#65533;m}eJ&#65533;&#377;U&#65533;&#65533;&#65533;jD&#65533;J0&#65533;d`&#65533;d0&#65533;1h
&#65533;HJ=b*&#65533;J&#65533;&#65533;&#65533;&#65533;+@&#65533;6&#65533;&#65533;dE&#65533;L&#65533;q&#65533;@&#65533;A<&#65533;&#65533;&#65533;%.&#65533;D&#65533;&#65533; &#1579;&#65533;&#403;&#65533;%h@<(&#65533;&#65533;$Z&#65533;IP&#65533;&#65533;&#1370;&#65533;&#65533;%&#65533;5&#65533;:&#65533;&#65533;A&#65533;`&#65533;&#65533;i &#65533;&#65533;[	Z&#65533;&#65533;&#65533;.x&#65533;4&#65533;&#65533;A-D&#65533;Z&#65533;&#65533;&#65533;&#65533;&#65533;/~&#65533;&#65533;3a&#65533;U&#65533;&#65533;&#65533;&#65533;*&#65533;&#65533;k&#65533;@C&#65533;&#1296;RFT&#65533;8AqX&#65533;!&#65533;&#65533;=&#65533;Y&#65533;DL&#65533;&#65533;&#65533;&#65533;&#65533;
4&#65533;&#527;&#65533;&#65533;6&#65533;&#65533;*A&#65533;>	&#65533;&#65533;&EP	&#65533;&#65533;U&#65533;&#65533;m&#65533;A}&#65533;&#65533;0&#65533;'/yI+&#65533;&#65533;
V1)&#65533;Z&#65533;&#65533;&#65533;&#65533;&#65533;U`&#65533;&Xb7&#65533;&#65533;J&#65533;&#65533;A&#65533;"&#65533;TpE`q&#65533;s&#202;&#65533;&#65533;&#65533;Q&#65533;&#65533;40&#65533;8&#65533;t&#65533;&#65533;x&#65533;v&#65533;	&#1328;&#65533;&#65533;L&#65533;&#65533;&#65533;&#65533;&#65533;&#65533;&#65533;&#65533;&#65533;&#65533;&#65533;&#65533;&#65533;&#65533;&#65533;9&#65533;&#17155;+D1H&#65533;
&#65533;&#65533;$W&#65533;.&#65533;.&#65533;&#65533;$&#65533;&#65533;&#65533;(&#65533;&#65533;$z'&#65533;&#65533;&#65533;&#65533;i&#65533;D&#65533;&#1517;&#65533;(&#65533;&#65533;&#65533;"&#65533;&#65533;&#65533;&#65533;h@81@&#65533;(&#65533;&#65533;"&#65533;2&#65533;]`X/:L&#65533;&#65533;O?&#65533;Y&#65533;F &#65533;_&#65533;&#65533;h!Q3&#65533;&#65533;&#65533;5;&#1313;&#65533;&#65533;O -&#65533;D&#65533;`&#65533;&#65533;&#65533;b&#65533;&#65533;&#65533;C*&#65533;2f&#65533;o&#65533;P&#65533;&#65533;&#65533;&#65533;B&#65533;6RC&#65533;}&#65533;&#65533;&#65533;&#65533;&#65533;<+|&#65533;&#65533;e&#65533;D&#65533;&#65533;&#65533;@I&#65533;&#46219;&#65533;$(Y&#65533;Z&#65533;&#65533;!Q) -&#1242;&#65533;&#65533;Bo&#65533;&#65533;&#65533;;&#65533;&#65533;&#65533;aUTAb:&#65533;Rh+&#65533;]&#65533;2&#65533;&#65533;l&#65533;&#65533;&#65533;&#65533;&#65533;&#65533;Y&#65533;&#65533;b&#65533;R@&#65533;&#65533;=U&#65533;}&#65533;D
X&#65533; &#65533;&#65533;&#65533;W&#65533;*JP9[&#65533;J&#65533;(&#65533;l&#1605;. J&#65533;&#65533;&#65533;]&#2002;@&#65533;$L&#65533;Q&#65533;x&#65533;&#65533;&#65533;&#1799;&#65533;]+xKy+&#65533;0&#65533;5&#65533;r&&#65533;&#65533;DyN&#1093;A|r8&#65533;&#65533;m&;&#65533;7&#65533;"&#65533;&#65533;&#65533;&#65533;]}&#65533;&#1584;|&#65533;&#65533;L;Z5&#65533;@&#65533;&#65533;&#65533;~p&#65533;Y&#65533;I&#65533;&#65533;&#306;&#65533;&#65533;]&#65533;/8`$&#65533;p&#65533;J&#65533;&#65533;&#65533;&#65533;&#65533;o&#65533;&#65533;&#65533;&#65533;,e0&#65533;&#65533;&#65533;&#65533;S`&#65533;V A &#65533;&#65533;&#65533;`I3!AP&#65533;&#65533;&#65533;&#65533;Pd&#65533;]*&#65533;0_&#65533;&#65533;&#65533;	&#65533;k&#65533;D%&#65533;&#65533;"&#65533;&#65533;&#65533;E&#65533;@}&#214;D&#65533;&#65533;P&#65533;&#65533;(&#65533;&#65533;'.&#1546;(&#65533;k&#65533;@&#65533;P&#65533;MYb0	Tm&#65533;&#65533;4&#65533;&tX&#65533;X&#65533;Y&#65533;&#65533;&#65533;u@	&#65533;f6&#65533;&#65533;&#65533;R&#65533;_&#65533;.+j&#65533;.&#65533;&#65533;B$#&#65533;F&#65533;+e&#65533;yk&#65533;w&#65533;2Q&#65533;&#65533;V&#65533;|&#65533;&#348;&#65533;!&#65533;&#65533;re`&#65533;&#65533;&#65533;&#65533;&#65533;&#65533;&#65533;A,&#65533;\b&#65533;<&#65533;&#65533;&#65533;@&#65533;
W&&#65533;&#1114;&#65533;Cn	&#65533;Ya&#65533;&#65533;&#65533;&#65533;&#65533;&#1700;&#65533;&#65533;A&#65533;s&#65533;$&#65533;m^,&#65533;&#65533;N
8k&#1730;8&#65533;@&#65533;L&#65533;&#65533;&#65533;p
&#65533;&#65533;&#65533;Sx&#65533;D&#65533;t&#65533;x&#65533;h7&#65533;8&#65533;&#65533;&#65533;&#65533;&#65533;&#65533;D&#65533;&#65533;&#65533;&#65533;wG&#65533;&#65533;&#65533;&#65533;@&#65533;S(4&#65533;UrZXh&#65533;&#315;&#65533;W&#65533;|C&#65533;&#65533;a&#65533;keRS&#65533;	&#65533;&#65533;&#65533;&#65533;Jf0&#65533;&#65533;`12&#65533;&#65533;&#65533;&#65533;&#65533;*&#1128;~P(pa&#65533;&#65533;pnWH&#662;<&#65533;TV&#65533;{0&#65533;&#65533;1$X&#65533;Z&#65533;&#65533;3W8wVEm&#65533;&#1464;&#65533;&#65533;&#65533;&#65533;%l&#65533;p&#65533;!&#65533;Jrj&#65533;&#65533;A&u>^&#65533;&#65533;&#65533;&#65533;t\&#644;&#846;&#65533;|&#65533;(&#65533;(&#65533;ju&#65533;*&#65533;]iX_&#65533;A&#65533;'_&#65533;&#65533;	&#65533;&#65533;L&#65533;&#65533;Lbg"!r!&#65533;!&#65533;?B1&#65533;#"%&#65533;"&#65533;=/b
VO&#65533;QAa%&#65533;&#65533;/&#65533;S&#65533;"2Pn&#65533;O-&#65533;$ew~&#65533;wx&#65533;j&#65533;vG\&#65533;&#65533;&#65533;q@/PL&#65533;$&#65533;aR&#65533;	&#65533;&#65533;_&#65533;@RD4y&#65533;&#65533;5&#65533;&#65533;_E&#65533;C&#65533;&#65533;}&`1\ zP&#65533;&#453;&#65533;F}&#65533;{@K&#65533;&#65533;
8&#65533;q&#65533;&#65533;bk&#65533;&#65533;G&#65533;&#65533;&#65533;&#65533;@	$P&#65533;&#65533;o&#65533;&#65533;9W&#65533;&#65533;&#65533;&#65533;op	&#65533;&#65533;c&#65533;&#65533;|m1,kU;&#65533;@&#65533;oP&#65533;  
&#1895;dXO&#65533;-Ov&#65533;&#65533;i&#65533;&#65533;e&#65533;	V&#65533;z&#65533;=&#65533;&#65533;
&#65533;.&#65533;!/&#65533;UL&#516;L&#65533;&#65533;rZ>7&#65533;	M&#139;&#65533;&#65533;&#65533;&#65533;! "&#65533;Q"&#65533;&#65533;&#65533;h&#65533;
p
i&#65533;[[&#65533;uq&#65533;&#65533;)&#65533;&#65533;&#65533;W&#65533;ek&#65533;&#65533;
&#65533;X]a&#65533;&#65533;$Vprz&#65533;z&#65533;w48(\&#65533;@
P	q0$0&#65533;&	B&#65533;EF&#65533;5&#413971;glC&#65533;&_&#65533;&#65533;	&#65533;']&#65533; &#65533;7@w@&#65533;&#65533;&#65533;AS&#65533;&#65533;*&#65533;&#65533;
&#65533;R&#65533;&#65533;&#65533;&#65533;9Oc&#65533;&#65533;&#65533;&#65533;&#65533;m(P&#65533;`'&#65533;b&#65533;wMQ|@&#65533;Z&#65533;&#65533;I&#65533;$,&#65533;&#65533;l&#65533;(&#65533;&#65533;Bp;&#65533;&#65533;&#65533;&#65533;&#65533;;&#65533;J&#65533;J&#65533;&#65533;	&#65533;&#65533;-&#1826;&#65533;J&#65533;&#65533;-&#65533;Q&#65533;&#65533;I&#65533;i&#65533;e&#65533;PiP&#65533;&#65533;j&#65533;
]&#65533;&#65533;&#65533;=&#65533;&#65533;4&#65533;"eH:'Z
&#65533;L&#65533;3 ^M&#65533;`?&#65533;0&#65533;&#65533;0&#65533;&#65533; &#152;5Q&#65533;&#65533;#&#65533;"&#65533;&#65533;h2.&#65533;u(&#1448;&#65533;1&#65533;&#65533;j&#65533;&#65533;&#65533;>d-d	C&#65533;&#1397;BAa0x&#65533;&#65533;&#65533;w&#65533;&#65533;1&#65533;
X&#65533;&#65533;&#65533;pj&#65533;+k&#65533;@a&#65533;F&#65533;	&#65533;&#65533;&&#65533;Wl&#65533;flI&#65533;&`&#65533;&#65533;G	Z&#65533;&#65533;^/u&#65533;j&#65533;&#65533;VzZ&#65533;&#65533;1&#65533;&#65533;&#65533;	&#65533;&#65533;p&#65533;&#65533;9,@&#65533;&#65533;
&#65533;&#65533;	&#65533;{&#65533;1&#65533;
V&#65533;&#65533;.&#65533;~&#65533;&#65533;&#65533;.0gV:6o ,j5&#65533;,@IK&#65533;&#65533;&#65533;&#65533;&#65533;`&#65533;&#65533;%&#65533;J>&#65533;	k&#65533;&#65533;GX&#65533;7e&#1346;2`2&#1045;~ ]
P
&#65533;&#65533;u&#65533;k&#65533;%&#65533;.&#148;#&#65533;&#65533;i&#65533;BgB&#65533;&#65533;&#65533;&#65533;s&#65533;!|&#65533; &#65533;&#65533;Z&#1652;1-&#65533;>&#65533;v(b
&#65533;&#65533;[&#65533;[&#65533;&#65533;D2a&#65533;&#65533;2&#65533;7&#65533;J&#65533;K&#65533;v(D1/aJq&#65533;z7&#65533;&#65533;&#65533;GPb"&#65533;-&#65533;/P%&#65533;a&#65533;4	,&#65533;		&#65533;	&#65533;&#65533;&#65533;&#65533;HRK8&#65533;QI&#65533;i&#65533;&#65533;&#65533;K&#65533;&#65533;|&#65533;&#65533;Q)&#65533;u@&#65533;i&#65533;(0-&#65533;&#65533;R&#1053;&#65533;&#65533;H#@H&#65533;&#65533;&#65533;&#65533;a&#65533;&#65533;10-&#65533;&#65533;
&#65533;&#65533;*&#65533;WU&#65533;&#455;}&#65533;&#65533;,&#65533;&#65533;0	&#65533;&#65533;|$L&#65533;&#65533;c9&#65533;V&#65533;I r&#65533; W]7K&#65533;&#65533;&#1267;d@&#1842;qOVR&#65533;q&#65533;&#65533;T;f&#65533;|720P
&#65533;;&#65533;&#65533;.&#65533;t&#65533;&#65533;9L&#65533;"6$^P&#65533;st&#65533;&#65533;B&#65533;6p	bg&#65533;&#65533;0&#65533;&#65533;&#65533;Z&#65533;sJA&#65533;Y[d&#65533;&#65533;V&#65533;&#65533;=&#65533;h&#65533;pq
&#1687;V&#65533;
V&#65533;KAn&#65533;&#65533;\&#65533;&#65533;	7&#65533;	a&#65533;j0`x&#65533;&#65533;`&#65533;&#65533;kQf&#65533;`&#65533;
cRx&#65533;&#65533;`&#65533;&#65533;&#1499;&#65533;RIH	&#265;y&#65533;Ya&#65533;&#65533;^&#65533;&#65533;I&#5163;&#65533;w&#65533;w&#65533;&#581;	&#65533;G&#65533;P,P	&#65533;p&#65533;-6|_&#65533;&#65533;&#65533;&#65533;&#65533;&#65533;&#65533;=&#65533;4=&#54378;.i&#65533;,&#1450;kh$&#65533;&#65533;2n&#65533;&#65533;&#65533;&#65533;&#65533;&#65533;
&#65533;%}&#65533;&#65533;d&#65533;%&#65533;=&#65533;&#65533;f&#65533;G	&#65533;&#65533;d&#65533;A~d@X&#65533;b-&#65533;&#65533;2&#65533;&#65533;0&#65533;i]ie&#65533;P&#65533;T&#65533;&#65533;&#65533;&#65533;b&#65533;X%W&#65533;"&#65533;F&#65533;svFg&#65533;Cg|x!&#1332;&#65533;&#65533;&#203;&#65533;s&#65533;$&#65533;
&#65533;5"#	&#65533;Hj&#65533;&#65533;&#65533;Nq34&#65533;
&#65533;&#65533;W&#65533;&#65533;
v0&#65533;w&#65533;&,&#65533;	&#65533;A&#65533;&#65533;Bu7&#65533;"k&#65533;._&#65533;
&#65533;Q&#65533;1	&#65533; B`iS	V&#65533;I1	Za&#65533;G&#65533;&#65533;&#65533;&#65533;&#65533;x&#65533;&#65533;{y&#65533;j&#65533;&#65533;9&#65533;&#65533;bE&#65533;j&#65533;&#65533;LKz20S&#65533;&#65533;&#65533;ij&#65533;p&#65533;&#65533;a&#215;&#65533;+
&#65533;&#65533;&#65533;l&#65533;&#65533;U;&#65533;6&#65533;&#65533;*68g;{|X|&#65533;)5P&#65533;&#65533;&#65533;zea+&#65533;&#65533;z7&#65533;&#65533;1&#65533;,Dd}&#65533;}Y
&#65533;rqpq&#1697;apJ&#65533;&#65533;&#271;&#65533;>`
&#65533;a&#65533;&#65533;p&#65533;&#65533;TP&#65533;@2Pd&#65533; y&#65533;&#65533;&#65533;&#65533;
&#65533;&#65533;4&#33410;$P&#65533;'&#65533;&#65533;&#65533;&#65533;&#65533;|&#65533; &#65533;:&#44733;&#65533;t&#65533;A&#65533;&#65533;&#65533;2&#65533;E2a&#65533;&#65533;T'A!Bf&#65533;&#65533;	&#65533;P&#65533;y&#65533;0&#65533;&#65533;Jq"&#65533;c@]&#65533;'Ea&#65533;(&#65533;e&#65533;&#65533;@S+c&#65533;&#65533;&#65533;i&#65533;$&#65533;&#65533; 		_&#65533;0P4&#65533;&#65533;&#65533;&#65533;&#65533;;&#708;I&#1551;&#201;&#65533;i&#65533;3&#65533;'*&#65533;6&#65533;&#65533;&#65533;&#1387;&#65533;\zX$&#65533;&#65533;&#8996;P	Z&#65533;?`#&#65533;U&#65533;&#65533;#&#65533;^&#65533;&#65533;V&#65533;23&#65533;mp&#65533;+<|&#65533;&#65533;&#65533;E&#225;&#1718;&#65533;&#65533;&#65533;1&#65533;q&#65533;dAV&#65533;:d&#65533;"7b&#65533;&#65533;}&#65533;&#65533;&#65533;&#65533;q&#65533;+.Q&#65533;J&#65533;r&#65533;&#65533;&#65533;&#65533;&#65533;&#65533;&#65533;\<e0 v&#65533;&#65533;&#65533;;&#1674;)&#65533;.&#65533;`j&#65533;py&#65533;k&#65533;u\ y&#65533;  M|&#1611;&#65533;&#65533;t&#65533;#&#65533;&#65533;&#65533;&#65533;&#65533;&#65533;*&#1164;&#65533;[&#65533;u&#65533;&#550;P&#65533;02&#65533;w|a&#65533;&#65533;&#65533;w&#65533;l+&#65533;&#65533;&#65533;y&#65533;Z&#65533;
7&#65533;&#65533;&#65533;
5p^E&#65533;Nq&#65533;&#65533;&#65533;&#65533;6;a&#65533;&#65533;5&#65533;&#551;&0RY&?&#65533;&#65533;c&#65533;9&#65533;*xs&#65533;R&#65533;qw|&#65533;&#65533;&#65533;j&#65533;jm&#65533;<&#65533;&#65533;/&#65533;va@&#65533;6o&#65533;Y;]&#65533;&#65533;&#65533;&#65533;o&#1500;)&#65533;&#65533;&#65533;&#65533;W&#65533;$	U	p&#65533;&#65533;|&#65533;&#1910;o&#65533;&#65533;&#65533;K&#65533;Kp&#65533;Z&#65533;&#65533;&#65533;e&#65533;&#65533;b-&#65533;N&#65533;d&#65533;K~aP&#65533;&#1362;&#65533;YA&#65533;`e&#65533;&#1605;&#65533; uQI&#65533;&#65533;&#65533;&#1107;@&#65533;&#65533;p/&#65533;A)q&#65533;&#65533;&#65533;[&#65533;&#1060;&#65533;&#65533;&#1571;&#65533;&#65533;?&#65533;*"/	&#65533;P&#65533;&#65533;&#65533;v&#65533;&#65533;&#65533;u&#65533;&#65533;u<5Pvp&#65533;&#65533;&#65533;#<&#65533;`v&#65533;&#65533;A&#1851;#&#65533;&#65533;@}&#65533;&#65533;&#65533;
&#65533;A&#65533;}&#65533;I
&#65533;vR	&#65533;0&#1872;&#65533;&#65533;w&#65533;yi&#65533;&#65533;&#65533;&#65533;&#65533;JHDp&#65533;&#65533;i&#65533;&#65533;$n&#65533;/&#65533;6R&#65533;&#65533;&#65533;&#969;&#65533;&#65533;*&#1551;Jz&#65533;S&#65533;;iP`F6"&#65533;&#65533;&#65533;&#65533;&#65533;I&#923;&#65533;&#65533;f[|i&#65533;&#65533;&#65533;V&#1697;&#65533;z&#65533;U&#65533;&#65533;f&#65533;&#65533;Z&#65533;;&#65533;&#65533;&#65533;U>&#65533;&#65533;>p&#65533;&#65533;&#65533;&#318;&#65533;q&#65533;q&#65533;m&#65533;{&#65533;&#65533;`&#65533;&#65533;e@&#65533;&#65533;
 	&#65533;&#65533;&#65533;$&#65533;X/&#65533;9V0=P&#452;&#65533;	&#65533;&#65533;|d&#65533;z&#65533;&#65533;
!x&#1803;&#65533;&#65533;&#65533;&#65533;]""h
*&#65533;@&#65533;T&#65533;&#379;=*&#65533;&#65533;&#65533;[&#65533; &#65533;%&#65533;&#65533;xg&#65533;&#65533;6	a
&#65533;_<]P'&#65533;&#65533;i} &#65533;&#65533;9ye:&#65533;&#65533;>0&#65533;&#65533;E.q$&#65533;&#65533;	&#65533;&#65533;%F&#65533;&#1462;&#65533;&#65533;&#65533;xD+&#65533;y&#65533;&#65533;yv&#65533;&#65533;T&#65533;P&#65533;I&#65533;Y&#1320;i&#65533;M&#65533;<j&#65533;E&#65533;&#65533;&#421;&#65533;	+}&#65533;&#65533;-i&#65533;(&#65533;o&#65533;h&#65533;&#175;@&#65533;&#65533;JA&#227;:	&#65533;q+&#65533;&#65533;&#65533;&#65533;&#65533;&#65533;)&#1225;&#65533;&#65533;&#65533;F&#65533;
&#65533;&#65533;d&#65533;&#65533;&#65533;&#65533;RJ&#65533;1&#65533;&#65533;~&#65533;&#65533;[&#65533;&#31288;K&#65533;;&#65533;&#65533;&#65533;'&#65533;B&#65533;&#65533;G&#65533;b4&#65533;&#65533;&#65533;&#65533;B&#65533;&#65533;&#65533;[&#65533;;&#65533;&#65533;&#65533;&#65533;h!&#65533;&#1787;1u&#65533;&#65533;"VW&#65533;Xg&#65533;5-&#65533;&#65533;&#65533;&#65533;v!,n&#65533;&#506;
`&#65533;&#65533;
&#65533;!&#65533;&#65533;@&#65533;&#65533;&#65533;	%&#65533;&#65533;k&#65533;xg&#65533;u&#65533;~
&#65533;bUQ&#65533;xP/&#65533;iUQ&#65533;b&#54432;G&#65533;v&#65533;&#65533;&#65533;&#65533;&#65533;&#65533;#Ey&#65533;	y!&#65533;&#65533;&#65533;&#65533;&#65533;gU&#65533;6cq`&#65533;&#65533;&#65533;>&#1539;&#1861;IV&#65533;&#65533;a
&#65533;"4&#65533;&#65533;&#65533;ong &#921;r+&#65533;.&#65533;&#65533;g[&#65533;&#65533;&#65533;&#65533;i&#711;&#65533;&#65533;&#65533;&#65533;&#64634;H&#65533;&#65533;&#65533;@&#776;&#65533;&#65533;&#65533;1^&#65533;&#65533;&#65533;&#65533;i&#65533;
N&#65533;&#65533;H&#65533;n>&#65533;&#65533;uo&#65533;
2&#65533;
A@&#241;mE&#65533;
&#65533;&#65533;&#65533;&#65533;"&#65533;&#65533;&#60553;'P&#65533;$&#65533;&#65533;&#65533;
&#65533;&#65533;&#65533;M&#65533;
&#65533;&#65533;&#65533;E!&#65533;]t&#65533;[/&#65533;&#65533;t#&#65533;&#65533;p5M&#65533;H&#65533;NW&#65533;H
&#65533;>&#65533;Q3eJ&#65533;)=HP@&#65533;?~&#65533;&#65533;&#65533;B&#65533;i(}2`@2X}&#65533;&#1025;&#65533;'R0&#65533;&#65533;&#452;B.:&#65533;n&#65533; &#65533;b&#65533;&#65533;&#65533;/&#65533;&#65533;&#65533;i&#65533;&&#65533;5&#65533;&#65533;&#65533;&#65533;I"&#65533;M"m&#1540;&#65533;&#65533;H>B&#65533;&#65533;jb&#65533;W&#65533;*p&#65533;&#65533;&#49579;&#65533;P&#65533;%&#65533;,R&#65533;&#65533;eN&#65533;l&#65533;@&#65533;&#65533;&#65533;&#65533;X&#65533;&#65533;&#65533;&#65533;&#65533;&#65533;.M0h'		,$&#65533;&#65533; &#65533;F&#65533;#X&#65533;&#65533;&#65533;b3&#65533;/&#65533;9&#65533;&z&#65533;&#65533;&#65533;g&#412;&#65533;&#65533;&#65533;uX&#65533;R&#65533;"&#65533;&#65533;&#65533;$@Q&#65533;&#1123;&#65533;b$ZR|&#590;-&#65533;s@&#65533;&#65533;O&#65533;4&#65533;&#65533;&#65533;&#1216;&#65533;2&#65533;t S&#65533;La&#65533;&#65533;&#65533;R^K>Ti&#65533;&#65533;&#65533;v&#65533;b5	&#1322;&#65533;?&#65533;*(A&#65533;&#65533;
&#65533;1P@&#65533;< &#65533;&#65533;D&#65533;"H@%&#65533;&#65533;&#65533;&#65533;&#65533;~&#65533;&#65533;&#65533;F&#65533;&#65533;a&#65533;B&#65533; &#65533;&#65533;0&#65533;&#65533;x!&#65533;Ht&#65533;&#65533;N9&#65533;e<eLQ&#65533;&#65533;?x#&#65533;Q&#65533;&#65533;&#65533;K&#533;&#65533;&#65533;&#65533;&#65533;(`!6F&#65533;`&#65533;&#65533; &#65533;#&#65533;X`&#65533;&#65533;O>&#65533;->
&&#65533;&#65533;&#65533;V0&#336;)h&#65533;b&#65533;4T1&#65533;&#65533;Or&#65533;&#65533;&#65533;&#65533;&#65533;&#65533;5&#65533;#&#65533;&#65533;<JI&#65533;*6&#65533;&#65533;&#65533;&#1706;&#65533;&#65533;&#65533;&#65533;Q6&#65533;&#65533;e&#65533;-,&#65533;bS1&#65533;&#65533;-,&#65533;hT?#&#65533;0@&#65533;U&#65533;&#65533;HR&#65533;@&#65533;V&#65533;&#65533;2 &#65533;&#65533;	 &#65533;@&#65533;P&#65533;&#65533;Rm&#65533;6P3V5&#1518;(&#65533;WH`6&#65533;R&#65533;M&#65533;&#65533;Px$&#65533;&#65533;&#65533;c&#65533;-&#141;&#65533;-&#65533;C&#65533;&#65533;&#65533;&#65533;&#65533;"3&#65533;&#65533;&#65533;&#65533;R&#65533;@&#65533;z&#47299;L:@&#65533;&#65533;<AaQ&D&#65533;&#65533;4(&#65533;Bqx
&#65533;&#65533;(a&#65533;&#65533;&#65533;&#65533;
Z	&#65533;&#65533;&#65533;A&#65533;|a&#65533;	&#65533;&#65533;H"y0&#65533;?Q&#65533;&#65533; 8&#65533;&#65533;	h&#65533;&#65533;8&#65533;x#&#65533;)nL&#65533;&#65533;&#65533;&#65533;Q&#65533;2&#65533;&#65533;S&#65533;&#65533;.&&#65533;&#65533;&#65533;ELY2%
&#65533;`&#65533;F2rE,c&#65533;2&#65533;
X&#65533;UT) &#65533;&#65533;@&#65533;&#65533;&#65533;&#65533;&#65533;J&#65533;&#65533;	>9&#65533;)H&#65533;*"&#65533;X&#1115;&#65533;H&#65533;$&#65533;&#65533;m
&#65533;&#65533;&#65533;0&#65533;8&#65533;&#65533;&#1135;&#65533;&#65533;&#65533;+&#65533;B&#65533;`&#65533;.&#65533;tSN&#65533;&#65533;&#65533;&#33727;#&#65533;0JQ&#65533;K&#65533;p5X&#65533;I'~&#65533;&#65533;&#65533;&#65533;6&#65533;&#65533;&#65533;_&#65533;&#65533;&#65533;&#65533;eM&#65533;6&#65533;&#65533;&#65533;&#65533;K[&#65533;&#65533;2&#65533;&#65533;6&#1700;- &#65533;l&#65533;k&#65533;&#65533;&#65533;bL&#65533;&#65533;&#65533;\&#65533;&#65533;&#65533;-&#65533;4&#65533;&#65533;&#65533;7vX.6X&#65533;7&#65533;&#65533;&#65533;d&#65533;&#65533;&#65533;J&#65533;`&#65533;G&#65533;&#65533;A&#65533;O1&#65533;&#65533;&#65533;!h@&#65533;&#65533;&#65533;&#1313;&#65533;&#65533;&#65533;
+&#65533;`&#1523;&#1536;&#65533;&#65533;&#65533;"(hA&#65533;(Y"A&#65533;&#65533;&#65533;2&#65533;&#65533;&#65533;N&#65533;&#65533;@&#65533;&#65533;p&#65533;&#65533;4&#65533;&#1800;h&#65533;&#65533;&#65533;AMG6j&#65533;
h4&#65533;u&#65533;:&#65533;pb&#65533;&#65533;&#65533;&#65533;-&#65533;&#65533;'&#65533;&#65533;&#65533;.&#65533;&#65533;n>&#65533;&#65533;*b&#65533;&#65533;&#65533;&#65533;P@2P&#65533;5&#65533;m]&#65533;[&#65533;&#65533;&#65533;	VxF&#65533;Z&#65533;%&#65533;5D&#65533;W&#65533;A&#65533;&#65533;&#65533;`&#65533;&#65533;&#65533;LP?&#65533;er&0&#65533;6&#65533;&#65533;LqN
@&#65533;&#65533;b&#65533;&#65533;Ta*Y
&#65533;&#65533;X&#299;H&#65533;&#65533;aL&#65533;&#65533;&#65533;`h&#65533;#8&#65533;&#65533; p&#65533;/5&#65533;*&#65533;&#65533;&#65533;9\&#422;y&#65533;&#65533;&#65533;%-&#1724;&#65533;7&#1802;A+b&#65533;=&#65533;%&#65533;&#65533;&#65533;
&#65533;p&#65533;D&#65533;o+x&#65533;&&#65533;PA;	x&#65533;&&#65533;&#65533;+` g&#65533;K&#65533;B&#65533;&#65533;&#65533;B}4p@&#65533;=!&#65533;&#65533;&#65533;b0&#65533;{hc&#65533;&#65533;Xy&#65533;p&+&#65533;J&#65533;&#65533;&#65533;A+rJ#&#1026;8P"/z&#65533;&#65533;V#&#65533;&#1092;&#65533;8b&#65533;p&#65533;&#65533;&#65533;&#65533;j&#65533;&#65533;~4&#65533;&#65533;&#65533;&#65533;&#65533;|0&#65533;&#65533;&#65533;T"x+B&#65533;.u&#65533;&#65533;&#65533;M(!QW@P&#65533;&#65533;C$H&#65533;4zF&#65533;&#65533;B&#65533;&#1307;z&#65533;h&#65533;H&#65533;&#65533;&#65533;@&#65533;Cv&#65533;#^n&#65533;8&#65533;}dW*W(&#65533;\&#65533;Q&#65533;&#65533;'&#65533;^&#65533;L%O&#65533;&#65533;i&#65533;jSx&#65533;'QU&#65533;WH(&#1222;`i&#65533;W&#65533;&#65533;	~'&#65533;3|A&#65533;&#65533;%&#65533;&#65533;p&#65533;&#65533;=&#65533;y&#65533;&#65533;n|3&#65533;&#2036;&#65533;7[&#65533;r&#65533;&#65533;&#65533;&#65533;`+[&#65533;&#65533;&#65533;&#65533;&#800;&#65533;U&#65533;&#65533;!i&#65533;&&#65533;&#65533;Ih@&#65533;&#65533;DPP&#65533;A&#65533;&#65533;P&#65533;(!
,&#65533;&#65533;HBJ&#65533;X!&#1269;[1A&#65533;&#65533;c$&#65533; @T&#65533;&#65533;&#65533;&#65533;dPa&#65533;SH&#65533;"J&#65533;&#65533;wq&#1536;H#&#65533;}4F/&#65533;&#65533;Bp
S&#65533;HF7~&#65533;&#65533;&#65533;&#65533;bji&#65533;&#65533;H&#65533;(&#65533;&#65533;&#65533;&#65533;&#65533;&#65533;r[C&&#65533;&#65533;&#65533;&#65533;a#&#65533;&#65533;&#65533;&#65533;U&#65533;jt&#65533;&#65533;U?&#65533;Re&#65533;&#65533;6&#65533;&#65533;&#65533; |&#1161;n&#65533;&#65533;&#1920;&#65533;3&#65533;&#65533;&#401;&#65533;Qc&#65533;\&#65533;&#65533;V&#65533;(&#65533;&#65533;&#1554;&#65533;&#65533;&#65533;&#65533;&#65533;&#65533;PU
&#65533;=`iqc\X'&#65533;&#65533;3&#65533;&#65533;&#65533;+&#65533;&#65533;&#65533;a&#65533;&#65533;R&#65533;h&#65533;&#65533;<&#65533;&#65533;&#65533;rM/&#65533;&#65533;&#65533;&#65533;<B&#65533;&#65533;U+AZ\b&#154;&#65533;K@.yS&#65533;&#65533;&#787;:&#65533;UE\! Ph&#65533;&#65533;&Q&#65533;.W&#65533;&#65533;N&#65533;&#65533;M`&#65533;&#65533;E+2v=T_w&#1837;&#65533;&#65533;<&#416;&#65533;&#65533;i-jE&#65533;&#65533;dC&#65533;&#65533;3&#65533;U&#65533;&#65533;<T&#65533;2@&#65533;S&#65533;h22&#65533;&#65533;&#65533;#S&#1808;G"&#65533;B&#65533;&#1157;P&6&#65533;&#65533; #7	&#65533;D&#65533;8&#65533;&#65533;&#65533;&#65533;&#65533;&#65533; oP&#65533;&#65533;&#65533;&#65533;&#10678;&#65533;&#65533;n&#65533;&#65533;&#65533;&#412;&#65533;&#65533;KY=A&#65533;&#65533;&#65533;V=&#65533;&#65533;&#483;` E&#65533;BZ&#65533;-&#65533;&#65533;	Ad&#65533;-&#65533;yD"&#65533;&#65533;&#65533;&#1813;/9@D&#65533;&#65533;`&#65533;&#65533;&#65533;(&#65533;&#1034;|a,&#65533;&#65533;d&#1196;_&#65533;&#65533;3?&#65533;#l&#65533;&#65533;&#852;%&#65533;k&#65533;&#65533;&#65533;xv&#65533;;&#1587;$&#65533;,&#65533;&#65533;Cz"n#>i=&#1241;(pf	`&#65533;&#65533;7D&#65533;&#65533;&#65533;&#65533;&#65533;&#65533;&#65533;@&#65533;=&#65533;&#65533;&#65533;&#65533;>&#65533;&#65533;$&#65533; 	&#65533;&#65533;&#65533;[]IT&#65533;&#65533;&#65533;&#65533;gI&#65533;]~&#65533;zh&#65533;H&#65533;	\&#65533;&#65533;P&#65533;&#65533;&#363;&#65533;R&#65533;&#65533;/&#65533;&#65533;&#65533;v&#65533;&#65533;L&#65533;V&#65533;)2@&#65533;i&#65533;&#65533;&#65533;&#65533;&#65533;a&#65533;v!&#65533;#&#65533;&#65533;&#916;&#194;5D&#65533;&#65533;&#65533;&#65533;&#1940;z&#65533;&#65533;&#65533;>v&#65533;&#65533;&#65533;&#65533;&#65533;&#65533;d&#1371;N&#65533;GJ\o&#65533;&#1278;&#65533;%&#65533;'R&#1025;1r&#65533;&#432;&#65533;1^&#65533;&#65533;&#65533;c&#65533;&#65533;fE&#65533;U&#1066;&#65533;C4&#65533;&#65533;\l&#272;1&#65533;e&#65533;p&#65533;&#65533;&#65533;(;(A
r
&#65533;`&#65533;&#65533;&#65533;Qj&#65533;/&#65533;&#65533;m&#65533;@lF&#65533;&#193;9&#65533;&#9280;&#65533;&#65533;9Y&#65533;6P@&#65533;zg&#65533;&#34893;@&#65533;&#65533;--n	&#65533;&#65533;C:&#65533;@&#65533;@&#65533;&#65533;&#65533;:&#65533;K&#65533;D&#65533;>`?&#65533;`.&#65533;&#65533;&#65533;&#65533;&#65533;.&#65533;s"&#65533;&#65533;1v1&#65533;P&#65533;&#65533;&#65533;&#65533;&#65533;&#65533;&#38574;&#46715;&#65533;&#65533;V&#65533;&#65533;~&#65533;&#65533;&#65533;&#65533;z&#65533;A&#65533;&#65533;&#65533;&#65533;&#65533;zU&#65533;&#65533;&#65533;&#65533;&#65533;&#65533;&#65533;48&#65533;&#65533;z0&#65533;&#673;9&#65533;7&#65533;&#65533;j&#65533;hHC&#65533;&#65533;&#65533;&#65533;4&#65533;&#65533;&#65533;50
&#65533;&#65533;)&#65533;&#65533;&#65533;`&#65533;&#65533;!&#65533;;T#,&#40808;Z#&#65533;&#65533;=&#65533;&#65533;&#65533;&#65533;&#65533;&#65533;A>&#65533;&#65533;=&#65533;&#13503;&#65533;&#65533;&#65533;&#65533;~C&#65533;;&#65533;1&#65533;c&#65533;&#65533;Q0&#65533;&#65533;&#65533;&#65533;&#393;&#65533;Q&#65533;Mi2Q<&#65533;(Q&#65533;&#65533;&#65533;K&#65533;&#65533;S`W,&#65533;ez&#65533;X&#65533;7X&#65533;)&#65533;x&#65533;&#65533;&#65533;X=&#65533;&#65533;&#65533;&#65533;&#65533;*Wz%[@`&#65533;%d	&#65533;&#65533;&#65533;1&#549;&#65533;<&#65533;&#65533;&#65533;Q&#65533;&#65533;&#65533;&#65533;&#65533;&#65533;Ag&#65533;|&#65533;&#65533;&#65533;&#65533;&#65533;H43X&#65533;&#65533;&#65533;v45&#65533;Az&#65533;&#65533;E,&&#65533;3
&#65533;U&#15245;&#65533;&#65533;&#65533;`	&#65533;	&#65533;&#65533;&#65533; )&#65533;&#65533;&#65533;&#65533;&#65533;&#65533;J 'd&#65533;&#65533;/&#65533;&#65533;&#65533;&#65533;&#65533;&#65533;QS&#512;@1*&#65533;,
&#65533;&#65533;&#65533;j#r&#65533;(	5&#65533;>&#786;&#65533;&#65533;&#65533;&#65533;&#65533;S&#65533;&#65533;+&#65533;&#1746;&#65533;=Ed&#65533;&#65533;&#65533;&#65533;*&#65533;&#1059;&#65533;>&#65533;#8X&#677;&#16422;\&#65533;P&#65533;&#65533;@Q&#770;,`&#65533;&#65533;XY&#1835;)X&#65533;|&#65533;&#65533;&#65533;:C&#65533;F&#544;&#65533;&#65533;&#65533;H&#65533;XS&#65533;&#65533;?P3&#65533;5&#1218;X&#65533;&#65533;A@&#65533;&#65533;&#65533;&#1424;3Xx&#65533;&#65533;h&#65533;m&#65533;-~&#65533;&#65533;m&#65533;F&#65533;&#65533;&#65533;&#65533;A&#620;&#65533;s$&#65533;>&#65533;&#65533;h-#	&#65533;yDA&#65533;Z&#65533;&#65533;&#65533;&#65533;&#65533;U&#65533;&#65533;&#65533;A@&#65533; T&#65533;&#65533;	&#65533;&#65533;Tk 
&#65533;y&#65533;&#65533;l&#65533;&#65533;&#65533;"&#65533;&#65533;$*&#65533;z&#363;&#65533;&#65533;&#65533; &#65533;!&#65533;a6&#65533;&#65533;!&#65533;&#65533;h3&#65533;vY(*&#65533;&#65533;*&#65533;&#65533;&#65533;&#65533;&#65533;v&#65533;C&#968;&#65533;,&#65533;&#65533;$7&#65533;Z&#65533;>&#65533;C@&#65533;&#614;&#65533;N&#1746;D&#65533;)&#65533;&#1257;&#65533;&#65533;&#65533;&#65533;&#608;&#65533;&#65533;1&#65533;&#65533;&#65533;&#65533;2 K&#65533;<&#65533;&#65533;&#65533;&#65533;&#65533;&#65533;J)&#65533;8&#65533;&#65533;SQ&#65533;J&#65533;b&#65533;&#65533;y&#65533;&#65533;"a&#65533;&#65533;)&#65533;&#65533;9*&#65533;&#65533;&#65533;&#65533;&#65533;&#65533;P3	&#65533;&#65533;&#65533;k&#65533;K&#65533;h&#65533;&#65533;i&#65533;h&#65533;&#65533;&#65533;	&#65533;&#65533;&#65533;&#65533;&#65533;n&#65533;AqDt&#65533;>8&#65533;&#65533;&#65533;n&#65533;L&#1954;&#65533;&#65533;&#65533;'&#65533;&#65533;&#65533;&#1568;'&#32928;&#65533;Z&#65533;G&#65533;&#65533;UK5&#1412;&#65533;j&#65533;&#65533;&#65533;&#65533;&#65533;&#65533; A&#65533;MxH&#65533;&#65533;&#65533;J&#65533;&#65533;8&#65533;!&#65533;H&#65533;&#65533;+&#65533;6hk&#65533;`N&#65533;&#65533;&#65533;1&#65533;Nx&#65533;I&#65533;&#65533;N&#65533;P#q+&#65533;&#65533;O&#65533;3&#65533;,&#65533;I&#65533;&#65533;&#65533;7&#65533;&#65533;&#65533;&#560;&#65533;X>:&#65533;;&#675;&#65533;&#65533;&#65533;O&#65533;&#65533;&#65533;&#305;D&#65533;l&#65533;,H$&#65533;&#65533;,uz&#65533;7&#65533;&#65533;[&#65533;b&#65533;&#65533;K(&#65533;&#65533;xW&#65533;P9&#65533;&#65533;R&#65533;&#65533;&#65533;@&#65533;&#65533;&#65533;c&#65533;&#65533;=&#65533;&#65533;XQc&#65533;&#65533;&#65533;&#172;&#802;Fn&#65533;&#65533;&#65533;?C&#65533;D\B.&#65533;&#65533;&#65533;&#65533;&#65533;A&#65533;&#65533;+&#65533;Y&#65533;&#65533;&#65533;{&#65533;{&#65533;t}PY&#65533;&#65533;&#65533;&#65533;Vn&#65533;&#65533;&#65533;|&#65533;+&#65533;&#65533;&#65533;\&#65533;H(&#65533;|q
&#65533;a&#65533;8(&#65533;&#65533;&#65533;&#65533;&#65533;+L&#65533;S&#891;&#65533;h&#65533;&#65533;6&#65533;&&#2044;&#65533;&#65533;{&#65533;&#65533;&#65533;&#65533;C&#65533;&#228;&#65533;&#65533;&#65533;&#65533;X&#65533;I&#65533;&#65533;B&#65533;C7F&#65533;=&#65533;#&#65533;5&#65533;7&#65533;&#65533;&#65533;&#65533;&#65533;7&#65533;&#46254;&#65533;&#65533;~&#65533;&#65533;&#65533;&#65533;&#65533;&#65533;&#258;&#65533;&#960;&#1244;RU$&#65533;&#65533;&#65533;&#65533;QQ&#65533;&#65533;y&#65533;&#65533;&#65533;&#65533;&#65533;&#1914;&#65533;Px&#65533;@(&#65533;&#65533;&#65533;A&#65533;&#65533;&#65533;&#65533;&#65533;&#65533;q9@&#65533;2V&#65533;U&#65533;&#65533;RV]&#65533;&#65533;/&#65533;&#65533;&#65533;&#65533;H[dL&#65533;TEo&#65533;&#4609;q&#65533; &#65533;&#65533;W&#36516;AW$Mse-&#65533;&#449;x&#65533;.&#65533;&#65533;&#756;&#65533;>&#65533;&#65533;&#65533;&#65533;SC5~z&#65533;	J&#65533;&#65533;&#65533;&#65533;&#65533;	S&#65533;"&#65533;K(3&#65533;&#65533;&#65533;&#65533;&#65533;&#65533;c&#65533;5&#65533;&#65533;&#65533;&#65533;&#65533;x.|&#65533;&#65533;sI&#65533;&#65533;&#65533;pI&#65533;&#1810;&#65533;@&#65533;&#1744;&#65533;i&#65533;&#65533;&#65533;&#65533;&#65533;e&#65533;&#65533;I&#65533;&#65533;&#65533;&#65533;D&#65533;&#65533;&#65533;&#65533;={&#65533;0}&#65533;&#65533;(&#65533;74ZD>&#65533;&#65533;:&#65533;T:8&#675;&#65533;O&#65533;&#65533;DO&#65533;&#65533;&#65533;YM&#65533;? P&#65533;Z5&#65533;&#65533;)&#65533;&#65533;&#65533;Y&#65533;F&#65533;&#65533;&#65533;&#65533;0&#65533;&#65533;"&#65533;&#65533;&#65533;&#65533;&#65533;&#209;&#65533;6&#65533;U&#1771;&#65533;6`&#431;5V1&#65533;-^*&#65533;&#65533;&#65533;&#65533;&#65533;m&#65533;UW&#65533;&#65533;&#65533;[&#1850;&#65533;np&#65533;[t&#65533;5&#65533;!&#65533;`&#65533;MF &#65533;u&#65533;'&#65533;&#65533;8MI&#65533;G+&#65533;W&#65533;&#65533;&#1388;&#65533;&#1668;5&#65533;&#65533;&#65533;&#65533;&#65533;)&#65533;&#65533;&#65533;&#65533;8&#65533;G&#65533;&#65533;&#65533;P&#65533;}&#65533;C!&#65533;&#65533;&#65533;&#65533;&#65533;e&#65533;s)	8I&#65533;&#65533;a&#65533;p&#65533;&#65533;&#65533;&#65533;]&#65533;O&#65533;,&#65533;&#65533;]T+&&#65533;;&#65533;FT^&#65533;M&#65533;1&#65533;&#65533;&#65533;-JC&#65533;&#65533;&#65533;&#65533;&#65533;&#65533;6vJ&#65533;D&#65533;^)&#65533;j&#65533;&#65533;0&#65533;V-&#65533;&#65533;&#65533;U(&#65533;EP&#787;&#65533;&#65533; &#65533;&#65533;9X9&#65533;p&#65533;q&#65533;b&#65533;Z&#65533;`&#65533;m&#65533;Lq&#65533;i&#65533;&#65533; Hc&#65533;&#65533;m`&#65533;&#65533;&#65533;p&#65533;&#65533;[QEh&#1194;&#65533;#q&#501;&#65533;&#65533;&#65533;^	&#65533;&#65533;&#65533;&#65533;&#65533;x&#65533;&#65533;Tk&#65533;~45&#693;M&#65533;&#1854;&#65533;&#65533;&#65533;&#65533;&"&#65533; &#298;&#65533;]&#65533;&#1550;<&#65533;&#65533;G&#65533;&#65533;sI&#65533;&#65533;{&#65533;r&#65533;]FD0&#65533;&#65533;'&#65533;b&#65533;&#65533;&#65533;&#65533;]V8D-&#986;,&#65533;&#65533;	F&#65533;b(&#65533;&#65533;2c.&#65533;I&#65533;&#65533;&#65533;(&#65533;q>&#65533;&#65533;&#998;&#65533;D&#65533;^D&#65533;c&#1556;&#65533;I&#65533;&#65533;J&#65533;&#65533;3<C&#65533;&#65533;&#65533;:J&#65533;&#65533;&#65533;A&#65533;&#65533;.	(&#65533;F^d&#65533;&#65533;9N&#65533;&#65533;IJ&#65533;&#65533;&#65533;&#65533;+&#65533;&#65533;&#65533;&#542;n&#65533;F&#65533;&#65533;&#65533;PZ,'&#1531;&#65533;V&#65533;#&#65533;&#65533;aQa&#65533;&#65533;&#65533;T&#65533;'&#65533;^\S&#65533;&#533;&#65533;&#65533;UMZ&#65533;R&#65533;&#65533;&#65533;}&#65533;&#65533;V&#65533;&#65533;&#65533;X;&#65533;&#65533;GM&#65533;&#65533;q$&#65533;O&#65533;f&#65533;&#65533;&#65533;&#65533;i&#65533;=&#65533;X&#1629;]&#1800;&#65533;&#65533;&#536;&#65533;
'&#1943;&#65533;&#65533;CC&#65533;&#65533;,^&#65533;&#65533;&#65533;.&#65533;&#65533;&#65533;q&#65533;3>&#65533;;&#65533;&#65533;&#65533;&#65533;&#65533;&#65533;&#65533;&#65533;#:`&#65533;Qh&#65533;&#65533;^&#65533;L&#65533;&#65533;&#65533;&#65533;c&#65533;&#65533;
&#65533;&#65533;jZ&#65533;vEs:&#65533;)&#65533;^y#&#65533;&#65533;(Uh&#65533;&#65533;b&#65533;-&#65533;`&#65533;&#65533;8&#65533;"iJ&#65533;&#65533;&#65533;&#65533;&#65533;&#65533;+`&#65533;0&#65533;q&#65533;iPV'&#65533;U5&#65533;6,\&#1509;Q&#65533;&#65533;&#65533;&#65533;&#65533;e)&#65533;-p&#65533;&#65533;R&#65533;&#65533;&#65533;&#365;&#65533;&#65533;K&#65533;.o+]KT[&#65533;&#65533;SY&#65533;&#65533;&#65533;&#1554;&#65533;N^&F89kg&#65533;&#65533;"&#65533;&#65533;es&#65533;5&#65533;X&#65533;&#65533;&#65533;sC&&#65533;&#65533;&#65533;&#65533;.&#65533;&#65533; S&#65533;	'f&#65533;:&#65533;0t&#65533;I&#65533;4D(&#65533;_&#65533;&#65533;_&#65533;&#65533;&#65533;1&#65533;t&#1769;{&#65533;&#65533;&#65533;5&#65533;&#65533;L&#65533;&#65533;1&#65533;&#65533;&#65533;l@18/ hX0,8&#65533;&#65533;T&#65533;&#65533;&#65533;&#65533;K&#65533;&#1645;U &#65533;&#65533;}&#65533;&#65533;&#65533;&#65533;&#65533;&#65533;&#1036;e&#65533;&#65533;&#65533;^&#65533;&#65533;*&#65533;I&#65533;/`&#65533;&#65533;Z&#65533;&#65533;&#65533;/&#65533;C(&#65533;ea&#65533;g&#65533;&#65533;&#65533;&#65533;&#65533;i&#65533;{&#65533;&#65533;&#65533;&#65533;8jt5&#65533;N&#65533;&#65533;s&#65533;&#1643;&#65533;&#65533;&#65533;&#65533;&#65533;U e&#65533;&#65533;&#65533;>K&#65533;X\@Y&#65533;jC&#65533;]&#65533;&#65533;&#65533;@&#65533;&#1435;&#65533;\&#65533;f:&#65533;`&#65533;m&#65533;&#65533;I&#65533;&#1877;&#65533;&#65533;L&#65533;&#65533;X&#65533;D&#65533;&#65533;&#65533;iI&#65533;vM=&#65533;k&#65533;Ap&#65533;u&#65533;&#490;&#65533;C&#65533;&#65533;&#65533;-O&#65533;&#65533;b&#65533;&#65533;_T&#65533;I&#1555;.#&#65533;u&#977;&#65533;&#65533;|&#65533;MM&#65533;&#65533;&#65533;&#65533;Nd&#65533;&#65533;M&#65533;&#65533;0&#65533;C&#65533;8h&#65533;q&#7020;c&#1581;o&#65533;n5&#65533;&#65533;%/&#65533;&#65533;&#65533;&#65533;&#586;	P3&#65533;&#65533;,c&#65533;-&#65533;0'&#65533;!&#65533;&#65533;!s&#65533;`&#65533;&#65533;I&#65533;VP&#65533;i&#65533;$0&#65533;]&#65533;#&#65533;Hw!&#65533;E&#65533;&#65533;&#65533;&#876;&#65533;&#65533;&#65533;}&#65533;&#65533;&#65533;nY&#65533;&#65533;@&#65533;&#65533;E&#65533;jS3&k;&#65533;&#65533;(&#65533;&#1626;&#624;&#65533;1&#65533;&#65533;&#65533;&#65533;t&#65533;&#65533;&#65533;&#65533;eO&#65533;&#65533;&#65533;5&#65533;&#65533;&#65533;&#65533;&#65533;<&#65533;&#65533;0c&#65533;	 S&#65533;&#65533;GXM&#65533;;9&#65533;T	7&#65533;f&#65533;XEu&#29832;O&#65533;&#65533;&#65533;8&#65533;&#65533;&#65533;0E&#65533;&#65533;&#65533;_&#65533;&#65533;&#65533;dJ&#65533;>&#65533;&#65533;lO&#65533;vF&#65533;&#65533;jW&#65533;=/&#65533;&#65533;&#65533;&#1088;&#1425;PW)&#65533;	&#65533;P&#65533;&#65533; &#65533;&#65533;&#65533;&#65533;&#65533;&#65533;5&#65533;x&#65533;"&#65533;&#65533;&#65533;&#65533;&#65533;W&#65533;1&#65533;-&#65533;w&#65533;&#65533;&#65533;/&#65533;&#65533;&#65533;/&#65533;1&#65533;&#65533;&#65533;&#65533;_&#65533;Kv@g&#65533;`L7g&#65533;I&#65533;Q&#65533;&#65533;&#65533;&#65533;&#65533;`&#65533;U&#65533;&#65533;.@:&#65533;O}&#65533;&#65533;U &#65533;!&#65533;&#65533;&#65533;G&#65533;>&#65533;~M&#65533;>&#65533;&#65533;&#1498;,&#65533;&#65533;"&#65533;&#1874;&#65533;&#65533;$v&#65533;N?b&#65533;&#1179;&#65533;&#65533;&#65533;psu&#65533;F6&#65533;&#65533;&#65533;&#65533;&#1134;&#65533;wb&#65533;&#65533;&#65533;W&#65533;&#65533;&#65533;o&#65533;	v&#65533;&#265;&#65533;&#65533;&#65533;&#65533;7&#65533;R>&#65533;&#65533;&#65533;&#65533;
&#65533;?%b&#65533;o&#65533;&#65533;$&#65533;D3&#65533;&#65533;&#65533;g&#65533;&#65533;&#65533;&#65533;&#65533;&#65533;	&#65533;*T&#65533;@
G){&#65533;&#65533;
&#65533;R&#65533;%&#65533;Lx&#65533;F&#65533;&#65533;	<X&#65533;h&#65533;1e&#65533;|&#65533;4&#65533;$H/"QB&#65533;&#65533;&#65533;"d&#65533; &#65533;&#65533;&#65533;X&#65533;s&#65533;U&#65533;6baC+&#65533;CT&#65533;&#65533;&#65533;b&#65533;&#801;3f&#994;M&#65533;V&#54646;W&#696;&#65533;"R]&#65533;<&#65533;&#65533;&#65533;+&#65533;&#65533;F
5&#65533;"&#65533;&#65533;$;D`&#65533;[W&#65533;H{&#65533;%&#65533;J+V@&#65533;h%&#65533;@&#65533;>Cj&#65533;*&#65533;&#65533;&#1177;K&#65533;&#65533;&#65533;&#65533;&#65533;Xu&#65533;&#65533;*A&#65533;&#65533;RtH@;&#65533;&#65533;&#1951;r&#65533;&#65533;&#65533;z&#65533;k&#65533;a&#65533;&#65533;b&#65533;&#65533;4g&#65533;&#65533;r&#65533;&#65533;&#65533;&#65533;S+&#65533;&#65533;lF&#65533;9&#65533;&#65533;&#996;&#65533;L"Ab{W&#65533;\&#65533;&#65533;&#65533;&#65533;j&#65533;$&#65533;&#65533;EK&#65533;&#65533;&#65533;&#65533;&#65533;&#1423;&#65533;&#65533;@o&#65533;X&#65533;{&#65533;&#807;&#65533;z&#65533;&#65533;o&#65533;&#65533;	$H&#65533;&#65533;`&#65533;=$QC&#65533;&#65533;&#65533;t$E&#65533;&#65533;RB&#65533;rv	&#65533;(&#65533;\&#65533;Ao&#65533;Q&#65533;P&#65533;P&#65533;&#65533;R@
>EPD&#65533;D$,&#65533;&#65533;&#65533;H&#65533;[QMu&#65533;_0&#65533;&#65533;Y&#65533;&#65533;&#65533;&#65533;^&#65533;&#65533;&#65533;&#65533;c&#65533;&#65533;&#65533;\"&#65533;&#65533;&#65533;+(&#65533;&#65533;$m&#65533; 
s&#65533; &#65533;c&#65533; 6b&#65533;)F'&#65533;&#65533;2&#65533;d&#65533;Z!#e&#65533;&#65533;&#65533;&#65533;y&#65533;&#65533;&#1482;&#65533;%&#65533;&#65533;r&#573;&#65533;A
&#65533;&#65533;[
&#65533;u&#65533;&#65533;o&#65533;h&#65533;&#65533;e'i&#65533;&#65533;@&#65533;t&#65533;E&#65533;\l&#65533;Y&#65533;g&#65533;&#65533;J&#65533;&#65533;&#65533;&#65533;x&#65533;If&#65533;&#65533;L&#65533;&#65533;&#65533;&#65533;J&#65533;&#417;{&#65533;&#1191;&#65533;}&#65533;&#65533;&#65533;k&#65533;&#65533;&#65533;6+!&#65533;&#65533;&#65533;g&#1730;*&#65533;&#65533;&#65533;&#65533;&#65533;$X&#1107;&#65533;Q&#65533;[
R&#65533;f&#65533;&#65533;A&#65533;GE&#65533;&#65533;&#65533;E&#65533;	&#65533;R&#65533;&#65533;R&#65533;X`&&#65533;&#65533;@&#65533;h&#65533;&#65533;&#65533;PH&#65533;&#446;p&#36881;,&#65533;&#65533;&#65533;&#65533;
>TBBe&#65533;&#65533;TS&#65533;&#65533;&#65533;r5l&#65533;B5|&#65533;7&#65533;&#65533;mB&#65533;&#65533;j&#65533;&#65533;V&#65533;j&#65533;&#65533;^&#65533;<B&#65533;&#65533;&#65533;&#628;^H&#65533;&#65533;Eb&#65533;H5&#65533;z9V&#1503;&#65533;&#65533;R&#65533;e&#65533;\fYf&#65533;&#65533;V@i&#65533;&#65533;&#65533;&#65533;'&#65533;&#65533;*&#65533;&#65533;&#65533;mzimW&#65533;l&#65533;=UrL&#65533;-i&#65533;&#65533;frt&#65533;K&#450;p&#65533;V&#65533;Gw&#65533;&#65533;XQ
&#65533;&#65533;&#65533;&#65533;g&#65533;&#65533;&#414;&#65533;&#65533;&#65533;&#177;+&#65533;&#65533;&#65533;,&#65533;Nr~&#65533;&#65533;&#65533;I|&#65533;:w&#2033;&#65533;&#65533;&#65533;O&#65533;$w&#65533;I&#65533;b&#65533;&#65533;p&#65533;&#65533;/F&#65533;n$&#65533;&#65533;_&#65533;&#65533;B &#65533;R.>"&#65533;J&#65533;&#65533;&#65533;=m&#65533;&#65533;&#65533;&#65533;	&#65533;&#65533;		$	%&#65533;@R&#65533;W&#65533;Q&#65533;Ah&#65533;e&#65533;.+&#65533;r8o&#65533;!&#65533;&#65533;`&4&#65533;L$L&#65533;&#65533;x&#65533;4&#65533;&#65533; &#65533;"8L]#5&#65533;a"&#65533;|I&#65533;&#65533;Es&#65533;B	&#65533;&#65533;A&#65533;<&#65533;&#65533;Oi !&#65533;&#920;&#65533;V&#65533;a&#65533;uDr&#65533;&#65533;&#65533;&Tp&#65533;&#65533;pS&#65533;&#65533;0&#65533;mY*&#65533;&#65533;&#65533;&#65533;*d"Pbp&#65533;&#65533;0&#65533;X&#65533;&#65533;&#1229;&#65533;E&#65533;&#65533;&#65533;@Vx&#65533;6w,J< &#65533;&#458;&#961;!&#65533;G&#65533;&#65533;4&#65533;z&#65533;o&#65533;	&#65533;\&#65533;W&#65533;H&#65533;=	4HZ&#65533;&#65533;&#65533;&#65533;&#65533;&#65533;N!&#65533;&#65533;C`&#65533;&#65533;&#65533;&#65533;D&#65533;&#65533;)\ &#65533;&#65533;&#65533;.&#65533;<QLoz	@&#65533;d&#65533;.&#65533;A#x"&#65533;1H&#65533;F)  &#65533;&#65533; &#65533;D&#65533;A+&#1303;\&#65533;HaR&#65533;x&#65533;&#65533;,K8&#65533;&#65533;!p&#65533;&#65533;&#65533;&#65533;&#65533;&#65533;4`\&#65533;y&#65533;/&#65533;&#65533;&#65533;
&#65533;	&#65533;`&#65533;&#65533;S&#65533;&#65533;&#65533;9&#65533;&#65533;&#65533;	&#65533;&#65533;&B4@&#65533;&#65533;:&#65533;$&#65533;&#65533;&#65533;&#65533;h&#65533;l&#65533;&#65533;\:&#65533;M&#65533;&#65533;&#65533;&#65533;.&#65533;O&#65533;&#1904;&#65533;&#65533;&#65533;!&#65533;&#65533;f*&#65533;e&#65533;&#65533;p&#65533;&#65533;&#65533;r&#65533;S&#65533;&#65533;&#65533;&#65533;&#65533;$T&#65533;&#65533;&#65533;&#65533;<&#65533;	]&#65533;&#65533;&#65533;&#756;&#65533;&#65533;&#570;&#65533;/1&#65533;8&#65533;"&#65533;&#65533;yA<&#65533;&#65533;&#65533;15&#65533;&#65533;&#65533;&#65533;&#65533;&#65533;d&#65533;=!%A&#1331;&#65533;&#65533;&#65533;T&#65533;&#65533;&#65533;#&#65533;8$
&#65533;C!&#65533;&#65533;8&#65533;"`d.&#65533;H~$`"&#65533;&#65533;&#65533;vh`&#65533;h&#65533;&#65533;.&#65533;B&#65533;I&#65533;@&#65533;&#65533;&#65533;&#65533; &#65533;&#65533;&#65533;
&#65533;&#65533;A&#257;&#65533;&#65533;x&#65533;&#65533;G&#65533;g5&#65533;&#65533;&#65533;u&#65533;w&#65533;&#65533;&#65533;!&#65533;&#65533;0&#65533;"&#65533;e&s&#65533;f&#65533;&#65533;c&#65533;&#65533;&#65533;&#65533;&#65533;)0ZhD&#65533;5|&#65533;]&#65533;Z&#65533;&#65533;&#65533;&#65533;h&#65533;@&#65533;b`&#65533;&#65533;95&#65533;]`&#65533;*&6&#712;&#65533;l&#65533;)m&#65533;&#65533;|jL]&#65533;&#65533;&#65533;V&#65533;3&#65533;&#65533;8&#65533;Z&#65533;&#65533;^&#65533;\&#65533;'V&#65533;&#65533;&#65533;w&#65533;&#65533;\&#65533;<&#65533;&#65533;L&#65533;&#65533;V&#65533;bY&#65533;)P&#65533;&#65533;&#65533;0&#65533;&#65533;&#65533;7eO&#36747;&#65533;GH&#65533;Bh&#65533;	d&#65533;!&#65533;&#65533;	{&#65533;&#65533;av0&#65533;&#65533;"&#65533;&#65533;
&#65533;&#65533; &#65533;#&#65533;d&#65533;^C &#65533; &#65533;{8Q&#65533;V&#65533;:X&#65533;;IP&#65533;	@&#65533;&#65533;h	&#65533;	&#65533;|&#65533;&#65533; H&#65533;&#65533;a&#65533;"&#65533;&#65533;&#65533;&#65533;&#65533;&#65533;9&#65533;&#1577;
&#65533;@/&#65533;&#65533;,&#65533;&#65533;&#65533;z&#65533;&#65533;$[&#65533;&#65533;qy&#65533;+j&#65533;.&#65533;&#65533;&#65533;&#65533;&#65533;h&#65533;&#65533;Z&#65533;~9/&#65533;&#65533;Z&#65533;&#65533;&#65533;&#65533;&#65533;(&#65533;&#65533;&#65533;&#10841;&#65533;=&#65533;&#65533;&#65533;&#65533;&#65533;&#65533;&#65533;(&#65533;bm&#65533;&#65533;&#65533;&#65533;mdc\&#65533;<&#65533;&#65533;q&#65533;&#5652;A&#65533;&#65533;?:&#65533;&#65533;umW&#65533;n&#65533;&#65533;w&#65533;e&#65533;Ax&#715;&#65533;&#65533;&#65533;&#65533;&#65533;X&#65533;&#65533;&#65533;i&#65533;F{"!I&#65533;&#65533;&#65533;y&#65533;|&#65533;&#65533;:&#1720;'@p"`&#1283;&#65533;&#65533;		Df &#65533;Da&#65533;&#65533;#&#65533;&#65533;U@&#65533;`q)`&#65533;&#65533;0&#65533;,&#65533;A&#65533;Q!&#65533;,$D!A&#65533;
JT&#65533;&#65533;&#65533;A&#65533;<b"&#65533;$||&#65533; &#65533;;C&#65533;&#65533;&#65533;m0"&#65533;ga&#65533;&#65533;&#65533;&#65533;6&#65533;;&#65533;&#65533;f&#65533;&#65533;&#992;&#65533;&#65533;&#65533;~n&#65533;&#65533;0&#65533;K&#65533;$&#65533;&#765785;ZL &#65533;&#65533;&#65533;9a&#1728;7\&#65533;&#65533;&#65533;PE	e&#65533;&#65533;l1&#65533;&#65533;A&#65533;D&#65533;
ST&#985;&#65533;&#65533;r&#65533;&#65533;&#65533;&#65533;c)&#65533;&#65533;)&#65533;&#65533;9qZ&#65533;#&#65533;&#65533;o&#65533;Oy>&#65533;+m&#65533;&#65533;Q.&#65533;$X&#65533;&#1103;z&#65533;=&#506;I7&#65533;&#65533;&#65533;0+&#65533;&#65533;&#65533;(~&#65533;&#65533;&#65533;&#1391;&#65533;&#65533;T&#65533;-&#65533;n&#65533;2&#65533;`&#65533;, LC&#65533;&#65533;&#65533;0&#65533;z&#65533;hDV&#65533;V/X&#65533;&#65533;y3&#65533;&#65533;&#65533;&#65533;&#65533;M8&#65533;&#65533;*&#65533;J@EH*&#65533;jQ&#65533;&#65533;W&#65533;`&#65533;&#65533;1&#65533;&#65533;j&#65533;&#65533;&#65533;`_&#65533;*&#65533;&#65533;m&#65533;&#65533;|?&#65533;&#65533;8&#65533;1{&#65533;&#65533;&#65533;e&#65533;O&#65533;&#65533; &#65533;x	&#65533;&#65533;&#65533;eE	&#65533;Z&#65533;j/!!@&#65533;&#1216;&#65533;o&#65533;#79&#65533;Rh&#65533;G5j&#914;&#65533;h`&#65533;&#65533;&#1048;T#&#65533;&#65533;o&#65533;&#65533;&#65533;&#65533;?#.&#65533;z#tC&#65533;	&#1114;[A\{|4y'&#65533;LB&#65533;Q&#65533;&#65533;G&#65533;i&#65533;xa&#65533;&#65533;&#65533;&#65533;&#65533;1`&#65533;&#65533;&#65533;6&#65533;Q&#65533;&#65533;N&#65533;&#65533;&#65533;8&#65533;$l&#65533;G&#65533;&#65533;&#65533;(&#65533;&#65533;&#65533;&#65533;&#65533;&#65533;L&#65533;a&#65533;H`H&#65533;&#65533;T&#65533;V&#65533;B&#65533;\&#65533;&#65533;&#65533;&#65533;&#65533;&#65533;&#65533;@	8A&#65533;+@@ &#65533;A&#197;DD&#65533;HH	&#65533;N&#65533;AH&#65533;&#65533;a,@x&#65533;d|HB&#65533;&#65533;&#65533;
_5&#65533;&#65533;&#65533;&#65533;&#65533;&#65533;&#65533;&#65533;&#65533;&#65533;x&#65533;&#65533;^&#65533;&#65533;L&#65533;&#65533;&#65533;&#65533;&#65533;&#65533;&#65533;(&#65533;GxM&#65533;,&#65533;&#65533;$L&#65533;%&#65533;&#65533;(&#65533;&#65533;&#65533;&#65533;H&#65533;jE_&#65533;,&#65533;&#65533;&#65533;4&#65533;&#65533;V&#65533;
}&#2024;&#65533;Z&#65533;&#65533;TO&#65533;&#65533;f&#65533;&#65533;@&#65533;(&#65533;&#65533;&#65533;&#65533;&#65533;&#65533;@&#4960;&#65533;&#65533;s&#65533;&#65533;&#65533;qP$&#65533;&#65533;o&#65533;&#65533;l&#65533;&#65533;@&#65533; &#65533;&#65533;&#65533;&#65533;G&#65533;&#65533;G
&#65533;x&#65533;GJKUB%0&#65533;&#65533;&#65533;F&#65533;&#65533;q&#65533;itF&#65533;P&#65533;&#65533;U&#65533;&#65533;&#65533;&#65533;&#65533;&#65533;|&#65533;@(&#65533;zX&#428;&#65533;@(&#65533;&#1673;&#65533;&#65533;C&#65533;Z &#65533;&#65533;L&#65533;&#65533;(P&#65533;KpXH&#65533;A<&#65533;&#65533;Vx&#65533;&#65533;D&#65533;&#65533;&#65533;T$a0F&#65533; &#65533;&#65533;D&#65533;n0&#65533;&#65533;&#65533;	_&#65533;&#65533;v&#65533;&#65533;&#772;&#65533;	&#65533;&#65533;&#65533;&#65533;z$&#65533;|&#65533;&#65533;y&#65533;$&#65533; &#65533;&#65533;+h&#65533;|&#65533;z&#65533;&#65533;d&#65533;&#65533;(&#65533;h&#65533;\&#65533;7&#65533;&#65533;&#65533;Dj&#65533;&#65533;N&#65533;&#65533;&#65533;5b6&#65533;dI&#65533;&#65533;&#65533;M}P&#65533;&#65533;&#65533;J4&#65533;K&#65533;&#65533;&#43549;&#65533;&#65533;	&#65533;&#65533;@&#65533;r%WB&#65533;&#65533;&#1125;Hc&#65533;B&#65533;I&#65533;&#65533;&#65533;g&#65533;L&#65533;!&#65533;&#65533;|&#65533;&#65533;Kx&#65533;G&#65533;@H&#65533;dT&#65533;&#65533;W1"c&#65533;&#327;&#65533;&#65533;&#65533;Z|a&#65533;,Y&#65533;&#65533;~&#65533;&#65533;&#65533;HHmc}&#65533;&#65533;&#65533;H&#65533;&#65533;D&#65533;&#65533;D&#65533;0&#65533;&#65533;;&#65533;&#65533;\&#65533;
4>&#65533;L&#65533;T&#65533;&#65533;&#65533;&#65533;A
&#65533;&#65533;&#65533;MH&#65533;&,l&#65533;$,&#65533;&#395;t&#65533;&#65533;(<&#65533;&#65533;&#65533;H@&#65533;&#65533;B&#65533;&#65533;&#65533;&#65533;&#65533;?q&#65533;&#65533;&#65533;,&#65533;&#1033;B&#65533;&#65533;^j&#65533;&#65533;Q&#65533; (&#65533;L&#65533;"&#65533;&#65533;&#65533;&#65533;hi&#1815;QMbAii&#65533;&#65533;&#65533;&#65533;\tAJ&#65533;&#65533;&#65533;&#65533;&#1635;&#65533;&#1654;&#65533;J&#65533;&#65533;&#65533;l&#65533;~&#65533;Z&#65533;x"&#65533;&#1628;q!&#65533;r9EV&#65533;&#65533;]&#65533;raT&#65533;&#65533;(Y&#65533;&#65533;,&#65533;&#65533;LA(L&#65533;&#22051;z&#65533;Z&#65533;I&#65533;&#65533;&#65533;Q&#65533;I&#65533;&#65533;{&#65533;&#1136;&#65533;&#65533;Y`&#65533;&#65533;U|&#65533; 8&#65533;{&#65533;&#65533;B&#65533;Q&#65533;&#65533;&#65533;@&#65533;Hl@O0&#65533; &#65533;AcxAgF&#65533;$)&#65533;&#65533;IM&#65533; &#65533;&#65533;&#65533;["^&#65533;H|A9&#65533;&#65533;DaVcH&#65533;&#65533;a&#65533;$&#65533;&#65533;or&#65533;@&#65533;n&#65533;&#65533;&#65533;V,&#65533;	&#65533;F&#1705;s.&#65533;&#65533;t&#65533;)&#65533;&#65533;L-&#65533;&#1377;&#65533;%	x&#65533;a&#65533;&#65533;`&#65533;&#65533;&#65533;&#65533;&#65533;&#65533;yb&#65533;&#65533;]&#65533;	]&#65533;&#65533;l&#65533;S	&#65533;&#65533;&#65533;&#65533;$v&#65533;&#65533;&#65533;W&#65533;&#65533;&#65533;L&#65533;&#65533;&#65533;&#65533;F&#65533;&#65533;G&#65533;&#65533;&#65533;b&#65533;&#65533;V&#65533;&#65533;u&#65533;F&#65533;&#65533;&#65533;F	&#65533;&#65533;&#65533;}&#65533;&#65533;&#65533;&#65533;`|&#65533;)T&#65533; d&#65533;&#65533;b&#65533;ZAHe&#65533;]>&#65533;i&#65533;&#65533;b&#65533;/&#65533;%K&#65533;&#65533;&#65533;Me&#65533;{&#65533;(&#65533;&#65533;&#65533;|&#65533;&#65533;&#65533;x	&#65533;&#65533;&#65533;&#65533;&#65533; &#65533;&#65533;&#65533;E&#1315;V&#65533;&#65533;(&#65533;<j@&#65533;.&#65533;&#65533;2&#65533;&0&#65533;&#65533;&#65533;&#65533;&#65533;(J&#65533;&#65533;&#65533;n&#65533;&#65533;H&#65533;&#844;&#65533;D&#65533;&#65533;&#65533;&#65533;&#65533;>&#65533;&#65533;&#65533;^&#49676;&#65533;&#65533;KL@ &#65533;Q&#65533;(K}&#65533;&#65533;,&#65533;`|&#65533;L&#65533;)<&#65533;h&#65533;"&@i-&#65533;&#65533;X&#65533;{&#65533;&#65533;h&#65533;&#65533;&#65533;&#65533;e&#65533;&#65533;&#65533;&#65533;Pw&#65533;h4&#65533;,&#65533;&#65533;]&#65533;&#65533;&#65533;qp%&#65533;TB&#65533;&#65533;t&#483;&#65533;b&#65533;HH&#65533;&#65533;&#65533;L&#65533;)&#65533;&#65533;L0V&#65533;TN+&#65533;&#65533;/&#65533;&#65533;w&#65533;&#65533;0.&#65533;Bk&#65533;&#65533;2~&#65533;&#65533;=K+&#65533;&#65533;&#65533;@~&#65533;&#65533;A&#1960;{|&#65533;&#1986;+&#65533;l&#65533;&#65533;&#65533; 0F
&#65533;D&#65533;&#65533;gj&#65533;he&#65533;*h&#65533;\&#65533;*B
&#65533; &#65533;&#65533;`%l&#65533;&#65533;&#65533;&#65533;B&#65533;&#65533;&#65533;fdL&#65533;_Vp&#65533;`&#603;&#65533;8&#65533;FV&#65533;hd&#65533;ndS&#65533;&#65533;4&#65533;&#65533;f&#65533;d&#65533;&#65533;&#65533;+@&#65533;(&#65533;xN&#65533;&#65533; #{&#65533;[|&#65533;L&#65533;)(&#65533;g&#65533;V}Y!f9U&#65533;&#65533;a&#65533;@.&#65533;mx&#65533;G&#65533;he&#65533;
&#65533;&#65533;&#65533;&#65533;|MBjDK&#65533;q&#65533;$&#65533;&#65533;&#65533;EY&#65533;=m&#65533;&#65533;&#65533;A&#65533;b&#65533;(G&#65533;P&#65533;~]&#65533;&#65533;5=&#65533;
&#65533;&#65533;&#65533;BJ&#65533;&#65533;&#65533;&#65533;m&#65533;&#65533;x\"&#65533;&#1690;&#65533;&#65533;1&#65533;&#65533;&#65533;J+&#65533;&#65533;&#65533;&#65533;,&#65533;&#65533;(&#257;M&#65533;*&#1048;&#65533;Z&#65533;J&#65533;&#65533;*&#65533;&#65533;&.^&#65533;DbnH0.c&#65533; 	&#65533;B&#65533;c &#65533;@&#65533;0&#65533;&#65533;&#65533;&#65533;g&#65533;@H&#65533;&#65533;&#65533;,2&#65533;&#65533;&#65533;Jo&#65533;&#187;&#65533;)&#65533;&#65533;&#65533;&#65533;.&#65533;&#65533;F&#65533;&#65533;&#27550;&#65533;n&#65533;&#430;d&#65533;B%&#65533;J&#65533;P&#65533;&#65533;#&#65533;&#65533;&#65533;&#65533;eQ&#65533;&#329;&#65533;4&#65533;&#65533;9Y*l	&#65533;O&#65533;'$&#65533;&#65533;&#65533;&#65533;G{u*&#65533;:N&#65533;aO&#65533;!&#65533;oY&#65533;&#65533;&#65533;&#65533;&#65533;&#65533;U&#65533;&#65533; 	&#1124;`Gl&#65533;A&#65533;U&#65533;&#65533;&#65533;j&#65533;&#65533;&#65533;tA&#694;&#65533;*&#65533;&#65533;&#65533;&#65533;N&#65533;&#65533;C]{&#65533;Z&#1786;&#65533;yJ&#65533;&#65533;&#65533;e&#65533;l0L&#65533;&#65533;8&#65533;T&#65533;(&#65533;p&#65533;i&#65533;|&#65533;&#65533;`&#65533;l~P&#65533;&#65533;r&#65533;E&#65533;&#65533;&#65533;@&#65533;@&#65533;N&#65533;&#65533;x&#65533;&#65533;&#65533;pH&#65533;,ch(&#65533;&#65533;&#65533;&&#65533;&#65533;&#65533;&#65533;&#65533;.8&#65533;&#65533;&#65533;V&#65533;&#65533;UN1&#65533;&#65533;)&#65533;^&#65533;X&#65533;@&#65533;&#65533;>@&#1566;&#65533;&#65533;_{&#65533;&#65533;&#65533;&#65533;y&#65533;&#65533;
cLoA^,"^<,&#65533;&#65533;,4&#65533;hj&#65533;&#65533;K&#65533;2&#65533;&#725;[&#65533;>&#65533;YNRn&#65533;&#65533;H&#65533;&#65533;&#65533;&#65533;m@m&#65533;&#65533;M&#65533;bBa&#65533;k&#65533;"E&#65533;o&#65533;&#65533;&#65533;&#65533;&#65533;&#65533;&#65533;(_&#1349;l6&#65533;&#65533;&#65533;&#65533;&#65533;h&#65533;&#65533;&#65533;&#65533;
&#65533;*&#65533;&#65533;B&#65533;G&#613;&#65533;<&#65533;&#1652;$8~e&#65533;&#65533;D&#65533;+&#65533;2&#65533;s0&#65533; T3&#65533;h*&#65533;1&#65533;D&#65533;&#65533;&#65533;V&#65533;&#37785;-1&#65533;&#65533;&#65533;>O&#65533;@8O&#65533;\3&#65533;&#65533;&#65533;&#65533;5$&#65533;.I&#65533;3&#65533;&#65533;;&#65533;a&#65533;v&#65533;j&#65533;&#302;&#1618;h&#65533;&#65533;LV&#65533;I&#65533;&#65533;J&#65533;&#65533;%,&#65533;=@cgv<&#65533;&#65533;z"^&#65533;&#65533;&#65533;&#65533;&#65533;S#&#935;*d&#65533;4z&#65533;G~^Q&#65533;z&#65533;h@&#65533;B&#65533;&#65533;&#65533;&#948;Ls&#65533;&#65533;IK&#65533;k&#65533;&#65533;CE&#65533;D&#65533;$xJ&#65533;&#65533;a&#65533;&#65533;&#65533;#&#65533;&#65533;"&#65533;&#65533;7&#65533;&#65533;&#65533;$ZN&#65533; ZN&#65533;&#65533;w&#65533;T&#65533;&#65533;m&#65533;h&#65533;RB&#65533;&K&#65533;&#65533;]&#65533;>u&#65533;H&#65533;&#65533;&#65533;&#65533;-&#65533;&#65533;&#65533;&#65533;&&#65533;V&#65533;{&#65533;uZ&#65533;&#65533;@&#65533;|kU|&#65533;w&#65533;&#65533;&#65533;&#65533;&#65533;&#65533;&#65533;H&#65533;&#65533;R&#65533;&#65533;&#65533;U&#65533; 3&#65533;$$&#65533;&#65533;&#65533;i&#65533;&#65533;:S&#65533;@&#65533;@&#65533;K&#65533;&#65533;n&#65533;&#65533;&#65533;%T#@ 2B1F&#816;&#65533;&#65533;L&#65533;*L&#65533;&#65533;J&#65533;75&#65533;45^$&#65533;k&#65533;&#65533;O6"&#65533;&#65533;0&#14580;&#65533;&#65533;&#65533;K&#65533;-(H&#65533;&#65533;&#65533;&#65533;&#448;`&#65533;'&#65533;&#65533;k&#65533;B%#(r&#65533;	&#65533;N&#65533;"&#65533;y&#65533;#&#65533;&#65533;)&#65533;&#65533;B&#1349; 
&#65533;&#65533;&#65533;5&#65533;-mI0&#65533;(22&#65533;1&#65533;j&#65533;&#65533;D&#65533;*D&#65533;{&#65533;e&#65533;ipYL5&#65533;&#65533;-WB&#65533;b&#65533;&#449;&#65533;&#65533;}zH&#65533;&#65533;zZ&#65533;u`&#65533;&#65533;&#65533;&#65533;&#65533;&#65533;&#65533;}u&#65533;&#65533;&#65533;&#584;&#65533;&#65533;wM&#65533;'&#65533;s&#65533;U&#65533;=8&#65533;O,<k$&#65533;;&#65533;g)&#65533;&#65533;~Mc&#65533;?{&#65533;&#65533; `&#65533;*&#65533;&#65533;&#65533;&#65533;TB&#65533;&#65533;]&#65533;<jM-&#65533;"&#65533;dC_*	i&#65533;X&#65533;z&#65533;&#65533;&#65533;:K&#65533;&#65533;&#65533;Zj&#65533;&#65533;&#65533;WT&#65533;o&#65533;&#65533;&#65533;&#65533;&#65533;&#65533;q)&#65533;&#65533;&#65533;&#65533;k&#65533;&#65533;&#65533;&#65533;&#65533;&#1882;h&#65533;&#65533;xX&#65533;4&#65533;%t&#65533;&#64684;&#65533;D&#65533;A.?&#65533;u&#65533;y&#65533;&#65533;+c%d&#65533;&#65533;y&#1730;Q&#65533;&#65533;&#65533;&#65533;s&#65533;N&#65533;&#65533;&#65533;H&#65533;]8c&#65533;&#65533;&#65533;&#65533;G&#65533;&#1783;
&#65533;&#65533;&#65533;&#65533;5&#65533;&#65533;&#65533;Wp6&#65533;&#65533;xRg&#65533;n&#65533;&#65533;&#65533;&#65533;X&#65533;&#65533;&#65533;&#65533;&#65533;?&#65533;&#65533;:;8&#65533;&#65533;&#48814;&#65533;F&#65533;7&#65533; D&#65533;&#65533;3 &#65533;$&#65533;&#65533;&#65533;g&#65533;d|&#65533;;O&#65533;zB&#65533;&#65533;&#65533;6&#65533;B7&#65533;&#65533;&#65533;#&#65533;jg0~&#1930;&#65533;&#595;(&#65533;&#65533;h(#r]+&#65533;&#65533;&#65533;&#65533;&#65533;q&#65533;*&#65533;&#65533;&#65533;>EXKoL&#65533;&#65533;"(X`mO&#65533;P&#65533;&#65533;P&#65533;),&#65533;^B&#65533;*&#65533;JHwK&#65533;B}&#65533;&#65533;r&#65533;2`T&#65533;&#65533;2 %u&#65533;:&#65533;&#65533;&#143;&#65533;]&#65533;&#65533;H&#65533;%c&#65533;&#65533;~&#65533;Gk&#65533;U[<&#65533;&#65533;
L&#65533;&#65533;&#65533;&#65533;|~H&#65533;HD{&#65533;&#65533;jN&#65533;aOw}&#65533;&#65533;$&#65533;&#65533;&#65533;!&#65533;c&#65533;<&#65533;&#65533;&#65533;&#65533;&#65533;D&#65533;(@x.&#65533;&#65533;&#65533;%&#65533;
&#65533; &#65533;&#65533;&#65533;yV%L@&#65533;sQ&#65533;	BP&#65533;&#65533;(&#65533;&#65533;&#65533;$l=o&#65533;|t(8&#65533;&#65533;$&#65533;&#65533;&#65533;&#65533;&#65533; &#65533;&#65533;w&#65533; &#500;&#65533;yH&#65533;/&#65533;W&#65533;&#65533;?&#65533;&#65533;mpGH&#65533;$H&#65533;$	,P&#65533;'HBJQ &#65533;&#65533;E4h&#65533;&#65533;&#65533;&#65533;&#65533;e&#65533;&#65533;&#65533;&#736;A&#65533;D&#65533;iR&#65533;&#65533;&#65533;\&#329;&#65533;&#65533;Jo&#65533;T&#65533;y3&%W;wR%R&#65533;+&#65533;6<(),&#65533;.U)u&#65533;&#65533;*&#65533;&#65533;&#65533;F&#65533;&#65533;kV&#65533;[&#65533;(&#65533;`&#65533;.p5{6&#65533;&#65533;&#65533;@M&#65533;&#65533;v&#1187;&#65533;&#65533;k A&#65533;&#65533;P&#65533;X+&#65533;&#65533;&#65533;A&#65533;n&#65533;J&#65533;$Q&#65533;jHpL@$;u|&#65533;&#65533;'$@&#65533;2(&#65533;5&#65533;&#65533;&#65533;
&#65533;&#65533;&#869;.&#65533;y&#65533;B&#65533;kQKE&#65533;&#65533;&#65533;&#65533;Jy&#65533;&#1053;&#65533;io&#65533; @<!~&#65533;x&#65533;&#65533;-&#65533;

:	&#65533;&#65533;&#65533;&#65533;&#65533;R &#65533;V&#65533;Z&#65533;&#65533;&#65533;&#65533;8&#65533;&#65533;T&#65533;&#65533;&#65533;'&#65533;
!&#65533;H&#65533;
>&#65533;?X&#65533;&#65533;O&#65533;&#65533;z&#65533;&#65533;@IB &#65533; A&#65533;&#65533;&#65533;p&#65533;7&#800;H&#65533;&#65533;&#65533;&#65533;BC6j&#65533;)x&#65533;&#65533;z
&#65533;xri&#65533;l&#672;&#65533;m&#65533;&#38040;4&#65533;A&#65533;8&#65533;	&#65533;A&!a(&#65533;&#65533;
&#65533;p&#65533;&#65533;&#65533;&#65533;*W&#65533;&#65533;&#65533;&#65533;&#65533;&#65533;t* &#65533;&#65533;C&H&#65533;&#65533;&#65533;&#65533;&#65533;#&#65533;4+vpk&#65533;-&#65533;|&#65533;.&#65533;,0`&#65533;&#65533;zd@I&#65533;:&#65533;&#65533;&#180;&#65533;&#65533;&#65533;R3$&#65533;&#65533;&#65533;&#65533;&#65533;&#65533;&#65533;Dyi4&#65533;&#65533;x&#65533;&#65533;&#65533;Z&#65533;i&#65533;&#65533;$&#65533;&#65533;Z&#65533;&#13476;&#65533;&#65533;&#65533;7&#65533;|&#65533;Sp&#65533;&#1336;N&#65533;k&#65533;.JzF&#65533;&#65533;&#65533;
&#1582; J&#65533;!<Q&#65533;K&#572;&#65533;L&#65533;&#65533;O&#1923;&#65533;?&#65533;&#65533;W&#65533;&#65533;o&#65533;At&#65533;&#65533;$y$&#65533;&#65533;T&#65533;VP&#65533;&#65533;[&#65533;&#65533;4&#65533;&#65533;&#65533;h&#65533;4&#65533;&#65533;O&#65533;&#65533;k]Q&#65533;S&#65533;&#65533;&#2455;Z&#65533;&#65533;&#65533;8Z&#65533;p&#65533;E&#65533;&#65533;&#65533;R&#65533;	&#65533;\&#65533;&#65533;EQT&#65533;d*&#65533;+&#65533;&#65533;&#65533;&#65533;&#65533;0.&#65533;+&#65533;1-&#65533;xL&#65533;&#65533; f&#65533;AMPEH&#65533;z&#65533;N&#65533;(`O	X&#65533;&#65533;&#65533;&#65533;&#65533;s&#65533;	&`d.IM&#65533;Rtm&#65533;>%kA&#65533;H[ha7&#65533;(%&#65533;R&#65533;(&#65533;&#1336;&#65533;@u
&#65533;K,%R'iE&#65533;&#65533;&#65533;&#65533; &#65533;&#65533;4&#65533;H&#65533;&#65533;F@I&#63492;&#1299; 	&#65533;3&#65533;&#65533;^&#23791;>&#65533;&#65533;E!+&#65533;bk&#65533;&#65533;&#65533;&#65533;&#65533;&#65533;4P&#65533;&#65533;H&#154;&#65533;P8&#65533;B&#65533;&#65533;&#65533;k@LUH&#65533;&#65533;&#65533;%wE&#65533;&#65533;&#65533;I&#65533;	RJ(&#65533;6&#65533;H&#65533;q&#65533;&#204;&#65533;q&#65533;"&#65533;&#65533;&#65533;_&#65533;&#65533;&#1575;A&#1949;&#65533;#[&#65533;&#65533;&#65533;r&#65533;0-&#65533;
(&#65533;@&#65533;&#65533;&#65533;,&#65533;&#65533;&#65533;j&#65533;G&IL$&#65533;\N&#65533;&#65533;]&#65533;S;Q&#65533;a&#44626;&#65533;*Y&#65533;&#65533;&#65533;&#65533;&#65533;&#65533;#pJ&#65533;&#65533;&#65533;&#65533;&#65533;&#1940;B&#65533;K&#65533;F&#65533;-3&#65533;Z&#65533;&#65533;&#65533;&#248;*S&#65533;&#65533;&#65533;&#65533;K&#65533;Z&#65533;1&#65533;'$&#65533;6&#65533;&#1127;n&#65533;&#65533;$:	&#65533;&#65533;&#65533;&#65533;&#65533;&#65533;[!&#65533;=&#65533;&#65533;&#65533;)@&#65533;&#65533;&#65533;&#65533;&#1027;&#65533;&#65533;&#65533;2&#65533;o@&#65533;&#65533;DB&#65533;&#65533;';&#65533;&#65533;MJt&#65533;&#65533;'&#65533;&#65533;jt&#1170;&#65533;uD!a&#65533;&#1204;le'&#65533;&#65533;!Uz&#65533;E/*&#65533;(&#65533;&#65533;P&#65533;1&#65533;&#65533;E.&#65533;&#65533;&#65533;`P*&#65533;!{&#65533;&#65533;A=fd&#65533;&#65533;&#65533;(&#253;&#65533;l3&#65533;&#65533;&#65533;&&#65533;&#277;&#65533;P)2&#65533;+@p&#65533;&#1532;&#65533;}&#65533;&#65533;&#674;`&#65533;)&#65533;=&#65533;7&#65533;&#65533;p>u&#65533;.8&#65533;$&#65533;&#65533; &#65533;@PF&#65533;&#65533;x&#65533;&#65533;A&#65533;ZB*X&#65533;&#65533;&#65533;g&#65533;&#549;&#65533;&#65533;&#65533;&#65533;B$I+H`B9&#65533;&#65533;&#65533;iE&#65533;&#65533;&#65533;B([H&#65533;ELaO&#65533;&#65533;q&#65533;&#65533;Z1&#65533;&#65533;D&#65533;p&#65533;$&#420;s&#65533;D%6&#65533;E /h&#65533;A<&#65533;;&#65533;&#65533;A&#65533;&#65533;J	&#65533;&#65533;&#65533;E*,.c&#65533;&#65533;&#1302;&#65533;5&#65533;`&#65533;B&#65533;&#65533;&#65533;&#65533;nU&#65533;;e&#65533;&#65533;&#65533;+H`)&#65533;&#65533;"&#65533;&#65533;&#65533;e&#65533;&#65533;&#65533;GP&#65533;&#65533;&#65533;&#65533;Z&#65533;&#65533;dZ&#65533;&#65533;H&#65533;)?h&#65533;I&#65533;&#65533;&#65533;Q&#65533;&#65533;D!&#65533;RM&#65533;&#65533;&#65533;l&#65533;&#246;W&#65533;&#65533;4Y&#65533;V0&#65533;	&#65533;m=Pzx&#65533;&#65533;&#65533;&#65533;>&SJ&#65533;I#&#65533;&#65533;,&#65533; &#65533;`&#65533;&#65533;Bdi&#65533;&#65533;-m&#65533;a
&#1626;&#65533;"&#65533;&#65533;&#65533;&#65533;k$bk2&#65533;A&#65533;&#65533;t-r&#65533;&#1104;V&#65533;&#1361;&#65533;
&#65533;`&#65533;g&#65533;+&#65533;a`c&#65533;?&#65533;&#65533;&#65533;&E&#65533;&#65533;&#65533;?&#65533;&#65533;R/&#65533;&#65533;%/&#65533;s&#65533;&#65533;@&#65533;0&#65533;b(Cp(t&#65533;V( O`*&#65533;&.qP&#65533;^&#65533;&#65533;&#65533;&#65533;&#65533;&#65533;f&#65533;&#65533;&#65533;&#65533;&#65533;&#65533;UB*]&#65533;&#1088;&#65533;R&#65533;&#65533;5PJ`?J9&#358;&#65533;&#65533;@u!`M$&#1989;&#1516;s&#65533;p&#872;d3MRI&#65533;&#65533;K&&#65533;&#65533;a&#960;&#65533;&#65533;&#65533;&#65533;&#65533;XeE
^&#65533;&#899;&#65533;"(_M&#65533;&#65533;>&#65533;S&#65533;&#65533;9m&#65533;&#65533;*&#65533;&#65533;,&#65533;&#1754;&#65533;N:qY%&#65533;Pq"&#65533;&#921;&#65533;4$&#65533;i&#65533;I&#65533;&#65533;&#65533;8D&#65533;$&#65533;p&#65533;V&#65533;X&#65533;&#65533;h &#65533;&#65533;&#65533;&#65533;	&#65533;T&#65533;&#65533;J&#65533;B`&#65533;ce\&#65533;@&#65533;h&#65533;wX/&#65533;^V&#65533;&#65533;?(/;J&#504;&#65533;&#65533;&#65533;&#65533;&#65533;&#65533;&#65533;&#65533;h&#65533;0&#1085;&#65533;a&#65533;3&#65533;H/1&#65533;A&#65533;0&#65533;&#65533;*z&#65533;&#65533;&#65533;o~&#65533;hA&#65533;&#65533;&#65533;JR)&#65533;]&#65533;R&#65533;`&#65533;7&#65533;&#65533;04&#65533;7&#65533;*&#65533;&#65533;`&#65533;*&#65533;&#65533;&#65533;B&#65533;&#65533;*Q&#65533;&#65533;&#65533;&#65533;+&#371;&#65533;3&#65533;&#65533;&#65533;@&#65533;e&#65533;&#1217;Ob&#65533;PE&#65533;&#65533;[H/&#65533;<EHDyJ+&#65533;b
&#65533;&x&#65533;&#657;&#65533;q&#65533;r;&#65533;I&#65533;$D&#65533;&#65533;C&#65533;S&#65533;p)y&#65533;D`Q&#65533;DqXy&#65533;&#65533;
&#65533; @p&#65533;&#65533;&#65533;?7VT'&#65533;Br!&#65533;&#65533;&#300;&#65533;l&#65533;M&#65533;&#65533;P&#65533;&#65533;&#65533;&#65533;&#65533;&#65533;&Q&#65533;=w&#763;&#65533;&#65533;&#65533;@&#512069;o&#65533;@&#65533;*A&#65533;&#65533;&#65533;&#65533;&#65533;&#65533;q&#65533;RZ&#65533;&#65533;&#65533;&#65533;&#1675;&#65533;1&#65533;&#603;rJ) &#65533;%.&#65533;&#65533;&#65533;&#65533;^&#1465;Nv&#65533;$&#65533;&#65533;&#65533;v&#65533;v&#65533;&#65533;&#65533;\=&#65533;5U&#65533;s_SK&#65533;&#65533;>&#65533;&#65533;UH&#65533;&#65533;A&#65533; &#65533;&#729;&#65533;&#65533;&#65533;kX&#65533;Zd&#65533;*J&#65533;&#65533;&#65533;&#65533;&#65533;9&#65533;&#65533;?w"&#65533;&#65533;3&#65533;&#65533;&#65533;C&#65533;/&#65533;#'xU;][&#1518;b%&#65533;&#481;&#65533;&#65533;&#65533;1"aHLB&#65533;6&#65533;&#65533;&#65533;O&#65533;`'T&#65533;@&#65533;a&#65533;D9/&#65533;)&#65533;[F&
&#65533;&2&#65533;&#65533;d$t&#65533;&#65533;/&#65533;O#q!K&#65533;i&#65533;&#65533;Y)@8&#65533;Jq{&#65533;&#65533;&#65533;&#65533;&#65533;&#65533;&#65533;0&#65533;MmW&#65533;`&#65533;qq7JS&#65533;;&#65533;V&#65533;&#65533;&#65533;&#65533;xk&#65533;!&#65533;zN&#65533;&#65533;H0&#65533;&#65533;&#65533;b}&#65533;[j&#65533;&#65533;@&#65533;#&#65533;DVg&#65533;5&#1597;!&#65533;&#65533;D&#65533;&#d&#65533;&#1510;&#65533;:&#65533;sV&#65533;&#65533;&#65533;C[&#65533;	&#65533;&#65533;&#65533;8|&#65533;&#65533;PC%&#65533;&#65533;k&#65533;*&#65533;&#65533;&#65533;U&#65533;&#65533;&#65533;&#65533;&#65533;&#65533;,@&#65533;&#65533;&#65533;N&#65533;&#65533;&#65533;
&#65533;C1J&#65533;&#65533;&#65533;;@&#65533;J@)&#65533;&#65533;&#65533;&#65533;.&#65533;&#65533;&#65533;h&#65533;&#65533;z&#1194;$p&#65533;N&#65533;&#65533;&#65533;&#65533;L&#65533;&#65533;&#65533;{$&#65533;&#65533;&#65533;D6&#65533; .&#65533;F&#65533;}JO+&#65533;&#65533;&#65533;
&#65533;F9r&#65533;D&#65533;$&#65533;&FD)&#65533;D(&&#65533;&#65533;`&#65533;&g
t&#65533;&#65533;&#65533;xeL-
?aX
$!N&#65533;n>&#65533;Te&#1576;"&#65533;&#65533;&#65533;^&#65533;I&#65533;&#65533;&#65533;* R&#65533;&#65533;&#65533;c&#65533;h&#65533;&#65533;zm&#65533;&#65533;&#65533;&#65533;$&#65533;&#65533;C&#65533;P&#65533;&#65533;&#65533;"<'f&#65533;&#65533;N&#65533;&#65533;]&#65533;OZ"&#65533;&#65533;-&#65533;&#65533;U&#65533;&#65533;3K&#65533;!&#65533;&#65533;f&#65533;&#65533;&#65533; &#65533;,D@/&#65533;c.&#65533;`&#65533;&#65533;&#65533;&#596;&#65533;V&#65533;M aD&#65533;$L&#65533;&#65533;&#65533;&#65533;"&#65533;&#65533;&#65533;" &#65533;.&#65533;2I&#65533;
&#65533;6&#65533;6t&#65533;&#65533;R&&#65533;&&#65533;&#65533;V&#65533;}8&#65533;!$ &#65533;PO&#65533;&#65533;f
M9&#65533;&#65533;7J&#65533;&#65533;
:TamR@&#428;&#65533;JC#&#65533;&#65533;&#65533;`]6&#65533;
 &#65533;P&#65533;&#65533;&#65533;F@&#65533;
dG&#65533;&#65533;&#65533;Z!&#65533;&#624;"&#65533;p&#65533;&#65533;!5&#65533;N$&#65533;Cb&#65533;&#65533;Ba4D&#65533;G%xb%&#677;&#65533;&"&#65533;&#65533;&#65533;&#65533;&#65533;&#65533;&#65533;r&#65533;&#65533;&#65533;&#1033;&#65533;)"5G+&#65533;H&#65533;d@A&#65533;H&#65533;"}\"&#65533;`r&#65533;<cZ&#65533;
&#65533;&#65533;&0P &#65533;&#65533;q.d&#65533;`&#65533;!-&#65533;&#65533;*Q1`&#65533;b&#65533;1&#65533;"&#65533;\&#65533;N&#65533; `O8C&#65533;H&#65533;Q&#65533;M&#65533;&#65533;[f.N&#65533;&#65533;~&#65533;&#65533;&#65533;&#65533;&+&#65533;&#65533;S&#65533;&#65533;|&#65533;-&#65533;mHH2"<4B&#65533;&#65533;D": 
&#65533;qXNo&#65533;&#65533;q&#65533;:`&#65533;b| &#65533;J&#65533;&#65533;H&#65533;&#65533;&#11274;."LaP
&#65533;9Jv&#65533;j&#65533;^X"V&#65533;&#65533;$G&#65533;&#1016;&#933;f,2E&#65533;&#65533;Z$^t@)F&#65533;~&#65533;&#1906;"|&#65533;u>#P&#65533;8KJ&#65533;&#65533;Z&#65533;r&#65533;&#65533;&#65533;&#65533;/&#65533;H&#65533;&#65533;&#65533;)DQ(&#65533;'&#65533;&#65533;&#65533;&#65533;$C&#65533;Q2H&#65533;&#65533;&#65533;hu<&#65533;&#65533;0&#65533;}6&#65533;_&#65533;}&#65533;&#65533;&#1703;{,&#65533;>&#65533;&#65533;j&#65533;&#65533;8&#65533; qd@(&#65533;@x*&#65533;&#65533;&#65533;&#65533;[&#65533;F&#65533;!\(&#65533;DH`X&#65533;>&#65533;#
?&#65533;1&#65533;p?r&#65533;&#65533;
&#65533;&#65533;&#65533;&#65533;1&#65533;&#65533;quZ&#65533;*`&#649;t `&&#65533;ub&#65533;$>d&#65533;&#65533;$4U&#65533;#Ib&#65533;&#65533;&#65533;&#65533;&#46733;&#65533;&#807;&#65533;h&#65533;&#65533;D&#248;&#65533;Za&#65533;D&#65533;7&#65533;&#65533;&#65533;&#65533;&#65533; &#65533;$a>&#65533;U!2&#65533;&#65533;~&#65533;$&#65533;&#65533;&#622;&#65533;, &#65533;&#65533; Za5&#65533;H &#65533;&#65533;&#65533;B&#65533;DT&#65533;&#65533;&#65533;d0&#65533;&#65533;&#65533;&#65533;&#65533;&#65533;&#65533;~@k&#65533;^&#65533;&#65533;&#1104;C&#65533;&#65533;'hd&#65533;&Z&#65533;Pg&#65533;&#65533;&#772;&#65533;&#65533;n\&#65533;&#65533;/
&#65533;G A&#65533;S&#65533;&#65533; &#65533;&#65533;&#65533;mJ&#579;2&#65533;&#65533;LA&#65533;&#65533;
&#65533;&#65533;&#65533;J&#65533;;EA.E"4&#65533;-^&#65533;&#65533;&#65533;G&#65533;Z&#65533;E&#1679;v&#65533;b[&#65533;,D`&#65533;&#65533;,&#65533;&#65533;5&#65533;HF/l&#65533;$&#65533;&#65533;&#65533;&#785;&#65533;/	&#65533;&#65533;&#65533;*b&#65533;@&#65533;&#65533;&#65533;\Z&#65533;f&#65533;@j{&#65533;&#65533;M!&#65533;OJ&#65533;&#65533;&#65533;&#65533;>O&#65533;N&#65533;&#65533;&#65533;i&#65533;&7|&#65533;ED&#65533;&#65533;Y\&#65533;&#65533;M&#65533;v&#65533;FQ&#65533;&#65533;*&#65533;/A-
)U&#65533;&#65533;Fn&#65533;&#65533;&#65533;&#65533;
&#653;&#65533;&#65533;
N&#65533;pu&#65533;++&#65533;&#65533;V&#65533;L&&#65533;&#65533;TE]D_[B&#65533;Rg(F"`RS&#65533;&#65533;&#65533;Fv&#65533;P&#65533;U&#65533;eWg'H&#65533;&#65533;&#65533;&#65533;Dg&#65533;X&#65533;&#65533;J@&#65533;&#65533;&#65533;&#65533;&#65533;$!&#65533;;&#65533;D)*&#65533;&#65533;.PK&#65533;@x&#65533;Z&#65533;(&#65533;}&#65533;L&#65533;&#65533;@\&#65533;&#65533;&#65533;&#65533;40&#65533;L&#65533;\&#65533;g!&#65533;&#65533;H&#65533;N&#65533;R2n&#65533;7&#65533;&#65533;~:>ckLQ&#65533;&#65533;&#65533;Dg&#65533;hJ&#65533;8&#65533;&#65533;#&#65533;bX&#65533;&#65533;!|&#65533;&#65533;Ph &#65533;`4&#65533;&#65533;&#65533;&#800;&#65533;&#65533;&#65533;I&#65533;&#65533;PE&#65533;ne&#65533;&#65533;4]@d&#65533;e&#65533;&#65533;&#1829;5&#65533;&#65533;j6FM'&#65533;&#65533;&#65533;^&#65533;,v68DbY&#65533;"&#838;va &#65533;&#159;@&#65533;6 &#65533;&#65533;&#65533;&#65533;h.&#65533;&#65533;!&#65533;"&#65533;-&#65533;
,&#65533;
&#65533;x
`D&#65533;$$!2&#65533;&#65533;&#65533;b&#65533;&#65533;@(A+#@<&#65533;S2< m	&#65533;&#65533;&#65533;&#65533;&#65533;M9&#65533;{b&f&#65533;n&#65533;}#&#65533;&#65533;4&#65533;8HNJ&#65533;&#65533;\FD&#65533;&#65533;(&#65533;b&#65533;$;]&#65533;:&#65533;5rn=&#65533;&#65533;&#65533;&#65533;&#65533;'&#65533;&#65533;Y&#65533;&#65533;&&#65533;&#65533;P&#65533;t&#65533;&#553;H&#65533;A&#65533;n&#65533;P&#65533;#&#65533;&#65533;Fx&#65533;]Av+&#65533;5&#711;t^&#65533;tN&#65533;\&#1966;&#65533;<&#65533;H&#65533;&#65533;H{&#65533;I6s&#65533;
X&#65533;y&#65533;&#65533;LR`J&#65533;&#65533;&#65533;y&#65533;&#65533;&#65533;&#65533;&#65533;&#65533;b.a0$#`1F |&#65533;J&#65533;W&#65533;&#65533;G}&#65533;&#65533;\]&#65533;&#65533;&#65533;VN1c&#65533;&#65533;&#11266;N&#65533;l2&#65533;6pc8&#65533;&#65533;"M._&#65533;&#65533;&#65533;T&#65533;&#65533;@&#65533;&#65533;c0te
&#65533;
w=&#65533;s0n&#65533;a&#65533;&#65533;&#65533;f&#65533;;3&#65533;&#65533;ID2&#65533;.a&#65533;p&#65533;%>7`4Gp,&#65533;'&#65533;&#65533;'+R&#775;&#65533;^&#65533;&#65533;(!Eb&#65533;&#65533;"&#65533;5&#65533;8&&#65533;ea@&#65533;&#1740;&#65533;sY&#65533;q9x&#65533;h&#65533;"~&#65533;&#65533;&#65533;&#65533;&#65533;&#65533;ju&#65533; :&#65533;)X&#65533;'&#65533;&#65533;&#65533;h&#65533; |&#65533;&#65533;-&#165;&#65533;Pv-b&#65533;}&#65533;\&#65533;7&#65533;X];
f2&#65533;]o&#65533;]&#65533;dMA&#65533;&#65533;S&#65533;&#65533;T&#65533;i&#65533;s5T!\bd:*&#65533;;>kF&#65533;C~p&#65533;+&#65533;&#65533;0ue&#65533;&#65533;#G&#65533;Fr.n&#65533;&#65533;&#65533;&#65533;4T&#65533;L&#65533;)DV&&#65533; ev_h(&#65533;b:&#65533;&#65533;&#65533;tX&#65533;&\&#65533;sHN5&#65533;&#65533;&#65533;l&#65533;wh&#65533;,&#65533;@&#65533;Y&#65533;&#65533;;@&#65533;&#65533;&#65533;&#65533;&#65533;8/&#65533;B&#65533;&#65533;bJ&#65533;
&#65533;&#65533;z_&#65533;&#65533;e&#65533;d&#65533;&#65533;&#65533;B&#65533;a&#65533;^`Q&#65533;4"L&#65533;2@"A&#65533;7&#65533;&#65533;y&#65533;&#65533;&#1500;Wj}e&3,&#65533;O &#65533;<&#65533;1&#65533;$&#65533;&#65533;&#65533;2&#65533;&#65533;&#65533;&#65533;7&#65533;&#65533;": &#65533;&#65533;lm&#65533;&#65533;&#65533;$RG&#65533;&#65533;wX&#65533;1&#65533;<
`X&#65533;&#65533;&#65533;&#65533;J![&#65533; &#65533;&#65533;;V)R&#65533;&#65533;&#65533;9&#65533;bYd&#65533;	&#65533;V&#65533;'&#65533;O&#50440;&#65533;b9N&#65533;E8&#65533;%Vzd&#1893;&#65533;&#65533;&#65533;%}&#65533;H&#65533;&#65533;&#65533;&#65533;aR&#65533;F
&#65533;&#65533; y&#65533;&#65533;&#65533;y&#65533;$&#65533;&#65533;&#65533;&#1152;&#65533;Z&#65533;`&#65533;tKe&#65533;&#65533;H/&#57627;&#65533;V&#65533;&#65533;!tt`&#65533;`8&#65533;<a!&#65533;;&#65533;&#65533;&#65533;5C^1C&#65533;0J,&#65533;&#65533;1&#65533;+&#65533;&#65533;&#65533;&#65533;cSD CV&#65533;T&#65533;p&#65533;4&#65533;!5&#65533;@&#65533;Xw&#65533;&#65533;c&#65533;&#1091;&#65533;`g&#65533;&#65533;(,&#1667;&#65533;1"&#65533;&#65533;4gF&#65533;	U
bUD&#65533;Bks$&#65533;EV&#65533;&#65533;f&#65533;&#65533;Hl9&#65533;E&#65533;&#65533;&#65533;	&#65533;&#65533;%w&#65533;&#65533;o&#65533;&#65533;`r;+D@&#65533;&#65533;&#65533;a:;&#65533;K3&#65533;d= 0:&#65533;  -&#65533; &#65533;&#65533;Z]&#65533;&#65533;&#65533;ll&&#65533; M&#65533;&#65533;&#65533;M tB &#65533;8&#65533;&#65533;&#65533;&#65533;Z).n&#65533;&#65533;?&#65533;O&#65533;2&#65533;&#65533;OH&#65533;O&#65533;&#65533;&#65533;&#65533;"J&#65533;&#65533;C0&#65533;&#65533;\&#65533;&#65533;41&#65533;&#65533;6@l&#65533;&#65533;W&#65533;&#65533;&#65533;&#65533;29-&#65533;&#65533;(&#65533;I/&#65533;*Z&#65533;*8D&#65533;&#65533;1&#65533;&#65533;5S&#65533;%H<^Z&#65533;A&#65533;Nt&#65533;|&#65533;K&#65533;\&#65533;&#65533;E^`z&#65533;&#65533;&#65533;xaa&#65533; &#65533;$
&#65533;`&#65533;5`&#65533;c&#481;[&#65533;&#817;&#65533;EK-@&#65533;&#65533;d&#65533;&#65533;;&#1581;&#65533;&#65533;&#65533;&#65533;&#65533;R&#65533;.4F&#65533;%&#65533;N&#65533;&#65533;&#65533;&#65533;\&#65533;Ax*&#65533;&#65533;&#65533;\&#831;{&#65533;&#65533;&#65533;&#65533;&#65533;&#65533;N&#65533;&#65533;&#65533;1&#65533; 2&#65533;_&#65533;&#65533;V&#65533;8$oEaU&#272;\P4&#65533;I&#65533;!:m=L-&#65533;&#65533;C(&H&#65533;&#65533;&#406;6&#65533;&#65533;D[&#65533;&#65533;:&#65533;E&#65533;F&#51540;.t&#1281;B&#65533;P&#65533;&#65533;X&#65533;&#65533;&#65533;&#65533;%\&#65533;&6&#65533;V[&#65533;E& &#65533;*&#499;&#65533;&#65533;bI&#65533;D&#65533;
&#65533;`w&#65533;+&#1064;&#65533;&#65533;B&#65533;&#65533; x2j&#65533;&#65533;4&#65533;m&#65533;&#65533;W&#65533;&#1565;'&#65533;d&#65533;&#65533;y&#65533;&#65533;&#65533;}6A6 &#1394;&#65533;&#65533;&#65533;&#65533;&#65533;A&#65533;B`&#65533;&#65533;&#65533;&#65533;[&#65533;7!&#65533;{&#65533;1O<&#65533;{}&#65533;&#65533;&#65533;&#65533;&#65533;Os&#65533;8@&#65533;j,&#65533;v`&#65533;&#65533;&^&#1343;I	&#65533;&#907;&#65533;&#65533;&#65533;&#65533;&#65533;&#65533;F&#11203;m&#65533;&#65533;m&#65533;c&#65533;-v +;&#65533;&#65533;B&#65533;^T&#65533;1&#65533;&#65533;&#65533;"&#65533;|H&#65533;&#65533;&#65533;ZB&#65533;&#65533;dUgT&#65533;&#65533;V&#65533;&#65533;^{L&#65533;r=&#65533;cknI&#65533;&#65533;&#65533; &#65533;&#65533;&#615;6&#541;,&#65533;Bz&#65533;&#65533;*1b&#65533;fK&#65533;&#65533;&#1856;&#65533; &#65533;&#65533;l,&#65533;2@&#759;<&#65533;	&#65533;&#65533;&#65533;&#65533;M&#65533;&#65533;&#65533;&#65533;&#65533;&#65533;[&#65533;&#1018;*&#65533;]&#65533;&#65533;&#65533;"&#65533;_&#65533;P&#65533;Q&#65533;'_A &#65533;&#65533;&#65533;*&#65533;d&#65533;Vd&W&#65533;&#65533;&#65533;5g&#65533;-^)8&#65533;&#65533; :|8E&#65533;O&#65533;X&#65533;&#65533;&#65533;B&#65533;#\	&#1178;_&#65533;&#65533;&#65533;	&#65533;B~T&#65533;&#65533;
&#593;I&#65533;jR&#65533;KWq"&#65533;R3NJq4&#65533;&#65533;&#65533;f&#65533;K6lx@&#65533;&#65533;Q&#65533;&#65533;&#65533;&#65533;qI&#65533;&#65533;)&#65533;&#792;2d&#532;&#65533;&#65533;X&#65533;j&#65533;&#661;&#65533;&#65533;&#65533;]&#65533;@K&#65533;&#65533;V(&#65533;&#65533;)S&#65533;B=*&#65533;&#65533;&#65533;1&#65533;&#280;$j&#1188;AtP&#65533;q&#65533;	RD&#65533;&#65533;i&#198;J*8&#65533;&#65533;L&#1616;B&#65533;1&#65533;&#65533;9&#262;M&#65533;/&#65533;@&#65533;&#65533;&#65533;&#1255;&#65533;HP&#65533;&#65533;&#65533;H&#65533;[&#65533;&#65533;T&#65533;K/n&#65533;&#65533;"&#65533;&#65533;&#65533;q&#65533;D&#65533;rU&#65533;&#65533; P&#65533;&#65533;&#65533;&#65533;&#65533;&#65533; $I&#65533;&#65533;&#65533;0&#65533;&#65533; $&#65533;&#65533;&#65533;&#65533;&#65533;&#65533;[9/1"&#65533;&#65533;-&#65533;X&#65533;&#65533;c&#65533;&#65533;&#65533;&#65533;&#65533;h&#65533;&#65533;e$&#65533;&#65533;&#65533;&#65533; -&#65533;&#65533;r2&#65533;D&#65533;L=&#22803;+>&#65533;&#65533;&#65533;MPRTR&#65533;aDG &#65533;&#65533;R&#65533;tqJT&#65533;&#65533;8&#65533;U
X&#1344;Y,r%&#65533;WZ&#65533;xV&#65533;4&#1464;Q&#65533;@&#65533;Lz&#65533; I^&#65533;@&#65533;#&#65533;<r&#65533;&#65533;%&#65533;P@&#65533;&#65533;CTie2fYR&#65533;e&#65533;&#65533;&#65533;&#65533;&#65533;h&#65533;V&#65533;i&#65533;&#65533;)&#65533;&#65533;i&#65533;f$D`&#65533;&#65533;&#65533;X$6]&#65533;&#65533;p&#65533;&#65533;&#65533;F&#65533;*B4itV&#65533;I
&#65533;&#65533;&#65533;&#65533;&#65533;q&#65533;IE)&#65533;&#65533;y(L&#65533;&#65533;B&#65533;&#65533;B&#65533;&#1124;&#65533;A2G'&#65533;&#65533;R.&#65533;&#65533;-D"&#65533;Mq&#820;\&#65533;;-'&#65533;M>]r&#65533;Q`H&#1311;f&#65533;&#65533;))Z5&#65533;&#65533;5&#65533;&#65533;&#65533;d&#22535;&#65533;`&#65533;&#65533;d&#65533; &#65533;&#65533;&#65533;$>&#65533;&#65533;(&#65533;]&#65533;d&#65533;l&#65533;r&#65533;&#65533;&#65533;&#65533;PAdX&#65533;@^fIC(&#65533;
&#65533;Q$ez&#65533;&#65533;g&#65533;&#65533;&#65533;fJPpi&#1734;&#65533;&#65533;&&#65533;&:&#65533;!(p&#65533;e\\&#447;!&#1477;&#65533;tht&#65533;&#65533;
A&#65533;"&#65533;BJ$T&#65533;@
$&#65533;V\J&#65533;&#65533;&#65533;/&#65533;ziv+&#65533;`&#65533;EH&#65533;1&#65533;&#65533;*8&#65533;D	%x.&#65533;&#65533;&#65533;1ULk&#65533;8&#65533;&#65533; &#65533;Jea%&#65533;&#65533;%&#65533;\K&#65533;)&#65533;b&#65533;U/"&#65533;&#65533;)K&#65533;a6&#65533;"$&#65533;Z&#65533;&#65533;&#65533;m&#65533;&#65533;\(&#65533;&#225;&#65533;D'&#65533;( '&#65533;(&#65533;&#65533;@&#65533;&#65533;&#65533;UV&#65533;&#65533;&#65533;&#65533;U@&#65533;&#65533;&#65533;U&#65533;,b&#65533;!&#65533;&#65533;&#65533;N:&#65533;	&#65533;&#65533;&#65533;p&#65533;&#65533;&#65533;Fi/&#65533;m0&#65533;	!&#34746;M&#65533;&#65533;\p{&#65533;&#65533;q&#65533;&#65533;$J	&#65533;D&#65533;&#65533; &#65533;&#65533;"&#65533;uA&#65533;&#65533;&#65533;&#65533;&#65533;&#65533;y&#65533;&#65533;g&#1189;&#65533;CB&#65533;&#65533;&#65533;&#439;F+&#65533;&#65533;&#65533;4uLMo&#65533;&#65533;:&#35892;RNO&#65533;&#643;&#65533;&#65533;E&#65533;Z&#65533;&#65533;&#65533;5&#65533;&#65533;&#65533;V&#65533; &#65533;&#65533;&#65533;&#65533;-FX&#65533;&#65533;&#65533;@&#65533;Aqc`Wx&#65533;&#65533;&#65533;0&#65533;&#65533;&#65533;&#65533;&#65533;c&#65533;RI<&#65533;/&#65533;&#65533;&#65533; &#65533;&#65533;_&#65533;&#65533;&#65533;&#65533;&#65533;$&#65533;&#1187;l!0Ad8&#65533;&#65533;&#65533;p&#65533;3&#65533;&#65533;&#65533;U>&#65533;&#65533;&#65533;}@)q&#65533;&#65533;&#65533;d&#65533;&#65533;l6&#65533;&#65533;m&#442;&#65533;&#65533;&#65533;`tL&#65533;&&#65533;*9h&#65533;&#65533;&#65533;&#65533;&#65533;=&#65533;&#65533;	&#65533;&#65533;U&#65533;B&#12033;p&#65533;:&#65533;b&#65533;uXV&#65533;&#65533;&#65533;{-&#65533;&#65533;&#65533; "&#65533;PI
=&#1633;O+HP+&#65533;h6IZ&#65533;(!?&#65533;=&#65533;k&#65533;&#65533;D&&#65533;&#65533;&#65533;&#65533;Ky&#65533;%&#65533;?RrM&#65533;|&#65533;rT&#65533;&#65533;4,&#65533;&#65533;&#1184;&#65533;&#65533;&#65533;@&#65533;,C&#65533;C&#65533;&#65533;"K&#65533;&#65533;-&#65533;	&#65533;&#65533;f&#189;&#65533;&#65533;TX&#65533;#&#65533;&#65533;C&#65533;&#65533;d&#65533;&#65533;N1F&#65533;&#65533;E&#65533;&#65533;^&#65533;)&#65533;&#65533;E4"gNTS0qSX&#65533;&@&#65533;&#65533;hr6&#65533;*dU&#65533;&#65533;S?&#65533;&#65533;*pSY&#65533;&#65533;&#65533;&#65533;&#65533; (A&#65533;&P&#65533;:&#65533;&#65533;4:&#65533;&#65533;	"&#65533;&#65533;&#65533;&#65533;&#65533;&#65533;G&#65533;@A&#65533;*f()&#884;'>&#65533;&#65533;&#65533;!&#65533;&#65533;&#65533;u&#65533;&#65533;+&#65533;J&#65533;R&#65533;&&#65533;&#65533;KV&#65533;6&#65533;&#65533;&#65533;&#65533;&#65533;
]B&#65533;"`P}Z	&#65533;V&#65533;&#65533;&Q&#65533;L&#65533;&#65533;&#65533;%&#65533;AK)&#65533;W5&#65533;
Tp&#65533;R`&#65533;zH&#65533;&#65533;&#65533;&#65533;	)H&#65533;&#65533;&#65533;&#65533;&#65533;&#65533;-;&#65533;&#65533;1C&#65533;&#65533;&#65533;&#65533;&#65533;x&#65533;*&#65533;&#65533;&#65533;\s%E&#65533;g&#65533;@2\2&#65533;&#65533;*&#65533;&#65533;%&#65533;&#65533;S`&#65533;*U&#65533;R(&#65533;:9L&#65533;&&#65533;"&#65533;G&#65533;XG#1&#1251;&#65533;B}8&#65533;0	&#1333;&#65533;	&#65533;&#65533;#&#65533;&#65533;&#65533;]&#65533;_	&#65533;=Ei&#65533;=&#65533;&#65533;&#65533;}Nb)?&#65533;!&#65533;hv&#65533;S&#1093;&#65533;ey&#65533;z$&#65533;3&#65533;&#65533;
&#65533;7&#1124;%&#65533;&#65533;&#65533;z&#65533;&#65533;&#65533;-&#65533;M&#65533;
E&#65533;x2)q&#65533;&#65533;NJ&#65533;&#65533;&#65533;&#65533;`&#65533;&#65533;&#65533;&#65533;E&#65533;&#65533;&#65533;&#65533;&#65533;&#65533;&#65533;`#&#65533;&#65533;&#65533;`l&#65533;E&#65533;&#1312;&#65533;&#65533;&#65533;&#65533;0&#65533;T&#65533;&#65533;I&#65533;&#65533;p1&#65533;&#65533;%&#65533;:5&#65533; 40&#65533;h0&#65533;K&#65533;&#65533;&#65533;&#65533;%&#65533;&#65533;&#65533;T&#65533;&#65533;5&#65533;&#1436;&#65533;@&#65533;C)w9&#65533;#^&#65533;&#65533;?J&#65533;&#65533;&#65533;U&#65533;bdPLb&#65533;@&#65533;{&#65533;&#65533;&#65533;
J&#65533;&#65533;&#65533;8&#65533;1&#65533;&#65533;t93&#65533;&#65533; 6&#65533;
 &#65533;'&#65533;&#65533;u]BI&#65533;Hh&#65533;&#65533;IS]&#65533;2wf&#65533;&#65533;&#65533;&#65533;&#65533;&#65533;&#65533;&&#65533;&#65533;w!L&#65533;&#65533;oH&#65533;&#65533;B&#65533;&#65533;&#65533; &#223;R&#65533;s_&#65533;,<&#65533;&#65533;~&#65533;&#65533;&#65533;&#65533;m&#65533;I&#65533;A	lT&#65533;&#65533;`&#65533;&#65533;(&#65533;&#65533;&#65533;&#65533;%&#65533;/1<&#1839;6&#65533;&#65533;S&#65533;&#65533;&#65533;&#65533;&#65533;e<&#65533;&#65533;&#65533;&#3079;&#65533;&#65533;6C	&#65533; )&#65533;&#65533;&#65533;0J&#792;%r&#65533;t,&#65533;D<bp&#65533;&#65533;&#65533;B&#65533;&#65533;&#65533;&#65533;/&#65533;&#65533;^&#65533;U&#65533;&#65533;:&#65533;&#65533; 8&#65533;&#259;'&#65533;c&#65533;&#65533;&#65533;&#65533;&#65533;&#65533;&#65533;&#65533;&#65533;&#65533;&#65533;	As&#65533;&#1183;&#65533;!vA$t&#65533;&#65533;&#65533;9&#65533;&#65533;Y&#65533;&#65533;i&#65533;&#65533;&#65533;Z&#65533;&#949;
@&#65533;&#65533;9eR&#65533;&#65533;&#65533;&#65533;&#65533;&#65533;AA+&#65533;W&#65533;A&#65533;+&#65533;&#65533;h&#65533;&#65533;>&#849;&#65533;8K
	&#65533;
&#65533;
&#65533;^ H@&#65533;&#65533;&#65533;V&#65533;&#65533;08O&#65533;$&#65533;&#65533;&#65533;&#65533;|&#65533;p
\&#65533;-&#65533;E]e&#65533;&#65533;&#65533;t&#65533;&#65533;4 &#65533;&#65533;&#65533;x&#65533;3&#65533;5&#65533;&#65533;D&#65533;"&#65533;&#65533;&#65533;
&#65533;q&#65533;-&#14657;BH&#65533;}&#65533;&#65533;[&#65533;&#65533;&#65533;`p&#65533;&#65533;Q&#65533;&#1870;&#65533;>&#65533;
g&#65533;Cv&#65533;&#65533;o&#65533;p&#65533;i&#65533;k&#65533;s&#1036;&#65533;)&#65533;@awt6&#65533;
5&#65533;H&#65533;H&#65533;IXe&#65533;&#65533;&#65533;&#65533;&#65533;&#749;&#65533;&#65533;,&#65533;J&#65533;&#65533;&#65533;%&#65533;&#1708;"	/&#65533;&#65533;&#65533;&#65533;CPU&#65533;1x&#65533;{&#65533;&#65533;&#65533;bX&#65533;v&#65533;&#65533;&#65533;7zW&#65533;Jq "&#65533;Q&#65533;.&#65533;|&#1308;:0V-&#65533;Gl&#65533;&#65533;&#65533;A&#65533;rE&#65533;Y&#65533;&#65533;&#65533;a
S&#65533;&#65533;h&#65533;n&#65533;Z&#65533;#
&#65533;&#65533;&#65533;&#65533;&#65533;&#65533;&#65533;"OjXg&#65533;p&#65533;&#65533;&#65533;@&#65533;&#65533;RW&/&#65533;UXiPS&#65533;>&#65533;Q&#65533;6v&#65533;&#65533;NciP&#65533;Wy&#65533;!m&#65533;&#65533;#h&#65533;\D&#65533;@P&#65533;&#65533;z"P<&#65533;&#65533;w&#65533;&#65533;'&#193;<&#65533;6&#65533;
&#65533;P	&#65533;rf&#65533;&#65533;\&#65533;&#65533;B&#65533;@]&#65533;4p?F]&#65533;&#65533;f&#65533;e=A&#65533;&#65533;&#65533;3&#65533;&#65533;&#65533;&#65533;&#65533;&#65533;R>A&#65533;I&#65533;&#65533;IW	 0DG&#65533;X5&{&#65533;&#65533;]@*P&#65533;`f&#65533;&#65533;!&#65533;&#65533;P
c&#65533;|,&#65533;&#65533;&#65533;@&#65533;&#65533;"`m&#65533;&#65533;0s&#65533;P`&#65533;I&#65533;&#65533;	&#65533;&#65533;&#65533;Q2`&#65533;&#65533;B) &#65533;&#65533;~k&#65533;&#65533;&#65533;_&#65533;`'D&#65533;A&#65533;d&#65533;a&#65533;&#65533;&#65533;z&#65533;&#65533;N&#65533;&#65533;R'uS'&#65533;A&#65533;&#2020;k&#65533;Q:]&#65533;u&#65533;&#65533;k1&&#65533;2&#65533;&#65533;&#65533;&#65533;&#65533;(&#65533;{/&#65533;caHd&#65533;&#65533;
nGP~G<&#65533;&#65533;'&#65533;&#65533;Z&#65533;&#65533;T&#65533;!Q&#65533;&#65533;0	=gDxg&#387;&#65533;%p&#65533;&#65533;&#65533;&#65533;3@b)&#65533;&#65533;&#65533;&#1489;&#65533;&#65533;5S]&#65533;&#65533;c&#65533;&#65533;<SCI&#65533;&#65533;p&#65533;&#65533;&#65533;;&#65533;&#65533;,&#65533;[&#65533;&#65533;&#65533;&#1030;&#65533;U%&#65533;f&#65533;&#65533;]qU&#65533;"@&#65533;\&#65533;&#65533;94&#65533;MH&#65533;&#65533;1)s&#65533;&#65533;fH&#65533;uAPLw&#65533;L&#65533;,&#65533;aB&#65533;#&#65533;y&#65533;
&#65533;j&#65533;&#65533;@4pA&#65533;&#65533;E4i&&#65533;&#65533;&#65533;bTa:&#65533;&#65533;&#65533;&#65533;&#65533;XKCl&#65533;39&#65533;L&#65533;#&#65533;&#65533;#C&#65533;#&#65533;`d&#65533;y		&#65533;&#65533;Z*(f&#65533;UnC&#65533;&#65533;q@.&#977;^q
a&#65533;&#65533;ay&#65533;H?(Seo&#65533;cp&#1537;&#65533;&#516;>&#65533;&#65533;z&#65533;h+&#65533;&#65533;]&#65533;z&#65533;8N&#65533;&#65533;&#65533;&#65533;&#65533;&#65533;
@u@]`&#65533;&#65533;&#65533;&#65533;\&#65533;&#65533;'7A&#65533;9&#65533;U&#65533;P
SpA%&#65533;M9	&#65533;	s&#65533;$fh&#65533;&#65533;B&#65533;~kaBe0&#65533;9&#65533;&a&#65533;
&#65533;x &#65533;&#65533;pY&#65533;	V&#65533;&#65533;\2l&#65533;B	&#65533;A	S&#65533;Jt:EPL)c&#65533;XH	&#65533;
0&#65533;&#65533;$`A8-&#65533;&#65533;.n&#65533;wU?&#65533;&#65533;&#65533;&#65533;&#65533;&#65533;&#65533;d&#65533;V[p&#65533;1&#65533;&#65533;&#65533;5&#65533;UyAv>=hf&#65533;&#65533;y?Q6&#65533;<&#65533;d&#65533;d,&#65533;&#65533;&#65533;3$&#65533;&#65533;s
$&#65533;85&#65533;&#65533;&#65533;&#65533;&#65533;/I&#65533;
&#65533;&#65533;(`&#65533;&#65533;`P&#65533;`qup&#65533;&#65533;&#65533;&#65533;&#65533;L&#65533;|&#65533;-&#65533;Uz&#65533;&#65533;uz&#65533;MMU$&#65533;&#65533;#&#65533;&#65533;2 T`%&#65533;~&#65533;$iu&#65533;/y&#65533;&#65533;&#65533;&#65533;&#65533;d&#65533;&#65533;DS0&#65533;d&#65533;S&#65533;9&#65533;gadl&#65533;@Ld">`&#65533;Q&#65533;VlJ&#65533;&#65533;2&&#65533;ju&#65533;&#65533;&#65533;&#65533;#&#65533;3&#65533;_&#65533;&#65533;&#65533;^{&#1500;&#65533;&#65533;O&#65533;&#65533;	&#65533;f&#65533;&#65533;En&#65533;wrI&#65533;?d&#65533;g&#65533;&#1603;<&#65533;H&#65533;0E#&#65533;y&#65533;&#65533;	&#65533;&#65533;T&&#65533;H&#65533; !A&#65533;S&#65533;\s
&#65533;&&#65533;D&#65533;P	1&#65533;`,&#65533;&#65533;&#65533;&#65533;&#65533;	E&#65533;&#506;&#65533;\Aq:&#65533;60&#65533;m9[&#65533;&#65533;F&#65533;&#65533;`%
;&#65533;n&#65533;&#65533;v&#65533;}sSJ&#65533;J&#65533;0jB&#65533;Ls&#65533;#&#65533;@&#65533;X`&#65533;&#65533;&#65533;&#65533;Q&#65533;&#65533;t&#65533;$b`&#65533;&#65533;&#65533;&#65533;%\&#65533;&#65533;3?&#65533;S&#65533;r
3&#65533;i&#65533;
&#65533;&#65533;x&#65533;k1&#423;&#65533;&#65533;&#65533;&#65533;&#65533;W)&#65533;&#65533;q&#65533;&#65533;=x7*&#65533;	&#65533;d&#65533;&#65533;w&#65533;X&#65533;&#65533;&#65533;n&#65533;O0&#65533;z8J&#65533;&#132;B&#1440;&#65533;g?8I&#65533;X&#65533;L&#65533;&#65533;.&#65533;w&#65533;e&#65533;1G"&#65533;>&#65533;I&#65533;p&#65533;&#65533;&#65533;&#65533;P&#65533;&#65533;S0&#65533;]Pu&#65533;ZA|%P&#65533;Z!&#65533;4j&#65533;&#65533;&#65533;W`&#65533;_]kY6&#65533;&#946;&#65533;&#65533;&#65533;FZ
`&#65533;z&#65533;1T8&#65533;&#65533;-0#	&#65533;:7v&#65533;&#65533;`'y&#65533;&#65533;		@&#65533;	&#65533;A&#65533;&#65533;L&#65533;.]&#65533;+&#65533;&#65533;&#65533;6&#65533;uk*u&#65533;	&#65533;&#65533;_&#65533;&#65533;&#65533;&#65533;&#65533;@	&#752;H&#65533;c&#65533;cG&#65533;%&#65533;2&#65533;c0&#692;#&#65533;&#65533;R!&#65533;v&#65533;&#65533;d&#65533;&#65533;&#37633;'<&#872;&#65533;o&#65533;P&#65533;"&#65533;`!&#65533;&#65533;a&#65533;&#65533;&#65533;s&#65533;&#65533;g6&#65533;=&#755;&#65533;&#65533; Q&#65533;&#65533;&#65533;&#65533; IG[&#65533;&#65533;z&#65533;&#65533;&#65533;qX1&#65533;-Rp&#65533;&#65533;Uu&#65533;&#65533;
Sb`(&#65533;S@
q`&#65533;m&#65533;&#65533;8&#65533;&#65533;&#65533;u&#65533;/&#65533;n&#65533;U&#65533;9	&#65533;j&#65533;@&#65533;&#65533;&#65533;`&#65533;&#65533;&#65533;	#&#65533;)	<7<amA&#65533;7&#65533;&#65533;&#65533;&#65533;"PVj&#65533;&#65533;H!&#65533;.&#65533;r	S`O&#467;&#65533;u&#65533;f/&#65533;1	 ?&#65533;&#65533;3Vvu&#65533;&#65533;M&#65533;kM5&#65533;&#65533;F&#65533;	]
8"o&#65533;*<&#65533;R&#65533;&#65533;B}W&#65533;&#65533;eF &#65533;&#65533;&&#65533;&#65533;a[_&#15491;&#65533;+"&#65533;&#65533;(&#65533;z&#65533;KC+d&#65533;&#65533;J&#65533;&#65533;&#65533;&#65533;&#65533;
&#65533;5G&#65533;&#65533;<:a![CC&#65533;p&#65533;&#65533;&#65533;&#65533;&#65533;&#65533;	&#65533;&#65533;&#65533;UZ&#65533;fH&#65533;4*&#65533;Kf&#65533;&#65533;[1]B&#65533;&#65533;@A&#65533;&#65533;y&#65533;&#65533;cp&#65533;*#q9Xql&#65533;&#65533;&#65533;yZ.&#65533;8p&#65533;&#65533;\$&#65533;@2`&#65533;&#65533;|&#65533;1iP9r&#65533;P&#65533;&#65533;xj&#65533;&#65533;0&#65533;@<&#65533;X&#65533;3&#65533;&#65533;&#65533;&#65533;&#65533;&#65533;R$+&#65533;P&#294; v&#65533;F	
w&#65533;&#65533;&#65533;&#65533;T&#65533;v&#65533;i&#65533;&#65533;gV&#65533;6&#65533;&#65533;&#65533;Q&#65533;t&#65533;&#65533;(K&#65533;&#65533;q&#65533;P&#27067;}2x&#65533;&#65533;L&#65533;IQ&#65533;&#1249;&#65533;&#65533;&#65533;&#65533;4&#65533;&#65533;&#65533;ZF&#65533;&#65533;!4&#65533;&#65533;&#65533;&#65533;Jyb&#65533;L&#65533;&#65533;p
p
#&#65533;z&#65533;R	&#65533;&#65533;&#65533;(&#65533;[U
f&#65533;&#65533;;`&#65533;&#65533;&#65533;&#65533;Y{&#65533;K
+&#65533;&#65533;&#65533;&#65533;j&#65533;]!
&#65533;`&#65533;&#65533;R Al&#65533;]V`Utea&#1874;V@&#65533;&#65533;&#65533;l&#65533;&#65533;[&#65533;&#65533;z&#65533;&#65533;Z&#65533;&#65533;rVj&#65533;&#65533;&#65533;X&#65533;H S&#65533;&#65533;2&#65533;&#65533;<
&#65533;
@&#65533;&#65533;04FKS&#65533;&#65533;&#12894;&#65533;&#65533;Te&#65533;&#65533;&#65533;\&#65533;D6"*
^&#65533;d&#65533;	&#65533;Q-&#65533;=&#65533;&#65533;Qx&#65533;1&#65533;1CC&#65533;q&#65533;&#65533;(&#65533;j&#65533;&#65533;&#65533;z&#65533;&#65533;&#65533;4&#65533;&#65533;/1p&#65533;J&#65533;2&#65533;?]&#65533;&#65533;D&#65533;tJI&#65533;!&#65533;&#1127;&#65533;&#65533;&#65533;
f&#65533;P]&#65533;&#1183;&#65533;@&#65533;X&#65533;Z&#65533; &#65533;&#65533;&#65533;&#957;U1J&#65533;&#65533;&#65533;&#65533;&#65533;&#65533;\&#65533;!&#65533;!
&#65533;&#65533;&#65533;/&#65533;!`&#65533;&#65533;&#65533;`&#65533;9&#65533;&#65533;&#65533;!&#65533;s&#65533;	&#65533;<4&#65533;;&#65533;Z=&#65533;'&#65533;&#65533;Xt&#65533;B&#65533;B&#65533;A&#65533;&#65533;)
&#65533;&#65533;&#65533;#u&#65533;&#65533;&#65533;&#65533;&#65533; +&#65533;=&#65533;P	&#65533;&#65533;D&#65533;&#65533;4V@&#65533;&#65533;!S&#65533;&#65533;&#65533;P9c&#65533;4&#65533;>&#65533;^&#65533;@x&#65533;+&#65533;&#1868;&#433;&#65533;&#65533;&#65533;&#65533;&#65533;
n9&#65533;&#65533;&#65533;F&#65533;&#65533;&#65533;T&#65533;[84&#65533;F22K&#65533;&#65533;I8&#1132;&#65533;?&#65533;q&#65533;+&#65533;&#65533;&#65533;T]!-J&#65533;&#65533;C&#65533;!&#65533;&#65533;&#65533;p&#65533;&#65533;!&#65533;&#65533;
-j&#65533;&#65533;3&#65533;SP`&#65533;-&#65533;&#65533;&#65533;&#65533;&#215;&#65533;&#65533;&#65533;M6*&#65533;	@&#65533;[U&#65533;`&#65533;&#65533;6 &#946;&#65533;&#65533;&#65533;&#65533;&#65533;i&#65533;t&#65533;&#65533;_&#65533;&#65533;5&#65533;~&#65533;&#65533;,&#65533;0&#65533;5;t&#1392;&#65533;&#1276;	&#65533;&#65533;&#65533;&#65533;&#65533;T_`&#65533;&#65533;8&#65533;c&#65533;H&#65533;&#65533;&#65533;a&#65533;u&#65533;.k&#65533;K&#65533;	&#65533;E	N&#65533;yul&#65533;&#65533;&#65533;S&#65533;&#65533;<l1f&#65533;&#65533;3&#65533;`C&#65533;&#65533;G&#402;* x&#65533;&#65533;wfLe!&#65533;I&#65533;&#65533;&#65533;&#65533;km&#65533; &#65533;J&#65533;&#65533;pg+M.SQ&#477;&#65533;&#65533;&#65533;+B	&#65533;NJ&#65533;<Tj&#65533;\%&#65533;e&#65533;&#65533;g&#65533;&#65533;&#65533;&#65533;T+&#65533;&#65533;&#65533;z&#65533;&#65533;&#65533;`&#65533;&#65533;\z&#65533;&#65533;&#65533;,@0`&#65533;u0&#65533;&#65533;&#65533;z&#65533;cpn&#65533;J,$0&#65533;@&#65533;E&#65533;&#65533;&#65533;|&o&#65533;)&#65533;@&#65533;&#65533;0}&#65533;&#65533;FK&#65533;&#65533;&#46050;>~&#65533;&#65533;s&#65533;&#65533;]&#65533;&#65533;&#65533;&#65533;&#65533;8l&#65533;q&#65533;:$p4&#65533;bGlK&#65533;&#65533;&#65533;QNi&#65533;&#65533;&#65533;&#65533;36l&#65533;&#65533;z"f~&#65533;w&#65533;&#1896;&#65533;&#65533;&#65533;NV&#65533;&#65533;&#65533;&#65533;>&#65533;:&#65533;&#65533;nd&#65533;&#65533;2&#65533;&#65533;&#65533;^&#65533;&#65533;p&#65533;L+:&#65533;?@&#65533;y&#65533;5}&#65533;tZ&#65533;5P&#65533;&#65533;D@`&#65533;&#65533;V&#65533;Z@&#65533;\{`&#65533;g&#65533;&#65533;1j&#65533;&#65533;&#65533;g&#65533;&#65533;&#65533;&#65533;%&#65533;&#65533;4&#65533;;0&#65533;8"&#65533;&#962;&#65533;&&#65533;~&#65533;&#65533;&#65533;V1&#65533;
_W&#65533;`[:&#65533;&#65533;&#65533;&#65533;&#65533;&#65533;"&#65533;`&#65533;&#65533;~sA&#65533;a&#65533;&#65533;&#65533;+y4&#65533;&#65533;H~`=~Mb]0&#65533;B&#65533;&#65533;$&#403;&#65533;=&#65533;3O&#65533;&#65533;&#932;m&#65533;J&#65533;u&#65533;&#65533;T&#65533;XL&#65533;D&#65533;z
(
i&#65533;&#65533;&#65533;&#65533;&#65533;&#65533;.&#65533;elxpD&#65533;]p8&#65533;&#65533;&#65533; +&#65533;&#65533;&#65533;jJ&#65533;&#65533;|h&#65533;A&#65533;&#65533;&#65533;&#1948;R`&#660;&#65533;*=&#65533;2N&#65533;%M&#65533;&#65533;&#65533;P&#65533;&#65533;&#65533;&#65533;\&#65533;T2&#65533;I&#65533;(U&#65533;&#65533;&#65533;&&#65533;SP@K&#65533;PXS4&#65533;!@&#65533;R&#65533;M&#65533;&#65533;&#65533;&#65533;TE&#65533;)Da&#65533;&#65533;`&#65533;&#65533;&#65533;D&#65533;&#65533;&#65533;uh&#65533;dw&#65533;Z&#65533;Q*5H&#65533;&#65533;&#262;@&#65533;&#65533;&#65533;&#65533;=}&#65533;&#65533;PF&#65533;`&#65533;R&#65533;Z&#202;&#65533;&#65533;x&#65533;&#65533;&#65533;&#65533;&#65533;%J&#65533;&#65533;b&#65533;$&#65533;X&#65533;#&#65533;_&#65533;|1 A&#65533;&#65533;8`&#65533;&#65533;	&#65533;^&#65533;h&#1189;zh&#65533;&#65533;\&#65533;&#65533;&#65533;f4&#65533;&#65533;&#65533;HU&#65533;2,
&#65533;!M&#65533;&#65533;|X_f&#65533;v(Q&#65533;0&#65533;&#65533;&#65533;4&#863;&#65533;&#1585;&#65533;(&#65533;&#1919;w&#65533;@>&#65533;&#65533;E&#1079;_&#65533;O&#65533;&#65533;@&#65533;&#65533;&#65533;8A&#65533;&#65533;$e&#65533;N&#65533;!&#65533;J0&#65533;&#65533;C&#65533;`#&#65533;>
&#65533;$&#65533;&#65533;&#65533;&#65533;&#65533;&#65533;)&A&#65533;$&#65533;&#65533;$*)\y &#65533;&#65533;@&#65533;&#266;K*&#65533;&#65533;&#65533;&#65533;&#65533;&#65533;&#65533;&#65533;&#65533;)&#65533;&#65533;&#65533;B&#65533;2$&#65533;&#65533;~j&#65533;&#65533;THJ&#65533;&#65533;&#65533;&#65533; &#65533;&#65533;"&#65533;&#65533; &#65533;&#65533;&#65533;&#65533;&#65533;&#65533;&#65533;b&#65533;-vx&#65533;&#65533;2&#65533; L&#65533;^&#65533;&#65533;&#65533; &#65533;H|&#65533;&#65533;H"&#65533;&#65533;*R&&#65533;@&#65533;&@H&#65533;6&#1010;
b&#65533; ]T&#65533;&#65533;&#65533;
&#65533;&#65533;m&#65533;&#65533;&#65533;&#65533;Q.	%8&#1992;N&#65533;P&#65533;$&#65533;HT95&#65533;&#65533;0e:J&#65533;&#65533;&#65533;&#65533;|&#1582;&#65533;&#65533;ch&#65533;&#65533;L	&#336;PL1&#276;S&#539;&#65533;5XE&#65533;&#65533;&#65533;=&#65533;h6&#65533;&#65533;&#65533;u/&#65533;&#65533;A@&#65533;t +bH&#65533;O,&#610;S&#65533;&#65533;&#65533;BS2T&#65533;&#65533;&#65533;X2&#65533;$&#65533;T&#65533;&#65533;&#65533;K^(&#65533;&#65533;\&#65533;&#199;&#65533;&#1557;A@Q0&#65533;2(&#65533;&#65533;&#65533;&#65533;&#65533;&#65533;&#65533;&#65533;j&#65533;&#65533;J9&#65533;&#65533;J	S(&#65533;J1&#65533;&#65533;&#65533;&#65533;&#65533;&#1154;&#65533;&#65533;Q&#65533;.&#65533;&#65533;j&#65533;,(&#65533;I&#65533;j @)&#65533;&#65533;&#65533;&#65533;A&#65533;&#65533;&#1642;&#65533;&#299;* A%&#65533;8m&#65533;&#65533;V&#65533;-	6h&#65533;&#65533;`&#65533;H@&#65533;&#65533;b&#714;
*B&#65533;&#65533;&#65533;&#65533;5*(&#65533;&#65533;&#65533;G1-&#65533;P	5TP&#65533;3$&#65533;&#65533;U&#65533;TTY&#65533;&#65533;&#65533;&#65533;&#65533;;&#65533;j]&#65533;&#65533;#<&#65533;EV&#65533;&#65533;&#65533;&#65533;I&#65533;N&#65533;>`d&#65533;&#65533;&#65533;&#65533;O&#65533;&#65533;k&#65533;&#65533;'&#65533;\&#65533;&#65533;&#65533;v[.&#65533;(E&#65533;\PI
HF5>*)#/&#65533;p&#1870;>&#65533; &#65533;.&#65533;&#65533;0&#65533;&#65533;JZ1&#1415;4x&#65533;&#65533;
@&#65533;&#65533;VM&#65533;&#65533;eS>&#65533;>&#65533;&#65533;W&#65533;&#65533;&#65533;H&#65533;&#65533;R@&#65533;&#65533;&#65533;&#65533;&#65533;n&#65533;Hd&#65533;w&#65533;!&#65533;&#65533;1-&#65533;&#65533;	.6&#65533;,.!R&#65533;"&#65533;&#65533;FLa;&#65533;M&#492;b&#65533;&#65533;&#65533;&#65533;&#65533;P(&#876536;&#65533;&#65533;3&#65533;1&#65533;HB&#65533;8&#65533;&#65533;&#65533;A&#65533;k(&#65533;&#65533;C&&#65533;@&#65533;&#65533;&#65533;&#65533;&#65533;&#65533;&#1592;&#65533;5F&#65533;3&#65533;&#65533;lf&#65533;&#65533;`
S&#65533;&#65533;&#65533;6&#65533;L!,U$6&#65533;&#65533;q&#65533;&#65533;&#65533;&#65533;&#65533;&#65533;X&#65533;VE%N&#65533;&#65533;&#65533;b&#65533;0&#65533;h&#65533;V=&#65533;&#65533; &#65533;)N&#65533;&#65533;7L`&#65533;&#65533;&#22693;98R&#65533;=&#1058;&#65533;&#65533;u	&#65533;&#65533;t&#65533;D&#65533;ZQILb!&#65533;&#65533;V`=\&#65533;<
&#65533;HV&#65533;&#65533;&#65533;&#65533;d'&#65533;&#65533;$&#65533;(&#1093;&#65533;&#65533;$&#65533;&#65533;&#42391;&#1760;&#65533;
9&#65533;&#65533;&#1184;&#65533;&#65533;}E	&#65533;CE\&#65533;&#65533;}&#65533;&#65533;T&#65533;A&#65533;1(u.x&#65533;@D",&#65533;&#65533;N&#65533;
&#65533;&#65533;/6;&#65533;BJA
&#65533;*&#65533;m&#65533;&#65533;&#65533;$&#65533;*&#65533;QQ&#65533;&#65533;&#65533;&#65533;b&#65533;sY:&#1401;N&#65533;P&#65533;xbg<&#65533;9Oz&#65533;&#1246;&#65533;&#65533;g>&#65533;&#65533;O~&#65533;&#1247;&#65533;&#65533;&#65533;d&&#65533;7&#65533;&#65533;\&#65533;T2&#65533;'&#1313;&#65533;hD%:Q&#65533;Vt&#65533;&#65533;&#65533;r&#65533;&#65533;(qh&#65533;*&#65533;@W&#65533;V1&#65533;A&#65533;R	&#65533;&#65533;a#&#65533;!&#65533;&#65533;N&#65533;&#65533;&#65533;o&#65533;&#65533;`&#65533;&#65533;Tb@f&#65533;&#65533;&#65533;{&#65533;BP&#65533;0&#65533;C, &#65533;0&#65533;&#65533;&#65533;T5&#65533;&#65533;&#65533;&#65533; {&#65533;&#65533; &#65533;t{&#65533;AR&#65533;&#65533;&#65533;&#65533;{8&#65533;p&#65533;3&#65533;Ar%k&#65533;&#65533;&#65533;8&#65533;&#65533;&#65533;+&#1598;&#65533;a&#65533;&#65533;&#65533;;X&#65533;6&#65533;&#65533;^&#65533;&#65533;`&#65533; /@&#65533;&#65533;&#65533;&#65533;:&#65533;Fx&#65533;&#65533;&#65533;pV&#65533;&#65533;u&#65533;E&#65533;^{&#65533;&#65533;zA&#65533;PK&#1720;&#65533;q&#65533;C&#65533;z&#65533;+&#65533;&#65533;&#65533;o=&#65533;[&#65533;Z&#65533;&#65533;5&#65533;z=&#65533;!80&#65533;@&#65533;&#65533;&#65533;>&#65533;3&#65533;6&#65533;W&#65533;.bp&#65533;0A&#65533;&#65533;%+Y&#65533;&#65533;]&#65533;2&#65533;&#65533;&#65533;]@&#65533;&#65533;&#65533;]&#65533;&#65533;j&#65533;	H`&#65533;&#65533;]&#65533;&#65533;R&#65533;= &#65533;&#65533;h9'hR&#65533;&#65533;b<&#65533;R&#65533;P&#65533;&#65533;}&#65533;&#65533;VyC&#65533;&#65533; H&#65533;|&#65533; C&#65533;&#65533; &#65533;&#65533;VF&#65533;&#65533;S&#65533;&#65533;&&#65533;&#65533;&#65533;&#65533;&#65533;T&#65533;U&#65533;f&#65533;&#65533;0&#65533;= @&#65533;^O{&#65533;&#65533;&#65533;&#65533;GV*r&#65533;&x&#65533;&#65533;&#65533;UmbW&#65533;&#65533;&#65533; &#65533;&#65533;&#65533;&#65533;c&#65533;p&#65533;&#65533;Je&#65533;&#338;&#65533;gfR&#65533;!&#65533;	1&#65533;&#65533;	&#65533;M&#65533;l&#65533;|Z&#65533;&#65533;&#65533;&#65533;&#65533;&#65533;&#65533;&#65533;&#65533;w8*&#65533;&#65533;W &#65533;uu&#65533;&#65533;o&#65533;&#65533;&#65533;a&#1027;&#65533;&#65533;Y&#65533;kd&#65533;Jw_Ems=&#65533;&#65533;&#65533;z6&#65533;m&#65533;.&#1676;X&s&#65533;&#65533;y&#65533;oxu&#65533;d&#65533;n&#65533;qz&#65533;&#65533;&#1152;&#65533;&#65533;B&#65533;Po^-&#65533;&#65533;p&#65533;\8*&#65533;$JA(C0ZV@&#65533;&#65533;&#65533;5mi&#65533;&#65533;&#65533;&#65533;&#296;P6&#65533;&#65533;&#65533;&#65533;R&#65533;4"&#65533;&#14798;&#65533;Y&#65533;1U&#65533;JU &#65533;&#65533;0&#65533;R&#65533;p&#65533;+H@&#65533;d5+Z&#65533;&#65533;&#65533;#&#65533;&#1100;N&#65533;!&#65533;&#65533;&#65533;C9&#65533;S^&#65533;`G&#65533;&#65533;H@&#718;&#65533;,d&#65533;,&#65533;d&#65533;&#65533;ED`&#65533;&#65533;&#65533;/@&#65533;mDh&#65533;&#65533;&#1664;&#65533;&#65533;&#65533;&#65533;e&#972;&#65533;F&#65533;&#1024;&#65533;&#65533;Y&#65533;}[&#65533;&#65533;
J&#65533;&#65533;&#65533;&#65533;o?&#65533;&#65533;&#65533;&#65533;P&#1779;U&#65533;&#65533;=&#65533;g=j,`7W8&#65533;x&#65533;&#65533;&#65533;T&#65533;Pf&#157;&#65533;&#65533;&#65533; R1 E&#65533;&#65533;&#65533;&#65533;&#65533;&#65533; &#65533;&#65533;=&#65533;&#65533;@&#65533;@&#65533;&#65533;&#65533;&#65533;&#65533;&#65533;P&#65533;-&#65533;Nx&#65533;V	j[&#65533;&#65533;9&#65533;&#65533;.`IB&#65533;@I&#65533;T&xA&#65533;)R#&#65533;V&#984;&#65533;&#65533;&#65533;O&#65533;&#65533;A&#65533;1&#65533;~H!d&#65533;tR}d~#5&#65533;@&#65533;&#65533;&#65533;&#65533;&#65533;.&#65533;&#65533;&#65533;
c&#65533;&#1798;7&#65533;&#13269;&#65533;c&#65533;P&#65533;,g&#65533;&#65533;&#65533;g&#65533;b&#65533;&#566;&#65533;&#65533;Gk&#65533;,&#65533;Cc&#65533;&#65533;y&#65533;&#65533;&#65533;mK&#65533;&#65533;&#65533;&#65533;z=&#65533;&#65533;e&#65533;&#65533;&#65533;&#65533;ge+tK&#1496;&#65533;&#65533;&#65533;-&#65533;&#65533;C&#65533;&#65533;/l&#65533;&#65533;z&#65533;z&#65533;&#65533;*&#65533;&#65533;zY`r&#65533;MC
&#65533;bk_&#65533;&C5&#65533;&#65533;.0&#65533;&#65533;z &#65533;&#65533;/& 'c&#65533;Bh&#65533;
&#65533;pRP&#65533;&#65533;#&#65533;&#65533;&#65533;&#65533;&#65533;&#65533;&#65533;&#65533;&#65533;;S&#65533;=&#65533;&#65533;$&#65533;4&#65533;D&#65533;TA&#65533;l&#65533;v&#65533;&#65533;L&#65533;&#65533;&#65533;$A&#65533;8A&#65533;&#65533;&#65533;&#65533;&#65533;AtAtAB&#1027;)(&#65533;) BP&#65533;&#65533;A
&#65533;&#65533;&#65533;'&#65533;= BB&#65533;&#65533;XB&#65533;&#190;&#65533;A"&#65533;"*&#65533;/C/&#65533;BA&#65533;@!d&#65533;6t&#65533;7&#65533;C\&#65533;8&#65533;&#65533;:&#65533;C:t
l&#65533;&#65533;&#128;!&#65533;Copyright(c) Blingee.com!&#65533;q,&#65533;&#65533;&#65533;&#65533;H&#65533;&#65533;&#65533;8Yh0G#J&#65533;H&#65533;&#65533;&#331;+&#65533;&#65533;&#65533;#.W&#65533;xY&#65533;&#65533;&#65533;\0&#65533;&#37377;&#65533;&#65533;f&#65533;|&#65533;&#65533;,"i&#65533;&#65533;&#991;7&#65533;D&#65533;3&#65533;,'G&#65533;\&#65533;&#65533;&#999;P,)&#65533;&#65533;I&#65533;Rh&#1914;&#65533;% -&#65533;2&#65533;&#1605;&#65533;8&#65533;&#65533;'F ]&#65533;R#&#65533;@'Q&#65533;@&#65533;;`F&#65533;q&#65533;&#65533;&#65533;&#199;s4p&#65533;&#65533;+#&#65533;&#945;&#65533;&#65533;&#65533;3k&#65533;&#793; &#65533;&#65533;\9&#65533;&#65533;'&#65533;0;&#65533;hS&#65533;&#65533;X&#65533;&#65533;v
&#65533;&#65533;7r#*y&#65533;K&#65533;P&#65533;.&#65533;&#65533;T&#65533;XP&#65533;.8&#65533;&#65533;&#65533;&#65533;x&#65533;	&#65533;%&#65533;J x>^&#65533;&#65533;&#693;&#65533;H&#65533;&#65533;&#65533;&#65533;I&#65533;9PA&#65533;}@8B`&#65533;&#925;&#65533;`&#65533; ;&#65533;	&#65533;&#65533;~\&#65533;&#65533;&#65533;a&&#65533;`gaH&#65533;&#65533;&#65533;Vu&#65533;K,y:	&#65533;F&#65533;&#65533;$&#65533;30&#65533;&#65533;RJ7!S&#1437;p&#65533;S7&#65533;&#65533;\WLP&#65533;YWg&#65533;&#1989;0&#65533;&#65533;c`&#65533;&#65533;y&#65533;&#65533;W1C_<1&#65533;FV&#65533;Ba6&#65533;J&#65533;p&#65533;fZ&&#65533;V&#65533;u&#65533;&#65533;5&#65533;\&#65533;&#65533;N!&#65533;tW@&#65533;ZL3mHOKM&#65533;[&#65533;9z!I&#65533;(&#65533;m7H5&#709;XIYuU&#65533;&#1309;1&#65533;K&#1597;G&#1039;)9&#65533;@&#65533;en&#65533;&#65533;&#65533;FD&#65533;T&#65533;a&#65533;&#65533;1&#65533;-E&#65533;je&#1879;&#65533;Yp&#65533;&#65533;&#65533;+&#65533;&#65533;k&#65533;&#65533;&#65533;k&#65533;6&#65533;&#65533;&#65533;F+&#65533;&#65533;&#65533;&#65533;f&#65533; A&#65533;}O A&#65533;&#65533;&#65533;!&#65533;D&#65533;+&#65533;v&#513;&#65533;&#65533;&#65533;Bl4&#1113;&#65533;`P&#65533;&#65533;;&#65533;r&#65533;&#65533;&#65533;&#65533;[&#65533;;&#65533;&#65533;&#65533;0&#65533;&#65533;&#65533;&#65533; &#65533;&#65533;&#65533;&#65533;D"&#65533;&#1024;&#65533;&#65533;&#65533;&#65533;&#65533;&#65533;B&#65533; D&#65533;&#65533;
6&#65533;@D1&#65533;&#65533;&#65533;r&#65533;	F`V&#65533;&#65533;&#150;98a&#65533;&#65533;&#65533;&#65533;&#65533;&#65533;&#65533;3nA=&#65533;D&#65533;&#65533;&#65533;&#65533;&#65533;&#65533;E&#65533;&#65533;%&#65533;&&#65533;=Xb&#65533;&#65533;>&#65533;&#65533;&#65533;&#65533;&#65533;
-&#65533;@&#65533;&#65533;&[l&#65533;[&#65533;&#65533;A&#65533;&#65533;&#65533;o&#65533;&#65533;$&#65533;O&#65533;e&#65533;&#1264;q&#65533;t&#65533;,&#65533;C-&#65533;-P&#65533;)&#65533;&#65533;mCl&#65533;]"&#65533;	&#65533;&#65533;&#65533;&#65533;&#65533;&#2001;GI&#65533;Q&#65533;&#65533;&#60593;D&#65533;=P&#65533;H&#65533;&#65533;&#65533;&#1750;&#65533;&#65533;&#65533;&#65533;a&#65533;&#65533;&#65533;!&#65533;&#65533;&#65533;n.&#65533;&#65533;]&#65533;&#65533;&#65533;|&#65533;&#65533;&#65533;&#65533;&#65533;&#65533;&#65533;^&#65533;X0K&#65533;&#65533;D&#65533;i<&#65533;&#65533;wL&#65533;&#65533;&#65533;-DrA &#65533;&#65533;&#65533;j&#65533;j&#65533;fv&#65533;&#65533;GK&#65533;&#65533;Q&#65533;rL&#65533;f&#65533;&#65533;k&#65533;A~X&#65533;A&#65533;&#65533;&#65533;&#65533;&#65533;&#65533;cA$?&#65533;y&#65533;k&#65533;rADP&#65533;&#65533;&#65533;&#1094;&#65533;&#65533;&#1454;&#65533;I,_rH&#65533;0!&#65533;&#65533;&#65533;+x&#65533;&#65533;V&#65533;&#65533;&#65533;]o&#65533;&#65533;
AP>&#65533;t&#65533; &#65533;S&#1066;&#217;	t&#65533;|A_&#65533;&#65533;&#65533;?&#65533;&#65533;&#65533;~&#65533;C&#65533;&#65533;&#65533;&#65533;&#65533;8&#1839;"~&#65533;|&#65533;?&#65533;&#65533;&#65533;_&#65533;&#65533;&#65533;&#65533;wqxEf&#65533;&#65533;&#65533;]j&#65533;&#65533;&#65533;&#65533;	L#&#65533;&#65533;H&#65533;&#65533;=&#65533;=Od*&#65533;&#65533;J&&#65533;&#65533;&#65533;&#65533; &#65533;&#65533;&#65533;&#131;&#65533; J&#65533;&#65533;vh,&#65533;A&#65533;b&#65533;&#65533;&#65533;"/t&#65533;s&#65533;"y
Ps+]L&#65533;?GP@y&#65533;&#65533;;&#65533;~&#65533;&#65533;&#65533;&#1028;:$Qu&#65533;&#65533;&#65533;&#65533;&#65533;&#65533;&#65533;F&#65533;&#65533;<&#65533;&#65533;&#65533;e&#65533;&#65533;0S=&#65533;&#65533;1z&#65533;&#65533;&#65533;(&#65533;&#65533;&#65533;X-&#65533;&#65533;8&#65533;=$&#65533;&#65533;p&#65533;!&#65533;5KdQ&#65533;wP&#65533;&#65533;")&#65533;&#1593;&#65533;&#65533;d&#65533;&#65533;W&#65533;&#717;2)&#65533;&#65533;!&#65533;@&#65533;q&#65533;b0&#65533;&#65533;0&#65533;&#65533;&#65533;&#65533;&#65533; &#65533;&#65533;W1F!Kg&#65533;&#65533;&#65533;r!<&#65533;&#65533;&#65533;{&#65533;X&#65533;,lG$&#65533; &#65533;d&#65533;&#65533;*2Hc&#65533;@&#65533;&#65533;`&#65533;b"p&#65533;6&#65533;&#65533;Jcmq -&#65533;&#65533;@^zG&#65533;38$&#65533;&#65533;&#65533;M&#65533;&#65533;&#65533;&#65533;
`)!&#65533;W&#65533;!&#65533;#"V&#65533;	&#65533;6#&#65533;&#65533;'Xz&#65533;t&#65533;C&#65533; &#65533;&#65533;B	&#65533;&#1814;&#65533;t&#65533;FF&#65533;&#65533;&#65533;&#65533;`M&#65533;,:\i&#65533;&#65533;&#65533;;6&#65533;&#65533;&#65533;$&#65533;&#65533;&#1663;q
&#65533;&#65533;O#x&#65533;:D&#65533; &#65533;&#65533;&#65533;IG&#65533;4&#65533;J&#65533;&#1416;&#65533;&#65533;6&#65533;b&#65533;C^#R&#65533;?F&&#65533;OPaA@0&#65533;'L&#65533;&#65533;Y&#65533;B&#202;&#65533;&#65533;|&#65533;"w|HCL*&#65533;&#65533;&#65533;&#65533;A;&#65533;&#65533;"&#65533;*&#65533;S&#747313;&#65533;&#65533;^'&KK&#65533;-&#65533;&#65533;H@&#65533;p&#65533;:&#65533;&#65533;&#65533;b&#65533;&#65533;&#1149;&#65533;&#65533;&#65533;&#65533;#"@"lA&#65533;&#65533;&#65533;X&#65533;&#65533;s&#65533;&#65533;]afWG&#65533;6[&#65533;&#65533;&#65533;&#200;&#65533;&#65533;8&#65533;7&#65533;&#65533;qm&#65533;+&#65533;&#65533;JdH&#65533;&#65533;@,&#65533;L&#1906;&#625;&#65533;]&#65533;h&#65533;&#65533;&#65533;&#65533;&#65533;&#65533;&#65533;&#65533;%NI&#65533;&#65533;&#141;&#65533;&#1753;&#65533;&#65533;&#65533;M&#65533;&#65533;@&#65533;&#65533;&#65533;o&#65533;q&#65533;&#65533;2A6&#1352;\`&#65533;&&#65533;oF^&#65533;b&#65533;u&#65533;&#65533;X&#65533;&#65533;&#65533;-d&#65533; 2&#65533;&#65533;BV&#65533;dKX&#65533;jk&#65533;`&#65533;&#65533;&#65533;&#65533;&#65533;cK&#65533;&#65533;w&#65533;&#65533;?C&#65533;oK&#65533;2&#1208;lgJ&#65533;&#65533;&#65533;rU+&#65533;&#65533;I&#65533;&#65533;&#65533;&#65533; 6&#65533;+&#65533;@L&#65533;z&#65533;+SB&#65533;d=&#65533;e&#65533;&#65533;&#884;&#65533;z&#65533;&#65533;P.&#65533;&#65533;&#65533;rX&#65533;&#65533;&#65533;8&#65533;y&#65533;&#65533;-aAD&#65533;G&#65533;B&#65533;&#65533;&#65533;[B&#364;iM,69ATS)&#665;m&#65533;N&#65533;&#65533;MA,\h&#65533;&#65533;a&#65533;$&#65533;&#65533;&#65533;A&#65533;&#65533;&#65533;d&#65533;&#1857;&#65533;&#65533;a&#65533;D&#65533;&#65533;A&#65533;&#65533;0&#65533;EO:&#65533;Ht&#65533;8&#65533;&#65533;e&#65533;&#65533;$&#65533;q&#65533;X&#22240;&#65533;&#65533;&#65533;A&#65533;W&#65533;T&#65533;A&#65533;&#65533;#W[y}Z&#65533;U&#65533;Z&#65533;a\~Qmi&#65533;&#65533;&#65533;A$h5&#65533;i-C&#65533;&#65533;r&#7791;~&#65533;&#65533;iI&#65533;&#65533;&#65533;&#65533;;&#65533;$iJ&#65533;n.SU&#65533;x &#65533;&#1976;&#65533;7jv&#65533;&#65533;4A
|=&#65533;&#65533;&#1332;&#65533;&#65533;&#65533;RV&#65533;+E&C&#65533;&#65533;y0&#65533;mi&#65533;`)&#65533;@&#65533;o&#11403;]&#65533;p'&&#65533;&#65533;m&#65533;&#65533;&#65533;&#65533;&#65533;&#65533;j&#65533;j&#65533;&#65533;r0&#65533;&#65533; &#65533;&#1877;1&#65533;V&#65533;j&#65533;8f^&#65533;\&#65533;&#65533;&#65533;&#65533;&&#65533;7&#65533;&#65533;6$&#65533;Y&#65533;	XsKG&&#65533;&#65533;&#1410;&#65533;<"&#65533;&#65533;&#65533;D&#65533;&#65533;w&#65533;n&#65533;&#65533;y&#65533;&#65533;$&#65533;x&#65533;&#65533;l&#65533;&#65533;&#65533;&#65533;&#65533;&#65533;&#65533;w&#65533;*W&#65533;,(p&#65533;&#65533;&#65533;~&#65533;&#65533;&#65533;&#65533;&#65533;QWG&#65533;&#65533;&#65533;&#65533;&#65533;&#65533;&#65533;&#1102;-$&#65533;=.&#65533;&#65533;\ &#65533;1)A&#1920;<&#65533;&#65533;t&#65533;&#65533;&#65533;e&#65533;&#65533;`&#65533;&#65533;&#65533;&#65533;&#65533;&#590;&#65533;c&#65533;#&#65533;q&#17376;&#65533;&#65533;}w&#65533;&#65533;&#65533;&#1860;&#65533;&#65533;&#65533;h?&#65533;/&#65533;&#261;l&#65533;\}x&#65533;&#65533;v&#65533;&#65533;]&#65533;&#65533;&#1525;&#65533;qq?&#65533;&#65533;&#65533;+&#65533;~-!a
&#65533;&#65533;&#65533;kQ&#65533;&#65533;&#65533;&#24303;&#65533;W&#65533;P&#65533;!%Lw&#65533;b&#65533;&#65533;^&#65533; 2p{O&#65533;%(&#65533;{hw&#65533;C&#65533;*&#65533;&#65533;*0&#65533;2&#65533;	&#65533;5xxn&#65533;#Q&#65533;}<&#65533;;&#65533;<c;Pt&#65533;&#65533;4&#65533;&#65533;0&#65533;FL&#65533;m)8@&#65533;2&#65533;&#65533;&#65533;Ft?&#65533;WF&#65533;&#65533;B&#65533;gRU2/&#65533;q &#65533;G8L s^T&#65533;v&#65533;&#65533;b.&#65533;8v&#65533;&#65533;YaC&#65533;&#65533;%&#65533;&#65533;&#65533;&#65533;&#65533;PYKV[&#65533;&#65533;&#65533;#H&#65533;&#65533;"D <&#65533;x&#65533;7y?&#65533;&#65533;&#65533;~&#65533;~&#65533;&#65533;D&#65533;5&#65533;&#65533;2&#65533;f~&#65533;&#65533;&#65533;r&#65533;&#65533;&#65533;~&#65533;C&#65533;P&#65533;O&#65533;P&#65533;q&#65533;&#65533;w<&#65533;1&#1634;v"&#65533;_&#65533;Lc&#65533; p&#65533;&#65533;Sn&#65533;cwdT*&#65533;fX&#65533;m&#65533;p&#65533;29gJvr_&#65533;;&#65533;j-\&#65533;;&#65533;&#65533;x?&#65533;&#65533;F&#65533;&#65533;H&#65533;V_y&#65533;&#65533;y&#65533;0S&#65533;	&#65533;&#65533;SsAa&#65533;.&#65533;p&#65533;w&#65533;@l<&#65533;U&#65533;eRS&#65533;z&#65533;qm&#65533;q'%C&#65533;Y-@&#65533;&#65533;&#65533;&#65533;&#65533;p	&#65533;g&#65533;&#65533;&#65533;1&#65533;8&#65533;&#65533;*/&#1043;9p0m&#65533;y&#65533;`&#65533;&#65533;&#65533;&#21515;&#594;xC&#65533;64@&#65533;3m&#65533;&#65533;&#65533;y	&#65533;n&#1088;FD}&#65533;&#65533;&#65533;D n78P&#65533;nC&#65533;&#1090;;&#65533;:&#65533;kd&#65533;L&#65533;&#65533;B&#2024;1k&#65533;c&#65533;v	&#65533;&#65533;&#65533;_< &#65533;&#65533;&#65533;Vi`gl&#1874;=%Ps&#65533;EI&#65533;C&#65533;D&#65533;W{nN@3a&#65533;&#65533;ke1&#65533;&#65533;&#65533;&#852;&#65533;"&#65533;&#65533;&#65533;v
i,&#65533;7<&#65533;9&#65533;7S&#65533;~jf@&#335;'&#65533;a&#65533;pYmH&#65533;K&#65533;.&#65533;Hy&#65533;r? &#65533;&#65533;&#65533;P
&#65533;;0&#2024;LQE&#65533;5&#65533;&#65533;%o&#65533;11-
?9&#65533;&#65533;&#1481;9&#65533;Bk&#65533;BPeg!&#65533;K&#65533;WeT&&#65533;&#65533;PX&#65533;&#65533;&#65533;&#65533;cR&#65533;f1&#65533;^i(&#65533;pZg	:&#1669;.[&#65533;AkkQ;T.&#65533;#&#65533;P&#65533;L&#65533;FI0 Y WP0&#65533;@p&#65533;&#65533;K@&#65533;H&#65533;&#65533;yq&#65533;	`&#65533;&#65533;
Yp&#65533;)AP
&#1785;{&#65533;f&#65533;Bv&#65533;&#65533;p&#65533;&#65533;G:0&#65533;&#65533;S&#65533;Y`&#65533;&#65533;H&#65533;Q&#65533;&#65533;&#65533;&#65533;y96&#65533;<[&#65533;&#65533;p&#65533;CV&#65533;&#65533;{%&#65533;=#&#65533;&#65533;	`0&#65533;ep&#65533;Y&#65533;&#65533;&#65533;&&#65533;gjUg)#5&#65533;Q&#65533;&#65533;&#65533;`&#65533;y&#65533;&#65533;;p88 =&#65533;Ts&#65533;&#65533;&#65533;&#65533;u&#65533;&#65533;qP&#65533;`P&#65533;&#65533;G  4&#1059;q&#65533;u&#65533;&#65533;o&#65533;+0`_&#65533;&#65533;&#65533;&#65533;&#65533;$&#65533;Qw_&#65533;>&#65533;LH&#65533;sf&#65533;&#65533;&#65533;	&#211;Q8iNi&#65533;9&#65533;&#65533;)Q&#65533;)&#65533;&#65533;&#65533;&#65533;&#65533;
A&#65533;&#65533;1&#65533;I&#65533;4(xx&#65533;&#65533;4&#65533;9&#963;&#65533;q`j&#65533;\MlQ&#65533;q&#65533;IFP7&#65533;L&#65533;&#65533;&#65533;0&#65533;&#65533;&#65533;&#65533;&#65533;#H)&#65533;UZ&#65533;8&#65533;qP&#65533;z&#65533;&#65533;E82op{&#65533;&#65533; \&#65533;2Vr&#65533;&#65533;AjZ9v&#65533;&#65533;]&#65533;&#65533;&#65533;[RPL&#65533;Hr&#65533;#x&#65533;q&#65533;0M<&#65533;&#65533;&#65533;+X&#65533;	Y&#65533;MY&#65533;&#65533;&#65533;:(4&#65533;&#65533;w'&#65533;:&#65533;oh(&#65533;&#65533;(&#65533;Ou`]&#65533;&#65533;vp&#65533;&#65533;&#65533;@&#65533;q`0&#65533;&#65533;5\&#65533;;A&#65533;*P&#1258;L&#65533;&#65533;&#65533;
W@&#65533;Vj&#65533;` &#65533;&#65533;&#65533;&#65533;c&#65533;P1@`1;&#65533;&#65533;&#65533;1&#65533;wq&#65533;cf&#65533;&#65533;=&#65533;&#65533;&#65533;v&#65533;(EN@6&#65533;aRYe<&#65533;h&#65533;&#65533;&#65533;&#65533;&#65533;e&#65533;;&#65533;&#65533;&#65533;Z&#65533;&#65533;j&#65533;&#65533;&#65533;&#65533;&#65533;D&#65533;S;`$&#65533;&#65533;&#65533;&#65533;&#65533;&#65533;&#65533;&#65533;@&#65533;p&#65533;P&#65533;Y`J&#65533;i&#65533;G&#65533;. MP&#65533;a&#65533;&#65533;&#65533;&#65533;&#65533;o&#65533;7H&#65533;)&#65533;&#65533;J&#65533;a&#65533;X&#65533;
%&#65533;&#65533;T&#65533;W&#65533;&#65533;8&#65533;&#65533;V&#65533;&#65533;&#65533;&#44165;p	0kT&#65533;&#65533;&#65533;V`XP&#65533;&#65533;&#65533;&#1683;uv6f&#65533;(ZAg}*wK&#65533;&#932;%9{&#65533;&#65533;&#65533;Y&#65533;&#65533;%&#65533;&#65533;e&#65533; H&#65533;&#65533;&#65533;&#65533;t/1&#65533;XP&#65533;&#65533;&#65533;`%:;&#65533;E'&#65533;&#65533;`@&#65533;&#65533;J&#65533;&#65533;&#65533;Z&#65533;&#65533;;&#65533;#A&#65533;&#65533;&#65533;&#65533;7&#65533;k&#65533;pP&#65533;I `D&#65533;,&#65533;&#65533;.&#65533;ytR&#65533;&#65533;&#65533;0&#65533;&#65533;&#65533;$&#65533;&#65533;N5&#65533;&#65533;&#65533;9H&#65533;7&#65533;+&#1294;I[FQy&#65533;&#65533;&#65533;{&#65533;c&#65533;t&#65533;*&#65533;{spWz&#65533;&#65533;k&#65533;;[	p&#65533;1&#65533;&#65533;5&#65533;X}+kJ6&#65533;z4&#65533;
q7&#65533;&#65533;q&#65533;&#65533;{&#65533;Z&#65533;&#65533;P&#65533;&#65533;5M&#65533;&#65533;y)&#65533;&#65533;&#65533;&#65533;Yp	&#65533;Oc&#65533;&#65533;Y&#65533;P&#65533;&#65533;[&#65533;&#65533;&#65533;`p&#65533;1&#65533;'wc&#65533;&#65533;s&#65533;P\;&#65533;z<inu&#65533;q&#65533;&#65533;8i&#65533;&&#65533;Y&#65533;"&#65533;&#65533;&#65533;ve&#65533;VZ&#65533;ds&#65533;Z&#65533;&#65533;A&#65533;[R&#65533;Y&#65533;&#65533;%&#65533;$&#65533;&#65533;&#136;&#65533;&#65533;&#150;osxR7ts&#65533;?&#65533;&#65533;&#65533;+&#65533;&#65533;&#65533;*H\&#65533;GzW&#65533;Q&#65533;&#65533;&#1670;T&#65533;&#1117;kn;&#65533;Z&#65533;&#65533;&#1714;V,4,&#65533;&#65533;&#65533;S&#65533;f&#65533;&#65533;&#65533;&#65533;&#65533;&#65533;&#65533;X*&#65533;Z&#65533;&#65533;y	]PMuup:8[&#65533;FV&#65533;&#65533;&#65533;&#65533;&#65533;&#65533;{H&#65533;&#65533;&#65533;&#524;.&#65533;&#65533;&#65533;&#65533;&#65533;&#65533;&#65533;&#65533;&#65533;Ez_&#65533;&#65533;0xX&#65533;&#65533;&#65533;x&#65533;;K&#65533;A&#65533;&#65533;+&#65533;&#65533;&#65533;3l`&#65533;&#52771;&#65533;Ql&#65533;[]&#65533;&#65533;&#1778;&#65533;&#65533;&#65533;&#65533;&#65533;TW&#65533;&#65533;&#65533;!&#65533;L&#65533;&#65533;&#65533;o&#65533;(5nj1&#65533;&#65533;B&#65533;o@{&#22950;s&#1531;&#65533;g&#65533;h,&#65533;&#65533;&#65533;&#65533;J\&#65533;Y&#65533;&#65533;9uUk&#65533;&#65533;p&#65533;&#65533;&#65533;&#65533;&#65533;&#65533;Z&#65533;&#65533;[&#65533;&#487;&#65533;&#65533;.&#65533; &#65533;&#65533;J&#65533;M&#65533;a&#65533;&#65533;A)&#65533;R&#331;&#65533;&#65533;y&#65533;&#65533;,[&#367;P
&#65533;@&#65533;UZ&#65533;&#65533;8yu&#65533;(&#65533;;&#65533;&#65533;&#65533;?z&#65533;&#65533;8 &#65533;<&#65533;
Q&#65533;&#65533;&#65533;B&#65533;&#65533;&#65533;0&#65533;HF7O&#65533;&#65533;&#65533;g&#65533;&#65533;&#65533;&#65533;&#65533;&#65533;8m&#65533;US&#65533;L&#65533;&#222;&#65533;,aA]~&#65533;>\&#65533;Z&#65533;7MS&#65533;Y&#65533;,t}KP&#65533;&#65533;&#65533;p}{t]&#65533;&#65533;L&#65533;&#65533;&#65533;-&#65533;&#65533;&#65533;&#65533;q&#65533;&#65533;q&#65533;&#65533;&#65533;&#65533;&#65533;&#65533;&#711;)&#65533;J.&#65533;&#65533;G@N0&#236;&#720;z&#65533;&#65533;:PP|&#65533;mZUYB(&#65533;&#65533;&#65533;)&#65533;=f&#65533;d&#65533;&#65533;Cll&#65533;&#65533;&#65533;&#65533;&#65533;&#65533;D-&#65533;6&#65533;&#1100;\&#65533;&#65533;Z+&#65533;&#65533;4.&#65533;H&#65533;&#1701;4(&#65533;&#60965;2&#65533;4d&#65533;&#65533;&#65533;&#65533;&#65533;[a&#65533;&#65533;cI<&#65533;Om&#65533;&#65533;T5&#65533;v&#65533;&#65533;{&#393;&#65533;&#65533;0&#65533;[&#65533;F&#65533;	Fz&#65533;@&#65533;&#65533;p	SP&#65533;G&#65533;1&#65533;;&#65533;&#65533;b&#1036;VS:&#65533;WX&#65533;&#65533;X&#65533;&#65533;W1%`q&#65533;=Q&#65533;&#65533;&#65533;&#65533;&#1553;ai\&#65533;~&#65533;e&#65533;&#65533;&#65533;&#65533;4&#65533;&#65533;(&#65533;&#65533;J&#65533;&#65533;&#1367;&#65533;&#65533;F&#65533;^&#65533;&#65533;N&#65533;]&#65533;q&#65533;4&#65533;=&#65533;&#65533;*&#65533;Q&#65533;J&#65533;&#65533;&#65533;&#65533;&#65533;b0&#65533;=&#65533;t-&#65533;P&#65533;&#65533;;&#65533;
}&#65533;&#65533;&#65533;&#65533;&#65533;`&#65533;&#65533;&#65533;`pM@&#65533;h5&#65533;~i&#65533;j!&#65533;q&#65533;+&#65533;Z&#65533;\&#65533;&#65533;"&#65533;qP$Ds0P0&#65533;&#65533;&#497;[v!4C&#65533;&#65533;&#65533;uK&#65533;&#65533;&#65533;V7&#65533;&#65533;3
a&#65533;M&1&#65533;{^&#65533;&#65533;&#65533;&#65533;"&#65533;&#65533;&#65533;<I&#65533;&#65533;a\N&#65533;j&#65533;&#65533;&#65533;&#65533;&#65533;itD=L&#65533;&#65533;&#65533;1&#65533;&#65533;fq&#65533;&#65533;z;&#65533;4Vm&#65533;A&#65533;&#65533;&#65533;&#65533;\b&#65533;S`C&#65533;@&#65533;&#65533;
&#65533;8p&#65533;&#65533;p
K&#65533;&#65533;&#65533;9&#65533;Pp&#65533;&#65533;&#65533;&#65533;&#65533;' &#65533;$GP&#65533;p&#65533;&#65533;&#65533;L&#65533;n&#65533;P`!&#65533;Z&#65533;&#65533;&#65533;8&#65533;&#65533;&#65533;&#65533;F&#65533;&#65533;&#65533;oym&#65533;&#65533;&#65533;pb&#65533;&#65533;&#65533;&#65533;@O&#65533;jV&#65533;S&#65533;D&#65533;&#65533;&#65533;Y&#65533;E&#65533;&#65533;&#1390;&#65533;&#65533;z% &#65533;&#1712;%P&#59275;5&#65533;0S&#65533;A &#65533;p^&#65533;L<&#65533;	`Q&#65533;&#65533;0&#65533;3da &#65533;&#65533;&#65533;PD&#65533;&#65533;a&#65533;m:&#65533;|&#65533;&#65533;A&#1528;P&#65533;&#65533;&#65533;j&#65533;&#65533;Z&#65533;&#65533;dN&#65533;T&#65533;&#65533;z&#65533;&#65533;P.aNo&#65533;^T&#65533;&#65533;nd!&#65533;&#65533;&#65533;&#1583;&#65533;&#65533;`[&#65533;&#65533;&#65533;&#65533;jJ&#65533;(&#65533;&#65533;R&#65533;pn:$A[&#65533;ApU&#65533;&#1761;&#65533;&#65533;@P&#65533;`M&#65533;&#65533;&#65533;&#65533;N&#65533;&#65533;P&#65533;=&#65533;&#65533;&#65533;o/&#65533;m&#65533;Q&#65533;&#65533;&#65533;&#65533;&#65533;&#2042;&#65533; &#65533;Q&#537;&#65533;&#65533;&#65533;]&#65533;}&#65533;&#65533;(0&#65533;&#65533;J&#65533;`M&#65533;4\&#13395;2&#65533;7o&#65533;&#65533;j&#65533;Q&#65533;	XpS&#65533;kJ&#65533;&#65533;&#65533;&#65533;O&#65533;&#65533;"&#65533;&#65533;_m&#65533;&#65533;&#65533;	-Y*Ga&#65533;,&#65533;.l&#65533;I&#65533;&#65533;:
-i&#65533;&#65533;&#65533;&#833;#&#65533;
i&#65533;&#65533;&#65533;JV,&#65533;pjE&#65533;o&#65533;\j&#65533;&#65533;&#65533;B&#65533;&#65533;&#65533;t&#65533;@&#65533;j&#65533;&#65533;Ta&#65533;&#65533;VLyS*(&#65533;&#65533;&#65533;k&#65533;&#400;&#65533;
&#65533;V$zXS&#65533;D&#65533;s\V&#65533;&#65533;N0&#65533;E&#65533;&#65533;BDGfIW&#65533;\&#65533;b&#65533;]b&#65533;f&#65533;p&#65533;F&#65533;&#65533;#E&#65533; "G&#65533;BK=&#65533;\tk&#264;&#65533;*|&#65533;&#65533;&#65533;&#65533;&#65533;&#65533;$X&#65533;W"&#65533;8&#65533;=8EN&#65533;W&#65533;&#65533;&#65533;<&#65533;&#65533;&#65533;&#65533;&#65533;=4&#65533;rZ"&#65533;8&#65533;9&#65533;&#65533;c&#65533;c6O&#65533;&#65533;V&#65533;&#65533;&#529;F&#65533;(1e&#361;4
x&#65533;y3E&#522;r"t&#65533;bd&#65533;&#1233;9&#65533;zSafDe]a&#65533;Q&#65533;
@&#65533;&#65533;&#65533;&#65533;&#65533;&#65533;&#65533;Wh&#65533;&#65533;&#65533;&#65533;K+&#65533;&#65533;&#65533;&#65533;&&#65533;&#65533;B &#65533;&#65533;&#65533;CP&#65533;F|;&#65533;A/&#65533;+&#65533;zm&#65533;&#65533;p8&#65533;00&#65533;+D&#65533;'&#65533;&#65533;,YH&#65533;&#65533;&#1954;&#65533;*&#65533;&#65533;&#65533;,&#65533;&#65533;R*Q&#65533;&#65533;&#65533;&#65533;p+&#65533;,&#65533;&#65533;!f{&#65533;CN&k7&#65533;&#65533;`&#65533;&#65533;@b&#65533;&#65533;Bj$&#65533;#&#65533;0 &#65533;&#65533;&#65533; &#65533;&#65533;R{&#65533;D&#65533;lj&#294;+v8E!5.q*&#65533;(&4&#65533;&#65533;3:%&#65533;&#65533;	&#65533;&#65533;&#65533;&#65533;&#65533;2e&#65533;>0+B&#65533;&#65533;`&#65533;&#65533;9UD&#1676;4SMm&#65533;i&#65533;&#65533;RA&#65533;&#65533;"b&#325;&#65533;&#690;&#646;&#65533;&#65533;&#65533;XBK\&#65533;&#65533;&#65533;&#65533;&#65533;(&#65533;&#65533;&#65533;&#1067;&#1335;	IkE	&#65533;T&#65533;C&#65533;&#65533;Hs&#65533;&#65533;Ld&#65533;IbF&#65533;Hl&#65533;&#65533;,&#65533;&#65533;&#65533;,&#65533;*&#65533;&#65533;v@&#65533;&#65533; &&#65533;&#65533;=&#65533;&#65533;9&#65533;&#65533;8&#65533;;&#65533;&#65533;>]&#65533;'&#65533;-&#65533;&#65533;&#65533;&#65533;&#65533;&#65533;
\&#65533;&#65533;&#65533;7&#65533;I&#65533;&#432;FQ&#65533;7&#673;&#65533;U&#65533;&#65533;h&#65533;&#65533;Z&#65533;!dmz&#65533;a&#65533;!&#65533;&#65533;7&#65533;&#65533;s&#65533;&#65533;&#65533;K&#1207;&#65533;2X&#65533;&#65533;S(cI&#65533;,&#65533;&#65533;
c1b1&#65533;v(&#65533;&#65533;&#65533;Jr&#65533;
&#65533;1j&#65533;&#65533;&#65533;m&#65533;&#65533;&#289;&#65533;&#65533;&#65533;&#65533;u
&#65533;Na&#65533;S&#65533;tv&#65533;)PH&#65533;&#1411;B&#1882;xP&#65533;"&#657;n&#65533;@&#65533;	G&#65533;Z&#65533;&#65533;7r&#65533;:&#65533;&#65533;&#65533;&#65533;&#65533;\&#65533;.&#65533;/Dp&#65533;&#65533;f\&#65533;v&#521;xNF&#65533;&#65533;,&#65533;&#65533;&#65533;B8&#65533;uR&#65533;&#65533;1&#65533;&#323;&#65533;&#65533;u&#65533;1P&#65533;&#65533;&#65533;&#65533;hU&#65533;D&#65533;L&#65533;,&#65533;#&#65533;*&#65533;&#65533;&#65533;$&#65533;kX,*&#65533;&#65533;&#65533;$&#65533;"&#65533;%&#65533;8&#291;m&#65533;&#65533;&#65533;iB&#65533;&#65533;8&#65533;&#65533;&#65533;
&&#65533;"&#65533;%&#65533;&#65533;&#65533;v&#65533;8)F&#65533;
<b"&#65533;
&#65533;>&#65533;&#65533;9*&#65533;!x&#65533;&#65533;)&#65533;&#65533;k&#65533;#&#65533;&#65533;&#182;&#65533;a(maA&#65533;&#65533;&#65533;x&#65533;%&#65533;@/&#65533;D4&#65533;&#65533;&#65533;&#65533;[9
&#65533;&#65533;&#65533;r&#65533;O&#65533;&#65533;!F&#65533;&#879;&#65533;%,&#65533;1p&#65533;A`&#65533;&#65533;&#65533;4&#65533;P#&#65533;t&#65533;%a	+ &#65533;V&#65533;&#65533;,0&#65533;{x&#65533;&#65533;&#65533;&#1088;&#65533;&#65533;`&#65533;S&#65533;%&#65533;&#65533;>&#65533;X&#65533;W&#65533;&#65533;B&#65533;@&#65533;&#65533;&#65533;%&#65533;&#65533;&#65533;CJ(@A"\&#65533;&#65533;&#59312;&#65533;&#65533;B!&#65533;&#65533;Y&#65533;0H&#65533;&#65533;!@&#65533;c$&#65533;&#65533;aCD&#65533;&#65533;&#65533;r9&#65533;@&#65533;:&#65533;X&#65533;UbYQ&#65533;r&#65533;'&#386;&#65533;&#65533; &#65533;&#65533;L@&#1093;&#65533;.=&#65533;&#65533;&#65533;&#65533;rC6"T(&#65533;;2&#65533;
8&#65533;(&#65533;h&#65533;&#65533;QM!A&#65533;&#65533;0Art&#65533;&#65533;[A&#65533;B&#65533; 16&#65533;Mv(&#65533;D&#65533;&#65533;&#65533;&#65533;`!AJeWD&#65533;&#65533;&#65533;&#65533;&#65533;!l&#65533;O6&#65533;&#133;0("@&#825;&#65533;&#65533;&#65533;=j&#65533;&#65533;&#65533;&#65533;&#65533;>)&#65533;&#38988;YmTgX&#65533;>v&#65533;&#65533;&#65533;Vqy&#65533;Rw&#65533;r&#65533;&#65533;2&#65533;&#65533;&#65533;B0&#65533;F&#65533;&#65533;%&#65533;yvV&#65533;&#65533;S&#65533;-|&#65533;Z&#65533;&#65533;$&#513;&#65533;&#65533;
&#65533;P&#65533;!(&#65533;{Y&#65533;&#65533;&#65533;v&#65533;)&#65533;8Z&#65533;&#65533;&#65533;WX&#65533;&#65533;Y&#65533;F? &#65533;&#65533;D:;&#65533;^
&#65533;&#65533;3\&#65533;i&#65533;&#65533;&#65533;&#65533;'`&#65533;|H&#65533;l&#65533;&#65533;&#65533;Q&#65533;&#65533;:&#65533;R&#65533;&#1136;&#65533;&#65533;,`"&#65533;4&#65533;&#65533;\"H&#65533;#&#65533;&#65533;p&#65533;1&#65533;&#65533;&#65533;&#65533;&#65533;6<&#65533;e+bP&#65533;Xp&#65533;1l&#65533;&#65533;!&#65533;&#65533;&#65533;F&#65533;4V&#65533;=:&#65533;6<3&#65533;+$&#65533;s&#65533;e&#65533;&#65533;P&#65533;	&#65533;@&#65533;2&#65533;&#1616;&#65533;&#65533;P@iDa3&#65533;&#65533;&#65533;aBa&#65533;&#65533;&#65533; 8&#65533;&#65533;&#65533;&#65533;&#65533;trp&#65533;&#65533;!+&#65533;&#65533;&#65533;&#1027;%4&#65533;
&#65533;&#65533;r&#65533;!)&#65533;S&#65533;&#65533;V&#65533;&#65533;&#65533;&#65533;`&#65533;C&#65533;&#65533;&#65533;?Uf&#65533;uD"&#65533;&#65533;&#65533;9BP!H^4&#65533;&#65533;&#65533;\&#65533;7Z{&#65533;&#134;&#65533;)&#65533;&R5Pr&#65533;&#65533;r&#65533;&#65533;vpA0&#65533;&#65533;&#65533;B&#65533;&#65533;&#65533;&#65533;4&#65533;&#65533;A&#65533;:&#850;&#944;&#65533;&#65533;&#65533;&#65533;&#65533;]&#65533;6&#65533;F$&#65533;&#65533;&#65533;&#65533;&#65533;&#65533;&#65533;&#65533;7&#65533;&#65533;hU&#65533;&#65533;&#167;%&#65533;2&#207;}&#65533;J&#65533;(&#65533; !&#65533;MP&#65533;D&#65533;&#1706;&#65533;&#65533;&#65533;&#65533;&#65533;B&#65533;A&#65533;&#65533;l*&#65533;q&#65533;	"/]&#65533;0'.?&#65533;y&#65533;&#65533;*&#65533;r&#65533;Bfk&#65533;&#65533;&#65533;&#65533;U~&#65533;&#726;0$&#65533;nEl&#65533;&#65533;&#65533;&#65533;B&#65533;&#65533;&#65533;
&#65533;&#65533;"7&#65533;,&#65533;&#65533;l &#65533;C`\&#65533;v&#65533;&#65533;&#65533;9D&#65533; &#65533;I$&#65533;! H&#65533;&#65533;&#65533;&#65533;U@&#65533;&#65533;@>&#65533;&#65533;&#65533;&#65533;&&#65533;&#65533;3&#65533;&#65533;`J&#65533;@&#65533;&#65533;&#65533;&#65533;&#65533;4h&#65533;&#65533;&#65533;&#65533;&#65533;&#692;&#65533;Fp4	&#654;2&#65533;`&#65533;E!&#65533;@&#65533;&#65533;=lb[&#65533;N&#65533;&#65533;&#65533;&#65533;&#65533;4&#65533;	QX&#65533;&#65533;&#65533;&#65533;&#65533;"&#65533;}C&#1296;&#65533;&#65533;&#65533;O&#65533;&#65533;+&#65533;|&#65533;&#65533;&#65533;+]@&#65533;A&#65533;&&#65533;&#65533;&#65533;4Jc&#65533;&#65533;j&#65533;6&#65533;&#65533;&#65533;&#65533;&#65533;&#65533;&#65533;-YqHta&#65533;&#65533;&#65533;.xs!!&#65533;&#65533;
&#65533;%L&#65533;>&#65533;R@K&#65533;&#65533;&#65533;&#65533;PA2&#65533;&#65533;&#65533;@&#65533;&#65533;y&#65533;&#65533;6&#65533;&#65533;&#864;&#65533;i=&#65533;&#65533;&#65533;&#65533;0&#65533;	&#65533;Ks8y&&#65533;&#65533;&#65533;U Q1&#65533;&#65533;&#65533;/6&`&#65533;69&#65533;&#65533;r`L&#65533;&#65533;&#65533;&#65533;!["&#65533;ig&#65533;~	&#65533;z&#65533;$&#65533;&#65533;O&#65533;N"_t&#65533;&#65533;DLA^T&#65533;;(p&#65533;E&#65533;q%22tE&#65533;&#65533;&#65533;+v&#65533;&#65533;&#65533;&#65533;&#65533;&+:H&#65533;&#65533;b&#65533;&#65533;&#65533;&#65533;R&#65533;C@&#65533;#&#65533;Ih&#65533;&#65533;4&#65533;&#65533;&#65533;&#65533;&#65533;3+&#65533;+^&#65533;8E&#65533;A&#65533;&#65533;E7a	&#65533;y&#65533;L&#65533;&#65533;+DD&#65533;&#65533;&#65533;
&#65533;S&#65533;!0&#65533;C&#65533;s&#65533;I&#65533;&#65533;&#65533;&#65533;W&#65533;K&#1370;v&#65533;
&#65533;&#65533;!&#65533;jZ&#65533;,(&#65533;@B&#65533;.&#65533;D&#65533;6&#65533;Q&#65533;&#65533;%|&#65533;0)&#65533;&#65533;&#65533;&#65533;&#65533;&#65533;]&#65533;A;&#65533;&#65533;8n&#65533;&#65533;&#65533;&#65533;&#65533;&#65533;M(&#65533;&#65533;4&#65533;&#65533;w&#65533;&#65533;k&#65533;&#65533;w&#65533;%&#65533;b&#486720;B&#65533;&#65533;&#65533;K&#34976;&#65533;&#65533;H	5 &#65533;h&#65533;&#65533;&#65533;
&#65533;Q&#65533;&#47429;0&#65533;.&#65533;?&#65533;XS5&#65533;&#65533;&#65533;&#65533;F&#65533;&#65533;&#65533;&#65533;&#65533;1&#65533;1PL&#65533;
&#65533;&#65533;0&#65533;&#65533;)&#65533;&#1129;&#65533;&#65533;&#65533;K&#65533;0&#65533;&#65533;p&#65533;&#65533;C&#65533;%&#65533;&#65533;&#65533;A'&#65533;&#65533;&#65533;p>M&#65533;o&#65533;&#65533;mS,0&#1210;]y&#65533;33<&#65533;:*(&#65533;&#65533;&#65533;V&#65533;#&#148;Oa&#65533;I&#65533;@#W&#65533;&#65533;&#65533;h?K(&#65533;I@&#65533;h&#65533;rh&#65533;H&#65533;&#65533;%&#65533;&#65533;(&#65533;&#65533;&#65533;
h&#65533;&#65533;>&#65533;&#65533;8&#1028;&#65533;&#65533;K`&#65533;&#65533;+30n&#65533;&#65533;)XM1&#65533;&#65533;3&#65533;	&#65533;36h;{&#65533;0&#65533;%&#65533;&#65533;&#65533;&#65533;&#65533;&#65533;Y&#65533;&#65533;&#65533;&#65533;&#65533;)&#65533;&#65533;&#65533;IAx&#65533;%&#65533;&#65533;&#65533;;&#65533;&#1085;&#65533;`&#65533;&#65533;&#65533;&#1538;&#65533;I>!&#65533;&#65533;
&#65533;&#545;<BaA&#65533;&#65533;r&#65533; #&#65533;{&#65533;1pa\&#65533;&#65533;i&#65533;>&#65533;;Q&#65533;)2;	9&#65533;&#65533;	&#65533;E&#65533;5P$?(&#65533;2&#65533;&#65533;&#65533;X("H%NSD&#65533;(;T&#65533;>&#65533;v&#65533;#&#541;&#65533;&#65533;&#65533;&#65533;&#65533;&#65533;&#640;&#65533;&#65533;[&#65533;&#619;rh&#65533;&#65533;+3	,&#65533;&#65533;&#65533;KJ&#65533;&#65533;y1&#65533;x&#65533;2&#65533;&#65533;&#65533;S\&#65533;B1&#65533;J.?&#65533;&#65533;&#14976;`&&#65533;!q%&#65533;&#65533;SP&#65533;:&#65533;&#65533;I&#65533;&#65533;0&#65533; *&#65533; &#65533;D&#65533;  &#65533;@&#65533;&#65533;E&#65533;&#65533;&#65533;8&#65533;&#65533;40I&#65533;l&#65533;F&#65533;&#65533;&#65533;&#65533;"&#65533;k#&#65533;$&#65533;,&#514;&#1590;T&#1601;&(&#65533;;H&#65533;&#65533;z\W&#65533;\D&#65533;&#65533;&#65533;&#65533;&#65533;&#647;&#65533;&#65533;+&#65533;&#65533;&#65533;&#65533;&#65533;&#65533;&#65533;&#65533;&#65533;&#65533;&#65533;M&#65533;+H&#65533;b&#65533;&#65533;X&#65533;
hM8	!&#65533;&#65533;&#65533;&#65533;
&#1523;&#65533;&#65533; &#65533;K&#65533;F8&#65533;3)L&#65533;F&#65533;&#65533; 	&#65533;8&#65533;&#65533;Q&#65533;&#65533;0&#65533;&#65533;.&#1714;&#65533;!&#65533;&#65533;&#824;&#65533;A&#65533;&#65533;&#632;&#1035;8X&#65533;vx&#65533;&#65533;E&#65533;&#65533;&#65533;p'&#65533;&#65533;&#65533;&#349;&#65533;&#65533;7&#65533;H&#65533;J&#65533;F&#65533;&#65533;. &b&#65533;63&#65533;&#65533;4&#65533;K&#65533;T&#65533;&#65533;,9&#65533;&#65533;i&#65533;&#65533;&#65533;&#183;
H6&#65533;&#65533;&#65533;HE&#65533;01&#65533;&#65533;+P
&#65533;&#65533;I&#65533;&#65533;&#65533;&#1028;&#65533;8$&#65533;;&#65533;H&#65533;&#65533;&#65533;&#65533;R&#65533;&#65533;R&#312;&#65533;O&#65533;l&#65533;&#65533;
H&#65533;&#65533;+"&#566;&#65533;J&#65533;&#65533;	&#1024;&#65533;&#65533;&#65533;&#65533;&#65533;4&#65533;+s&#458;&#65533;&#65533;d&#65533;5k&#65533;&#65533;&#65533;&#65533;&#65533;&#148;&#65533;&#1204;&#65533;%&#65533;&#65533;,"J&#65533;.X&#65533;^&#65533;D&#1868;&#65533;t&#65533;&#65533;&#822;&#65533;c&#65533;!&#65533;Jh&#65533;&#65533;y
&#65533;&#65533; &#65533;&#1185;&#65533;q&#65533;/+&#65533;&#65533;&#65533;&#65533;&#65533;&#786;v&#65533;&#65533;&#65533;Q&#65533;&#65533;Ow&#65533;&#65533;&#65533;7(&#65533;j&#65533;&#65533;KL)h%H&#65533;`&#65533;Cy&#65533;&#65533;&#944;&#65533;&#65533;&#65533;&#65533;&#65533;&#65533;&#65533;QH&#65533;iP(&#65533;W@PLh&#65533;S&#65533;WP&#65533;&#65533;&#65533;&#65533;&#65533;,9*0r&#65533;&#65533;q&#65533;&#65533;&#65533;&#65533;+&#65533;&#65533;&#65533;&#65533;
Lh&#633; &#65533;5&#65533;&#65533;9&#65533;,&#65533;&#65533;Z&#65533;EQ&#65533;&#65533;;XQ|&#65533;C&#65533;&#65533;
H&#65533;S'&#1944;&#65533;G[&#65533;K&#65533;,&#65533;&#1537;&#65533;&#65533;%&#65533;&#65533;&#65533;	&#65533;&#65533;`&#148;#}&#65533;`&#65533;TN3&#821;\&#65533;.&#65533;&#65533;8&#65533;&#65533;
@Vd&#65533;&#65533;&#65533;&#65533;H&#65533;&#65533;;&#1440;@&#65533;&#1456;&#65533;P8&&#65533;BEJ&#65533;l&#65533;&#65533;vh&#65533;7-&#65533;IXL&#1025;&#65533;Z&#65533;IH&#65533;"	&#65533;&#65533;88&#65533;&#65533;*&#65533;&#65533;9&#65533;&#65533;&#990;$(&#65533;8&#65533;Q&#65533;wx&#65533;s7.&#1551;&#65533;&#65533;&#65533;M}&#65533;&#65533;	&#1962;>&#65533;&#65533;&#16656;&#65533;R&#65533;>&#65533;&#65533;&#1686;&#65533;&#65533;2P+5(&#65533;K&#1449;&#65533;w&#65533;&#65533;&#65533;|&#65533;&#65533;c&#65533;l&#65533;&#65533;`2&#25739;&#65533;S?@&#65533;&#65533;&#65533;bURM&#65533;&#65533;T&#65533;^&#65533;18Vk&#65533;&#65533;A(&#65533;&#65533;;&#65533;%&#65533;&#65533;T&#65533;&#65533;8xH?G&#65533;&#544;&#65533;S8&#65533;&#65533;I&#65533;&#65533;&#65533;r0S&#65533;&#1395;&#65533;_&#65533;&#65533;&#65533;(	H&#880;8M&#65533;&#65533;&#1026;&#65533;&#65533;&#65533;&#65533;&#65533;&#65533;O&#65533;W&#65533;$&#65533;&#1336;&#65533;&#65533;,&#65533;&#65533;$&#65533;&#65533;&#65533;&#810;&#65533;&#65533;p&#65533;>&#65533;&#65533;8&#65533;1&#65533;&#65533;&#65533;I&#65533;&#65533;$A&#65533;H%8&#65533;:)V@&#65533;&#65533;&#65533;+&#65533;K&#65533;&#1567;>&#65533;&#65533;vPJxY&#65533;
&#65533;rX&#65533;%xCh&#65533;z	&#65533;&#65533;[D&#65533;&#65533;_S&#65533;x&#65533;&#65533;&#65533;&#65533;&#65533;0&#65533;&#65533;&#65533;&#258;y"&#1565;&#65533;&#65533;e&#65533;&#65533;0&#65533;k&#65533;&#65533;M&#65533;&#65533;?0&#65533;&#65533;\&#65533;&#65533;&#65533;k&#65533;&#1737;&#65533;&#65533;,&#65533;
P&#65533;&#65533;&#65533;$&#65533;v(&#65533;&#65533;&#65533;	&#65533;&#65533;7&#65533;x&#65533;T)&#65533;&#1009;x0+&#65533;&#65533;6&#65533;&#65533;&#65533;&#65533;&#65533;fM&#65533;&#506;&#65533;&#65533;&#65533;_&#65533;&#65533;&#65533;&#65533;J&#65533;3&#65533;&#65533;&#1537;I&#65533;&#65533;&#65533;&#65533;&#65533;JP&#65533;M<&#65533;:&#65533;&#65533;80C&#65533;&#65533;&#65533;&#65533;&#65533;&S&#65533;*&#1916;&#65533;E&#65533;&#65533;&#624;&#65533;!0&#65533;&#65533;1Q&#748;&#65533;Q&#43871;&#65533;&#65533;&#65533;&#65533;&#512;4&#65533;C iP&#65533;&#65533;&#65533;r&#65533;[d&#1724;`%0&#65533;&#65533;8&#65533;@&#65533;&#65533;&#65533;&#65533;&#810;,=&#65533;&#65533;&#65533;X6&#65533;&#65533;&#65533;P&#65533;&#65533;C&#65533;}8&#3628;&#65533;&#65533;&#65533;&#65533;&#65533;%c&#65533;&&#65533;^$H&#65533;XO&#65533;4=k&#65533;R&#65533;V&#65533;@_&#65533;&#65533;]&#2013;J&#1724;,Y&#65533;&#65533;&#65533;&#65533;&#65533;&#65533;&#65533;X&#65533;&#65533;&#65533;&#65533;&#65533;h&#65533;&#65533;&#29051;&#65533;&#65533;0&#65533;&#65533;Z*Vq&#65533;&#65533;J&#65533;&#65533;&#65533;&#65533;&#65533;6b&#65533;&#65533;1dL)&#65533;U&#65533;&#65533;u^L!&#65533;	&#65533;6X0&#65533;&#65533;&#65533;&#564;@&#65533;&#65533;}]7&&#1456;&#65533;&#65533;r
(&#65533;2&cMX&#12624;&#1093;&#65533;Y&#65533;&#65533;V&#65533;cV&#1159;&#65533;A&#65533;&#65533;3&#65533;<&#65533;8&#65533;&#65533;&#65533;&#65533;&#65533;8&#65533;&#65533;&#1385;&#65533;&#65533;c&#65533;&#887;
'&#65533;}&#65533;&#65533;X&#965;&#65533;l&:5&#65533;`&#705;&#65533;&#65533;zFd&#65533;&#65533;&#65533;&#65533;&#65533;&#1221;p'L&#65533;&#65533;&#65533;]&#65533;&#65533;&#65533;7&#65533;5&#512;S&#65533;MS&#65533;&#65533;&#65533;[r&#65533;&#65533;4&#65533;[.Fs&#65533;&#65533;k&#65533;>&#65533;-gx&#65533;&#65533;&#65533;P&#65533;z&#65533;P&#65533;n&#65533;&#140;K7PRi&ci&#65533;_&#65533;&#65533;&#65533;&#65533;K8&#65533;iMh&#65533;&#65533;&#65533;e=&#65533;&#65533;&#65533;&#65533;&#65533;&#65533;&#65533;t&#263;&#65533;_N&#65533;&#65533;&#65533;cM&#65533;;&#65533;&#65533;8&#65533;L&#65533;%&#65533;c&#65533;&#65533;&#65533;&#65533;L&#65533;;'&#65533;&#65533;A&#65533;?&#65533;X&#65533;M/H&#65533;&&#65533;x&#65533;&#530;1&#65533;PJ&#65533;&#65533;&#36795;&#65533;1&#65533;&#65533;&#65533;Q&#65533;~&#65533;g&#65533;&#65533;0	&#65533;^]U&&#65533;(lV&#65533;&#576;&#65533;U&#65533;iV&#65533;>&#65533;(&#164;&#65533;&#65533;&#38782;&#65533;Ff&#65533;6&#65533;1@&#65533;&#65533;&#65533;n&#65533;&#65533;(J0_&#65533;&#65533;&&#65533;1&#65533;&#65533;>&#65533;&#65533;&#65533;_1X4&#1055;U&#65533;&#65533;&#65533;&#65533;&#65533;p&#65533;&#65533;{&#65533;&#65533;&#65533;&#65533;&#1861;{&#65533;XM&#65533;g&#65533;Z&#65533;-&#1025;&#65533;C&#65533;&#65533;X X'&#65533;e&#65533;%&#65533;&#65533;d&#65533; &#65533;=&#65533;^i&#65533;0&#65533;d=&#65533;&#65533;&#65533;&#65533;2&#65533;&#65533;&#65533;&#1878;;KP&#65533;&#65533;n&#65533;1xP&#65533;	
&#65533;&#65533;&#1580;h&#65533;h&#65533;&#65533;1(5h&#65533;&#65533;@&#65533;&#65533;V&#65533;&#65533;%&#65533;&#1840;"&#65533;3M&#65533;&#65533;&#65533;&#65533;l&#65533;N&#65533;&#65533;&#65533;&#65533;rP&#65533;D&#65533;7Pm&#65533;7&#65533;&#65533;)&#564;1h&#65533;&#65533;&#65533;&#65533;.&#65533;&#65533;fi&#65533;. &#65533;/[&#65533;&#65533;&#65533;&#65533;,&#65533;&#65533;&#172;V?F&#65533;&#65533;*n&#65533;&#65533;.&#65533;&#65533;3&#65533;&#65533;F&#65533;*}^&#65533;&#65533;(X&#65533;V&#65533;&#65533;N&#65533;3&#65533;&#65533;&#65533;Y&#65533;&#65533;eq&#65533;&#65533;&#65533;C_~&#65533;&#65533;W|&#65533; &#65533;S&#65533;+&#65533;&#65533;sVrH&#65533;&#65533;cf&#65533;|q&#65533;&#65533;l8&#65533;&#65533;x&#65533;b&#65533;p&#65533;l<&#65533;l=&#65533;p
hm&#65533;&#65533;&#65533;h&#65533;&#65533;-H&#65533;&#65533;&#65533;8&#65533;l4&#65533;\&#65533;&#65533;s&#65533;&#65533;xSh&#65533;&#65533;6c&#65533;HE&#65533;&#65533;&#1712;&#65533;+h&#28220;&#65533;&#65533;&#65533;&#65533;&#65533;&#65533;&#65533;&#65533;IV h&#65533;&#65533;oz&#65533;&#65533;&#65533;H&#65533;&#65533;&#65533;	&#65533;F%Gut&#65533;m&#65533;n&#65533;&#340;v&#1024;1&#65533;S&#65533;p&#65533;h&#65533;k&#65533;&#224;P&#65533;[&#65533;Hb&#65533;&#65533;&#65533;&#65533;Y+]&#65533;&#65533;r&#65533;7&#65533;s8w4h&#65533;&#65533;&#65533;&#65533;&#65533;e&#65533;&#65533;t&#65533;n&#65533;8&#65533;p7&#65533;&#65533;&#65533;iv'q=&#65533;D&#65533;&#65533;&#65533;&#65533;&#65533;&#65533;&#65533;&#65533;wt&#65533;&#512;&#65533;l&#65533;&#65533;&#65533;&#65533;&#65533;w&#65533;&#65533;6@&#65533;JP&#65533;
`&#65533;s^&#65533;;&#65533;3&#65533;vD&#65533;`Z&#65533;U[&#65533;q^g&#65533;&#65533;Hd9@&#65533;N&#65533;&#65533;&#65533;&#65533;&#65533;&#65533;_&#65533;&#65533;Zk&#65533;&#65533;:&#65533;&#65533;&#65533;&#65533;&#65533;&#65533;&#65533;^:&#65533;&#65533;DxsN&#65533;&#65533;}&#65533;JHj&#65533;&#65533;&sF&#65533;&#65533;&#65533;}&#65533;l&#65533;lC&#65533;&#65533;l&#65533;p@&#65533;UhK&#1537;&#65533;&#65533;v&#65533;&#65533;v&#65533;&#65533;&#65533;&#65533;&#65533;[7P&#65533;&#65533;&#65533;&#65533;?{v&#65533;&#65533;&#65533;n&#65533;&#65533;&#65533;EP&#65533;&#65533;&#65533;&#65533;&#65533;&#65533;I&#65533;&#65533;D8&#65533;RPi&#65533;&#65533;bF&#65533;&#65533;5&#65533;q&#65533;&#65533;&#65533;&#1651;
~;&#65533;zQ&#65533;s&#65533;a{/&#65533;K&#65533;&#65533;&#65533;C&#65533;&#65533;&#65533;&#65533;+-&#65533;m&#65533;x`?&#65533;&#65533;Dl&#65533;&#65533;&#65533;9&#65533;&#65533;&&#65533;&#65533;&#65533;8]&#65533;&#65533;&#65533;Y&#65533;&#65533;&#65533;&#858;&#65533;S&#65533;&#65533;.&#65533;&#65533;n&#65533;&#65533;&#65533;F&#24928;%p&#65533;&#65533;?wd&#65533;&#65533;&#65533;!&#65533;&#65533;ww'&#65533;w&#65533;p&#65533;&#65533;&#65533;&#65533;/&#65533;/&#65533;&#65533;&#65533;i4@&#65533;&#65533;p0&#65533;M&#65533;1H&#65533;&#65533;/&#65533;2&#65533;j~&#65533;_&#65533;&#65533;&#65533;&#646;l&#65533;HjSG&#65533;}&#65533;T&#65533;(s&#65533;`6&#65533;.&#65533;&#65533;&#65533;&#65533;&#65533;^4&#65533;$&#65533;`#&#65533;$&#65533;(&#264;'R&#65533;h&#65533;"F&#65533;W &#65533;&#65533;(f&#65533;2&#65533;I&#65533;&#65533;&#65533;8%:RLh&#65533;&#65533;8TJd&#65533;9Q&#65533;J&#65533;.&#65533;&#65533;&#65533;&#65533;B&#65533;&#65533;&#65533;(" &#65533;@&#65533;0&#65533;&#65533;&#65533;%&#65533;A&#65533;&#65533;d
&#65533;V@L&#65533;&#65533;'&#8456;m&#1060;J&#65533;F&#65533;&#65533;8S&#65533;FL&#1109;Q&#65533;C5Q&#1553;&#388;&#65533;e4QE&#65533;&#920;
*&#65533;&#65533;B1N&#65533;&#266;SQ&#1100;&#65533;v5&#1604;&#65533;1b&#65533;&#65533;9x<&#65533;&#65533;	&#65533;&#65533;&#65533;!&#65533;@&#9224;<jHt`&#65533;C@zY&#65533;6n&#65533;"6&#65533;&#65533;&#65533;&#65533;8)+&#65533;&#65533;&#65533;&#65533;&#260;YL&#65533;"&#65533;4&#65533;4&#3005;X&#65533;&#65533;&#65533;&#65533;&#65533;&#65533;&#65533;&#65533;&#65533;6&#65533;&#65533;&#65533;&#65533;&#1453;&#65533;.T&#1688;&#65533;
&#65533;&#65533;&#65533;1.~&#65533;&#65533;&#65533;&#65533;&#65533;&#65533;&#1598;&#65533;&#65533;&#65533;)d`J&#65533;&#65533;U&#65533;&#65533;`>&#65533;&#65533;&#65533;(,hJ&#65533;&#65533;&#65533;blM&#65533;C&#65533;&#65533;bE7&#65533;G&#65533;u&#65533;&#65533;D\pA  &#65533;&#65533;E9&#65533;Q&#65533;E&#65533;D&#65533;&#65533;&#65533;D&#65533;d&#65533;s&#65533;	9&#65533;EN&#65533;p&#65533;&#65533;Q&#65533;E&#65533;TRI\&#65533;P&#65533;g&#65533;&#65533;&#65533;D&#65533;D&#65533;&#65533;u&#65533;tYPF1dAI&#65533;&#65533;_TMz0&#65533;&#65533;&#65533;&#65533;[&#65533;@&#65533;x&#65533;&#65533;I&#65533;Q%&#65533;Y&#65533;UT&#65533;&#65533;DpT&#65533;&#65533;L&#65533;&#65533;)LB&#65533;&#65533;&#65533;Y&#65533;m&#1065;&#65533;)`&#65533;P|&#65533;XA&#65533;&#65533;D&#65533;&#65533;
veDz&#65533;&#65533;&#65533;q&#65533;@Q 40k&#65533;P&#65533;&#65533;
D&#65533;j&#65533; &#65533;&#65533;&#65533;cEL&#65533;,F&#65533;F&#65533;9&#65533;CC	&#65533;iHY&#65533;u1&#65533;&#65533;Jid&#65533;
m&#65533;Z&#65533;*
iPW&#39337;B&#65533;&#65533;ZU&#65533;&#65533;=$&#65533;&#65533;E&#65533;&#65533;&#65533;@o&#65533;0&#65533;{Q&#65533;&#65533;&#65533;z&#65533;T&#65533;&#65533;;&#65533;&#65533;DKPb&#65533;&#1612;Q[cPa&#65533;&#65533;&#65533;&#65533;q<&#65533;&#65533;&#65533;&#65533;&#427;2b&#65533;&#65533;M$&#65533;D#&#65533;,Ahq&#65533;@h&#65533;&#65533;1&#65533;)&#65533;i'D&#65533;E\,p&#65533;&#65533;&#65533;^2;5nAhy&#65533;D&#65533;&#65533;9&#65533;j;&#65533;&#65533;&#65533;D$Y&#65533;&#65533;&#65533;U&#65533;g&#65533;&#65533;&#65533;QT&#677;^=H&#65533;~&#65533;M&#65533;&#65533;K&#65533;&#65533;&#65533;D&#65533;ZVc&#65533;0&#65533;LQ&#65533;DWAQ*&#65533;Q(Q&#65533;)fdp&#65533;t&#65533;"^&#65533;&#65533;Q7D&#65533;b&#65533;c&#65533;.T&#65533;+?&#65533;&#65533;T&#65533;!Me+&#65533;&#65533;l`R&#1280;qV&#65533;&#65533; &#65533;A4iM&#65533;&#555;.&#65533;&#65533;D~&#65533;&#65533;hD&#65533;&#65533;&#65533;RS}}&#65533;Y&#65533;&#65533;Y7t&#65533;%&#65533;&#65533;u,]&#65533;&#65533;&#65533;r&#65533;&#65533;a&#65533;&#65533;{j&#65533;&#65533;QB&#65533;	}&#65533;'&#65533;~&#65533;&#65533;&#65533;&#65533;&#65533;"F| \{&G&#65533;E@D&#65533;O&#65533;'&#65533;C*<Ah&#65533; b&#65533;ET&#65533;(q &#734;&#65533;G(=	S%8&#65533;&#65533;&#65533;&#65533; &#65533;%(&#65533;&#65533;&#65533;V%&#65533;&#65533;Pe&#65533;&#65533;&#65533;8&#65533;&#65533;3y&#237;V@<&p&#65533;,&#65533;&#65533;\&#65533;&#65533;&#65533;&#65533;fhH&#65533;&#65533;&#65533;&#493;&#65533;Y{V&#65533;&#65533;&#65533;&#65533;&#65533;=.I&#65533;1&#65533;N&#65533;lR=&#65533;&#65533;`c&#65533;CCW&#65533;Y&#65533;}&#65533;
Uz&#65533;&#65533;&#905;P&#65533; &#65533;"B&#65533;;@;&#65533;D&#689;&#65533;S(@&#65533;&#65533;^&#65533;&#65533;&#65533;&#65533;a2`I>&#65533;LD&#65533;&#65533;S&#65533;J@&#65533;&#65533;/&#65533;0&#65533;&#65533;&#65533;D&#65533;	&#65533;&#65533;&#65533;a0&#65533;5&#65533;&#65533;us&#65533;&#65533;&#65533;_&#65533;@&#65533;	&#65533;&#65533;eqH
&#65533;4&#292;N>9&#65533;&#1968;!&#65533;&#65533;V&#65533;&#65533;&#65533;&#65533;3@F9p&#65533;&#65533;&#65533;7&#65533;@Fx&#65533;_x&#65533;$j&#1850;"&#65533; &#65533;E&#65533;p&#65533;k&#65533;D&#65533;&#65533;&#65533;JX&#65533;K&#1980;&#65533;.&#65533;5dr&#65533;&#65533;R&#65533;&#65533;&#65533;&#65533;	m&#65533;g&#1568;P&#65533;,6 [F(&#815;	&#65533;&#65533;&#65533;"&#65533;E&#65533;:&#65533;&#65533;"p&#65533;&#65533;&#65533;<@)d &#65533;trAb	T&#65533;L(&#65533;T&#65533;&#65533;vp	SD$&#1624;Pd&#65533;sI&#65533;&#65533;"&#65533;D%M)r&#65533;4&#65533;&#65533;n^!&#65533;&#65533;*&#65533;&#65533;2&#65533;&#65533;/&#65533;&#65533;$U&#65533;<&#65533;&#65533;&#65533;0&#65533;&#65533;&#65533;&#65533;`&#65533;"&#65533; &#65533;,&#65533;!&#65533;&#65533;&#65533;J&#65533;h&#65533;&#65533;&#65533;&#65533;&#592;&#65533;6q&#65533;&#65533;v&#65533;&#65533;&#65533;&#65533;&#65533;T&#65533;\&#65533;&#65533;.qEic&#65533;Mm"R&#65533;4&#65533;&#65533;Q
&#65533;&#65533;5}Re;&#65533;Z&#65533;&#65533;(9<F,UH&#65533;&#65533;&#65533;&#65533;&#65533;tt&#65533;&#65533;J&#65533;&#65533;&#65533;4|"&#65533;0&#65533;b&#65533;@	F<&#65533;&#65533;&#65533;)&#65533;U@v&#65533;&#65533;q&#65533;m>`r@"H@9s&#65533;-&#65533;&#65533;<X&#65533;$&#65533;&#65533;&#65533;<C=B&#65533;&#65533;8U"&#65533;c+[&#65533;&#65533;@X&#65533;0"&#65533;%0&#65533;&#65533;&#65533;&#65533;xq@D&#65533;&#65533;&#65533;8&#65533;fGs&#65533;p&#65533;eXq&#65533;&#65533;b5&#65533;&#65533;FbQ&#65533;`&#65533;	|&#65533;]XbM&#65533;&#65533;O&#65533;&#65533;?"&#65533;\.B&#65533;&#65533;&#65533;&#65533;&#65533;O,!&#65533;&#65533;&#65533;5&#65533;dI&#65533;&#65533;%&#65533;&#65533;&#65533;&#65533;&#65533;&#65533;p3&#65533;&#65533;&#65533;$4&#65533;&#65533;&#65533;T&#65533;0&#65533;h&#65533;&#65533;&#65533;&#65533;X&#65533;&#65533;B.B&#65533;&#65533;&#65533;&#65533;$4&#65533;&#65533;"&#65533;&#65533;&#422;8&#65533;H&#65533;&#65533;)g&#65533;#&#65533;DR&#1034;
80&#65533;C&#65533;0&#65533;Rr&#65533;#D9&#65533;&#65533;,"&#65533;&#65533;&#65533;0&#65533;&#65533;&#65533;t&#65533;jw&#65533;A&#65533;hHC&#65533;&#65533;L&#65533;&#65533;&#65533;4`C&#65533;&#65533;&#65533;,&#65533;&#65533;&#65533;q&#65533;&#65533;z&#65533;+&#65533;"7&#65533;o[&#65533; "n)&#411;&#65533;
,&#65533;K&#65533;&#65533;+h&#65533;U&#65533;<&#65533;&#65533;
&#65533;*0&#65533;<#&#65533;&#65533;&#65533;>R&#65533;&#65533;-&#65533;@&#65533;{&#65533;{&#65533;x-y&#65533;H&#65533;&&#1594;&#65533;&#65533;s&#65533;&#65533;&#65533;(&#65533;&#65533;vD&#65533;%&#65533;&#65533;&#65533;&#65533;&#65533;&#65533;&#65533;&#65533; &#65533;&#65533;&#65533;v@NQ&#65533;&#65533;0&#65533;		&#65533;&#65533;&#65533;P&#65533;&#65533;"e&#65533;Cn&#65533;&#65533;dP&#65533;}p&#65533;&#65533;&#65533;&#65533;xB&#65533;&#65533;1t&#65533;&#65533;&#65533;(S&#65533;u&#65533;YV&#65533;&#65533;&#65533;_&#944;&#65533;'&#65533;&#555;a&#65533;&#225;&#65533;1&#65533;!f&#65533;&#65533;j/q&#65533;&#1025;N@@Z&#65533;&#65533;V&#65533;M&#65533;.&#65533;9&#65533;tM$nh&#65533;&#65533;&#65533;#&#65533;	&#65533;r}TI&#65533;&#65533;&#65533;rP&#65533;|&#65533;&#65533;-F&#65533;&#65533;&#65533;&#65533;e-&#65533;R&#65533;h&#65533;&#65533;&#65533;?&#65533;]X&&#65533;S&#65533;2b&#65533;%B!&#65533;&#65533;4&#65533;"&#65533;&#65533;&#321;&#65533;&#65533;7&#65533;||&#65533;H&#65533;S&#65533;"@D &#65533;O$b
&#65533;E(&#65533;H&#65533;M&#65533;&#65533;?3r&#65533;dfQ&#65533;9*LF:&#65533;)&#65533;&#65533;&#65533;&#65533;&#65533;&#65533;4E&#65533;T&#65533;&#65533;V&#65533;/1m&#65533;:!A&#65533;bD-"&#65533;&#65533;&#65533;C&#65533;% B&#65533;B&#65533;&#65533;&#65533;Zu)&#65533;&#713;%&#26955;Hp4&#65533;&#65533;&#65533;&#65533;s&#65533;&#65533;:&#65533;&#65533;&#65533;^k~&#65533;&#65533;i&#65533;pe@Z&#65533;&#65533;&#65533;@`%dm&#65533;&#65533;Dd&#65533;&#65533;X"J&#65533;(&#65533;&#65533;@&#65533;&#65533;)&#65533;Lv&#65533;K{&#65533;&#65533;_2&#65533;%&#136;)l]&#65533;h&#65533;&#65533;)&#65533;t&#65533;t&#65533;&#65533;!&#65533;A&#65533;&#65533;]&#65533;u&#65533;Dx&#65533;DD&#65533;&#65533;&#65533;&#65533;&#65533;T&#65533;D&#65533;@M&#65533;&#65533;&#65533;&#65533;&#65533;&#65533;DLa&#65533;&#65533;&#65533;`Q&#65533;A&#65533;E&#65533;h&#65533;8Y@&#65533;a&#65533;t^&#65533;&#1773;&#65533;&#65533;&#65533;&#522;p&#65533;&#65533;!@&#65533;3A&#65533;H&#65533;&#65533;e&#65533;&#65533; &#65533;W+&#65533;&#65533;6&#65533; &#1999;&#65533;&#65533;a%<>@@T&#65533;
&#65533;
&#65533;&#65533;&#65533;d&#65533;be&#65533;&#65533;&#65533;&#65533;X&#65533;@&#65533;F)&#65533;hV&#65533;v@)&#65533;IeD&#65533;
FD	&#65533;&#576;G&#65533;&#65533;l&#65533;&#65533;}&#65533;D&#65533;j&#65533;&#65533;1b&#65533;EJDX&#65533;&#65533;@$&#65533;&#65533;N,&#65533;l&#65533;;&#65533;&#65533;*&#65533;B D&#65533;x@$T&#1986;Y&#65533;@&#65533;&#65533;*&#65533;B&#1428;&#732;&#65533;&#65533;)&#65533;&#65533;*&#65533;&#65533;&#65533;t&#65533;&#65533;%&#65533;&#65533;=5&#1177;,&&#65533;&#65533;&#65533;&#65533;&#65533;&#65533;&#65533;C&#65533;5B&#65533;4&#65533;8&#65533;5&#65533;E&#65533;&#65533;{&#65533;&#65533;1&#65533;&#65533;&#65533;\&#65533;p&#65533;dA8&#65533;M$!sl&#65533;&#65533;[&#65533;&#65533;&#65533;+&#65533;J&#65533;`&#1128;&#65533;M&#65533;ER&#65533;L&#65533;Z&#65533;R&#65533;OZT_ P@;&#1774;A&#65533;&#65533;Q>&#65533;A9!-&#65533;)LL&#65533;t&#65533;D&#65533;D\	-]vL@&#65533;YB&#65533;A&#65533;H&#655;&#1841;&#65533;&#65533;=#&#65533;D&#65533;
l&#65533;&#65533;\X&#65533;#F0&#65533;P@&#65533;&#65533;&#65533;&#65533;	&#65533;&#65533;@	D&#65533;De$D*&#65533;	H&#65533;SNe$D$&#65533;@
&#65533;&#65533;X`&#65533;&#903;x3&#65533;]&#65533;&#65533;A&#65533;&#65533;&#65533;&#65533;&#65533;[JeYV@ &#65533;&#65533;&#65533;&#65533;&#65533;&#65533;EDd&#65533;DL&#65533;&#65533;$&#65533;&#65533;&#65533;&#65533;&#65533;86@&#65533;F&#65533;&#65533;`&#65533;@A;.&#65533;&#65533;i\&#65533;A&#65533;&#65533;&#65533;@&#65533;=&#65533;MyM#&#65533;)&#65533;&#65533;Q&#65533;?&#65533;F+&#65533;&#65533;@&#911;&#65533;d&#65533;&#65533;&#65533;\&#65533;f:e&#65533;F&#65533;SVF,&#65533;&#65533;_$E&#65533;sI&#65533;XcULF&#65533;{&#65533;G]&#65533;JZDb+j&#65533;nM&#65533;&#65533;&#65533;dsV&#65533;E&#65533;&#65533;i'&#65533;$&#65533;VGE&#65533;&#65533;&#65533;,@D&#65533;HE@&#65533;zBD&#65533;{&#65533;"*D&#65533;TJ&#65533;D&#65533;'9&#65533;N-&#65533;&#65533;&#65533;d&#65533;%&#1828;&#65533;&#65533;&#65533;&#65533;&#65533;&#65533;&#65533;\&#65533;&#65533;D&#65533;A-y&#65533;NAWB(9LD&#65533;_&&#161;&#65533;&#65533;AD&#1372;&#65533;q"&#65533;&#65533;&DxA&#848;p&#65533;A&#65533;b&#65533;I&#65533;ID&#65533;&#65533;&#65533;L&#65533;$&#65533;Mt&#65533;Dh&#65533;l&#65533;P&#65533;&#65533;V&#65533;&#65533;{&#65533;d}H&#65533;&#65533;&#65533;G&#65533;UEU&#65533;&#65533;&#65533;m&#65533;&#65533;VD&#65533;|&#65533;@J&#65533;X,&#65533;D&#65533;h&#65533;&#65533;&#65533;@D&#65533;&#65533;-#D&#1879;*&#65533;v&#65533;&#65533;J&#65533;]&#311;&#65533;&#65533;DDQND&#65533;'{&#65533;'x*0&#65533;&D&#65533;D&#65533;&#65533;AD&#65533;&#65533;<@:&#65533;&#65533;YBF-)#&#65533;@&#65533;&#65533;@&#65533;~>&#65533;!&#65533;A&#65533;&#1826;&#65533;&#65533;|&#65533;8y&#65533;&#65533;`*&#65533;&#65533;}tA&#65533;J&#1025;_&#65533;A{&#65533;H	&#65533;&#65533;(:F&#65533;;&#65533;#L&#65533;e&#65533;Aff&#65533;&#65533;&#65533;cJd}@(&#65533;T&#65533;d1&#65533;&#65533;&#65533;Cet&#65533;&#65533; &#65533;Dd#|@P&#65533;i&#65533;&#65533;DH&#65533;c&#65533;z8&#65533;DP&#65533;"&#65533;&#65533;&#65533;aMA&#65533;&#65533;&#65533;&#65533;&#65533;)&#65533;Q&#65533;X&#65533;M&B	4"D&#65533;iA(2&#65533;&#65533;h&#65533;Dt&#65533;&#65533;Y[&#65533;&#65533;iec&#65533;&#65533;@<&#65533;	&#65533;&#65533;&#65533;&#65533;'&#65533;BD*B&#65533;&#65533;B&#65533;,F&#65533;&@&#65533;&#32800;VD6&#65533;@&#65533;8j-)&#65533;&#65533;C&#65533;&#65533;AD.&#65533;&#65533;
&#65533;
p&#65533;&#186;~&#65533;&#65533;&#65533;d(&#65533;f&#65533;&#65533;&#65533;%U&#65533;L&#65533;\&#65533;*T&#65533;h&&#65533;&#65533;r(j&#65533;&#65533;D&#65533;^4&#65533;4&#65533;6!M&#65533;&#65533;&#65533;&#65533;@&#65533;&#65533;&#1612;&#65533;5+&#65533;E&#65533;&#65533;dSd&#65533;[X@R&#65533;&#65533;&#65533;&#65533;SA&#1413;&#758;&#65533;&#1842;dED)&#65533;&#65533;_)&#1558;`L&#65533;&#1877;f&#317;p&#65533;m!&#65533;&#65533;&#65533; 2&#65533;@s^&#65533;&#65533;&#65533;&#65533;$D&#65533;&#65533;&#65533;&#65533;&#65533;&#65533;&#65533;&#65533;.&#65533;w>&#65533;P
e@&#65533;.&#65533;jO&#65533;&#65533;	&#65533;&#65533;&#809;D&#65533;&#65533;&#65533;B&#65533;&#65533;g&#65533;&#65533;TB&#65533;F&#65533;&#65533;,&#65533;}&#65533;&#65533;0B=&#65533;&#1512;&#65533;;L&#65533;&#65533;+<&#65533;&#65533;z&#65533;f&#65533;+P&#65533;)&#65533;A.Y&#65533;&#65533;&#65533;&#65533;N4&#65533;D&#65533;&#65533;&#65533;X&#65533;&#65533;r&#65533;&#65533;&#65533;&#43730;A	&#65533;jx&#65533;W)D`&#65533;&#65533;bA&#65533;g&#1530;(Q"&#65533;&#65533;&#65533;f&#65533;&#65533;&#65533;&#65533;&#65533;R&#65533;&#65533;&#65533;%pE&#65533;r@&#65533;X&#65533;N&#65533;&#278;[A&#1960;&#65533;&#65533;&#65533;D0&#65533;+&#65533;&#65533;&#793;Y&#65533;A)&#65533;&#65533;l&#65533;&#65533;E&#661;:&#65533;&#65533;ID&#65533;A&#65533;-&#65533;&#65533;RP1"&#65533;U&#65533;vbn&#65533;r&#65533;~&#65533;v&#65533;&#65533;Dp&#65533;&#65533;&#65533;c&#65533;&#65533;Ee&#65533;&#65533;	&#65533;nSF&#65533;&#65533;'&#65533;bD&#65533;"DD&#65533;NPB$&#65533;@D\ePex@H@&#65533;J&#65533;;D	&#65533;&#65533;&#65533;B;&#65533;&#65533;+$B$@"&#65533;0X&#65533;&#1024;&#65533;&#65533;&#65533;F&#65533;Z&#65533;-=(&#65533;&#1152;&#65533;&#65533;V0&#65533;&#65533;d$&#65533;&#65533;&#1266;/@&#65533;&#65533;*v&#65533;&#65533;Z&#65533;&#65533;&#65533;\'&#65533;&#138;&#65533;&#65533;&#65533;&#65533;&#65533;&#65533;&#65533;K&#65533;B&#65533;pE&#1796;&#65533;&#65533;&#65533;>0K&#65533;&#65533;&#65533;DJdW&#65533;m&#65533;E&#65533;hn&#65533;R&#65533;.Kir&#65533;QAD)t&#65533;,&#65533;&#65533;EJ &#61778;`D&#65533;&#65533;E &#65533;m&#65533;_&#65533;&#65533;&#65533;&&#65533;&#178;i&#65533;d&#65533;v&#65533;De&#65533;~&#306;&#65533;&#65533;`2&#65533;x%&#65533;6&#65533;q&#65533;@&#65533;g&#65533;&#65533;"&#65533;&#65533;]Dh&#65533;D&#65533;l6h%DD&#65533;&D@D&#65533;&#65533;S&#65533;&#65533;&#65533;qG&#65533;&#65533;&#65533;&#65533;&#65533;O2=&#65533;+<@~J&#65533;&#65533;*&#65533;&#65533;&#1964;&#65533;r&#65533; +h&#65533;&#65533;B&#65533;)83&#65533;V&#65533;hJ&#65533;A&L&#65533;&#65533;&#65533;
&#65533;b&#65533;cWQp2\&#65533;TL&#65533;&#65533;&#65533;&#65533;(&#65533;&#65533;&#65533;&#65533;&#65533;&#65533;T&#65533;D&#65533;&#65533;)4A&#1099;&#65533;&#65533;&#65533;&#1281;&#65533;d&#1997;v&#65533;E&#65533;&#65533;&#65533;h
&#65533;1&#65533;&#65533;+D&#65533;l&#65533;&#1980;&#65533;&#65533;d&#981;J&#65533;H[V&#65533;&#65533;1&#65533;&#65533;&#65533;&#65533;M&#65533;u&#65533;&#65533;sJ&#65533;2&#65533;V&#65533;5&#65533;&#65533;&#65533;0&#65533;>&#65533;j&#65533;.&#65533;B&#65533;&#65533;&#65533;&#65533;&#65533;d&#65533;.q`Q&#65533;R&#65533;&#65533;V&#65533;;&#65533;'<&#65533;&#65533;&#65533;Exp&#65533;Dd%l&#65533;d&#65533;>&#65533;&#65533;oB|F&#65533;'D&#65533;1&#65533;q&#65533;$@&#65533;'@&#305;&#65533;A&#65533;&#65533;&#65533;(&#65533;&#65533;&#65533;&#65533;&#65533;&#175;oo&#65533;&#65533;&#65533;&#65533;D|*&#65533;&#65533;,#hH#&#65533;#@&#65533;J&#65533;#_D9&#65533;^&#65533;&#65533;6&#65533;A&#65533;&#65533;/&#65533;&#65533;;N
&#65533;&#65533;#&#449;#&#65533;u_v&#65533;&#65533;D&#65533;&#65533;X&#65533;)&#65533;&#65533;&#1846;D\ih&#65533;&#65533;&#65533;&#65533;&#39348;&#65533;&#65533;2k&#65533;&#65533;(&#65533;&#65533;W&#65533;&#65533;A&#65533;&#378;*&#65533;1r&#65533;&#65533;&#65533;A&#65533;&#65533;&#1893;AX&#65533;&#65533;&#65533;y&#65533; &#65533;&#65533;M&#65533;&#65533;&#65533;k&#65533;&#65533;D\&#65533;md&#65533;O&#65533;&#65533;8&#65533;x&#65533;@&3&#65533;D&#65533;gDL&#65533;0&#65533;41g&#65533;A&#65533;&#65533;.=C&#65533;&#65533;c&#65533;&#65533;&#65533;M&#65533;h&#65533;\@G$&#65533;@+&#65533;&#65533;?&#65533;&#65533;{z&#65533;=&#65533;&#65533;&#65533;@4&#65533;&#65533;
&#65533;&#65533;\&#65533;!&#65533;&#65533;F&#65533;9|U&#65533;~&#65533;Ok/&#65533;Nd^&&#65533;&#65533;J&#65533;t"&#65533;*$&#65533;$(#OD &#65533;<f|uwhC&#65533;&#65533;&#65533;$&#65533;&#65533;*P&#65533;/J&#65533;&#65533;&#65533;&#65533;&#65533;&#65533;&#1838;&#65533;V)&#65533;G&#65533;j&#65533;ZuF&#65533;m&#65533;%d&#65533;&#65533;Mn&#65533;&#65533;{&#65533;&#600;&#65533;s`P&#65533;pxq3s&#65533;k&#65533;&#65533;T&#989;&#1817;2)&#65533;n&#65533;LM~n&#65533;&#65533;n&#65533;J&#65533;7&#65533;&#65533;P&#65533;&#65533;z&#65533;&#65533;&#302;&#65533;&#65533;&#65533;.&#65533;&#65533;g&#65533;R&#52659;&#65533;M&#65533;x&#65533;{&#65533;&#65533;&#65533;&#33043;T&#65533;&#65533;P&#65533;+@&#65533;&#65533;&#65533;l&#65533;D@P&#65533;*&#65533;@&#65533;@&#65533;@&#65533;&#65533;g{B&#65533;H}&#65533;.4&#65533;@
$B&#65533;&#65533;h&#65533;!
\B&#65533;$&#65533;&#65533;&#65533;%&#65533;!8&#65533;&#65533;S&#65533;&#65533;!&#65533;&#65533;
&#65533;&#65533;eKK&#65533;V&#65533;&#65533;&#65533;D)&#65533;9&#65533;V&#65533;J&#65533;&#65533;&#65533;&#65533;W&#65533;-z&#65533;&#65533;_&#65533;&#65533;&#65533;&#65533;h&#65533;U&#65533;~&#65533;"&#669;5&#65533;&#65533;&#65533;"<
90&#65533;&#65533;&#65533;&#65533;OE&#65533;x&#65533;&#65533;&#65533;V&#65533;!\&#199;&#1039;&#65533;$k&#65533;&#65533;O&#65533;&#65533;&#65533;C&#65533;&#65533;m&#65533;]$E"2qD&#65533;Ss&#65533;WFsND&#65533;&#65533;w&#65533;&#65533;we&#65533;&#65533;&#65533;W&#65533;&#65533;j&#65533;x61&#65533;&#65533;R&#65533;WC&#65533;D&#65533;"{&#65533;3,R**T>&#65533;&#65533;:&#65533;&#65533;d&#65533;g&#65533;h&#65533;&#65533;&#65533;CDHD&#20214;&#65533;&#65533;OD&#65533;&#65533;&#65533;PB6&#65533;Bx&#65533;s2B&#65533;&#65533;&#65533;&#65533;ht&#65533;&#65533;&#65533;&#65533;&#65533;&#65533;&#65533;&#65533;q&`Y&#65533;&#65533;`&#65533;&#65533;&#65533;/&#65533;&#65533;P&#65533;&#65533;&#65533;&#65533;B&#65533;&#65533;&#65533;|&#65533;x&#65533;&#939;&#65533;6&#65533;&#65533;&#65533;9;2&#65533;6&#65533;Y;m&#65533;LYdzp&#1874;&#65533;&#65533;"(&#65533;&#65533;&#65533;U&#65533;&#65533;K&#65533;&#65533;&#65533;&#65533;#&#65533;&#65533;&#65533;&#65533;@&#65533;E&#65533;%&#65533;Y&#65533;&#65533;&#65533;'&#65533;=@&#265;&#65533;&#65533;L*&#65533;&#65533;&#65533;c&#65533;BSS&#65533;,&#65533;&#65533;&#65533;&#1193;&#65533;>d&#65533;0E`&#65533;8&#65533;&#792;&#65533;8e&#65533;

QZRi	&#65533;"&#65533;.Q&#65533;a&#65533;&#65533;&#65533;5&#1648;&#65533;?&#65533;v*&#65533;&#397;Fo&#65533;Px&#65533;&#65533;O&#65533;&#65533;&#65533;&#65533;)M&#65533;*&#65533; &#1066;T(#D&#65533;3[%r:(&#65533;&#65533;&#65533;&#65533;\&#65533;l-&#65533;&#65533;&#65533;@)&#65533;Hb7&#65533;&#65533;&#65533;&#65533;&#65533;B	&#65533;F&#65533;<"&#65533;&#65533;D&#65533;<&#65533;p3&#65533;%&#65533;o&#65533;&#65533;LrEeC&#65533;&#65533;d&#1420;Y&#65533;3z&#65533;8p@&#65533;&#65533;&#65533;4&#65533;0&#65533;C 	&#65533;8&#65533;M&#65533;T&#65533;x&#1113;,b&#65533;&#65533;&#65533;&#1157;&#65533;8t&#65533; &#65533;&#65533;&#65533;&#65533;&#65533;*&#65533;&#592;&#65533;&#65533;&#65533;
&#65533;&#65533;&#65533;4&#65533;&#65533;f;&#65533;&#65533;&#65533;gL3~&#65533;&#65533;?&#65533;&#1123;&#65533;&#506;&#65533;62&#551;Q8F&#65533;&#65533;T&#65533;&#65533;PP&#65533;&#65533;&#65533;&#65533;81&#65533;Ci&#65533;&#65533;&#65533;&#65533;L1E&#65533;)>&#65533;%r&#65533;I&#65533;4DR&#65533;/Rh&#65533;9N!EJ9&#65533;&#65533;e&#65533;m&#65533;&#65533;J,&#65533;/&#65533;c&#65533;&#65533;&#65533;&#65533;&#65533;  &#65533;&#65533;&#65533;@&#65533;8&#65533;:&#6826;&#65533;&#65533;/&#65533;*&#1155;&#65533;&#65533;&#1185;.&#65533;&#65533;"g-&#65533;2hK r&#65533;&#65533;`&uP2&#65533;-&#65533;&#65533;&#65533;&#65533;&#65533; @&#65533;$&#65533;@&#65533;1Ka&#65533; &#65533;D&#65533;&&#65533;r!&#65533;&#65533;$&#65533;S&#65533;Jj&#65533;&#65533;D&#65533;L#DBP&#65533;&#65533;&#65533;&#65533;aD&#65533;T&#65533;&#65533;3&#65533;&#65533;CS1r&#1222;8&#65533;K&#65533;9Q&#65533;&#65533;&#65533;S&#65533;km;&#65533;&&#65533;/NI&#65533;&#65533;&#65533;&#65533;&#205;&#65533;&#58089;&#65533;T'&#65533;h&#65533;&(HeW7"&#65533;&#65533;>j&#65533;&#65533;d&#65533;x/&#65533;&#65533;,4C&#65533;>@&#65533;&#65533;""&#65533;H %2&#65533; &#65533;$z	&#65533;&#65533;pa8W&#65533;a8u{p&#65533;CH&#65533;/v&#41541;{&#65533;&#65533;^&#65533;&#65533;
&#65533;&#65533;*J&#2202;&#65533;&#65533;&#65533;&#65533;&#65533;&#65533;&#65533;&#65533;&#65533;&#65533;$&#65533;&#65533;&#65533;&#65533;
&#65533;&#65533;&#65533;J&#65533;&#65533;P&#1668;J6&#65533;$&#65533;&#65533;&#65533;"'&#65533;j&#65533;&#65533;&#65533;&#65533;&#65533;r&#65533;&#65533;7+/&#65533;&#65533; &#795;&#65533;&#65533;L&#65533;"&#65533;&#65533;&#65533;g&#65533;D&#65533;Dp&#65533;&#65533;&#65533;&#65533;&#35157;&#65533;&#65533;h&#65533;L&#65533;&#65533; &#65533;P&#65533;2S(&#65533;&#65533;l 2 ;7h|J&#65533;F4&#65533;&#65533;P&#65533;k&#65533;m:&#65533;&#65533;N:Ts&#65533;h&#65533;&#65533;?8E &#65533;y&#65533;&#65533;U?h%\	&#65533;&#65533;&#65533;\&#65533;c&#65533;R&#65533;c&#65533;&#65533;&#65533;&#65533;V&#65533;&#65533;nJ2rH$&#1012;&#1186;TP&#65533;$&#65533;&#65533;@&#65533;%\ &#65533;sB&#65533;&#65533;&#65533;E&#65533;&#65533;|&#65533;&#65533;&#2015;&#65533;W&#65533;&#65533;&#65533;&#65533;&#65533;&#65533;F&#65533;h![r6&#65533;&#65533;pW~&#65533;&#65533;E&#65533;&#65533;&#65533;&#65533;&#65533;&#65533;<&#65533;&#65533;H&#65533;Q&#65533;Q&#65533;l#&#65533;&&#65533;Jx&#65533;&#65533;&#65533;28&#65533;&#65533;4H&#65533;&#65533;X&#65533;++A&#65533;&#65533;.&#65533;&#65533;&#65533;&#65533;0m&#65533;&#65533;&#2534;&#65533;J&#65533;2&#65533;&#65533;&#65533;@B$x&#65533;&#65533;&&#65533;&#65533;&#65533;@  0&#65533;@&#65533;0&#65533;&#65533; 3C&#1027;&#65533;&#65533;&#65533;&#65533;`&#65533;&#65533;H&#65533;&#65533;&#65533;7&#65533;&#65533;N+&#65533;&#65533;n4&#65533;&#65533;A!&#65533;!&#65533;&#65533;&#65533;P&#65533;&#65533;m&#601;&#1769;N&#65533;&#65533;&#65533;;&#65533;@vR&#65533;V&#65533;&#65533;](&#65533;&#65533;&#65533;&#65533;*(d&#65533;&#650;&#65533;&&#1053;f91;&#65533;F"TM&#65533;n&#65533;&#65533;B&#65533;&#65533;&#65533;LAA1&#65533;V&#65533;#+&#65533;&#65533;&#65533;&#65533;&#65533;^&#65533;.&#65533;&#65533;n6&#65533;&#65533;]&#65533;&#65533;&#65533;`h&#65533;&#65533;l&#65533;G&#65533;GM&#65533;&#65533;&#65533;Na&#65533;aH&#65533; &#65533;b&#65533;AOc
&#65533;_&#65533;PqI&#65533;m)[k&#65533;&#65533;&#65533;&#1682;&#65533;4&#65533;&#65533;d~s&#65533;*q%&#65533;X)fu&#65533;KXZ&#65533;`&#65533;b]&#65533;@&#65533;&#65533;&#1300;t&#65533;e&#65533;&#65533;@^ &#65533;&#65533;&#65533;`S&#65533;&#1168;y&#65533;K\&#65533;&#65533;&#65533;Bn&#65533;5&#65533;UfB4'&#65533;5&#65533; b7x&#65533;DL\D&#65533;&#65533;&#65533;m&#65533;\NtpH&#65533;*&#65533;!&#65533;OL~&#65533;&#65533;D&#288;&#65533;(&#65533;(&#65533;$&#65533;>&#65533;kCL&#65533;0&#65533;&#65533;&#65533;
%&#65533;C&#784;&#65533;&#65533;&#65533;X
&#65533;&#65533;&#65533;38&#65533;&#65533;Q&#65533;<P&#65533;8P"&#65533;\&#65533;R&#65533;$&#65533;:&#65533;l&#65533;&#65533;&#65533;&#65533;&#65533;&#65533;G&#65533;&#65533;hM&#65533;D&#65533;&#65533;x&#65533;$&#65533;x96Q&#65533;1&#65533;&#65533;&#65533;&#65533;&#65533;&#65533;&#65533;&#65533;&#65533;&#993;&#65533;&#65533;&#1732;&#65533;6&#65533;J&#65533;&#65533;-&O"&#65533;T&#65533;T:ii&#65533;&#65533;W?F&#65533;8&#306;K&#65533;&#65533;_&#65533;&#65533;&#65533;&#65533;F8&#65533;&#65533;M&#65533;HC&#65533;&#1102;&#65533;5&#65533;NA+&#65533;&#65533;4/&#65533;Lm&#65533;&#65533;ka&#65533;fn&#65533;&#65533;t&#65533;&#65533;d(7s&#65533;&#65533;9p&#65533;vP`&#65533;&#65533;&#65533;&#65533;&#65533;M&QW&#65533;&#65533;&#65533;&#65533;@&#65533;&#65533;&#65533;Eu&#65533;&#65533;WO$%&#65533;&#65533;&&#65533;&#65533;J&#65533;&#65533;f+J1&#65533;V &#65533;&#65533;&#65533;F&#65533;&#65533;&#65533;&#65533;$A	&#65533;H|&#65533;&#65533;&#65533;&#65533;&#65533;+&#1570;&#65533;@]&#65533;&#65533;&#65533;"M&#1479;&#65533; &#65533;
Y&#65533;&#65533;&#65533;&#65533;
&#65533;_(1&#65533;%}Hy&#65533;R&#832;&#65533;&#65533;&#65533;#&#65533;ILzD2&#65533;^P&#65533;T&#65533;&#65533;&#65533;R &#65533;#&#65533;&#65533;&#65533;&#65533;S&#65533;#Jh&#65533;L&#65533;J&#65533;&#65533;&#65533;rq&#65533;&#65533;&&#554;&#65533;Hl&#65533;z&#65533;W&#65533;&#65533;G&#65533;$Lx&#65533;$@&#65533;&#65533;&#65533;"(&#65533;%&#65533;&#65533;&#65533;&#65533;&#65533;u&#65533;G&#65533;f&#65533;&#65533;&#65533;&#65533;&#65533;
lJ&#65533;&#65533;&#65533;&#65533;&#65533;&#65533;l(&#65533;R&#65533;&#65533;R&#65533;T&#65533;k
&#65533;&#65533;&#65533;4`&#65533;%&#65533;[&#65533;!Zh ;&#65533;@&R&#65533;D&#65533;Ln:o&#65533;&#65533;v&#65533;&#65533;&#65533;+&#65533;
&#65533;y&#65533;q{+&#65533;L&#65533;A&#65533;&#65533;&#1245;~@&#65533;B&#65533;
F&#65533;@D&#65533;@&#65533;&#1333;&#65533;J&#65533;x&#65533;&#65533;6Ai&#11221;&#65533;&#65533;:&#65533;&#65533;P&#65533;1"&#65533;]&#65533;D(&#65533;&#65533;&#65533;&#65533;&#65533;&#65533;;&#65533;,&#65533;&#65533;m&#65533;&#65533;&#65533;xY&#65533;&#65533;@&#65533;7&#65533;&#65533;"&#65533;N&#65533;d&#65533;&#65533;U"&#65533;&#65533;&#65533;h6&&#65533;	 l"-&#65533;&#1942;&#65533;B&#65533;&#65533;&#65533;oVu&#65533;&#65533;&#65533;5ebv|)&#65533;&#65533;.<@&# &#65533;&#786;T&#65533;6&#65533;&#65533;&#65533;&#65533;V&2&#65533;d c&#65533;&#65533;"&#65533;&#65533;&#65533;&#65533;N&#1734;\&#65533;&#65533;(&#65533;&#65533;Hj2&#65533;1&#65533;&#30615;&#65533;&#65533;&#65533;&#65533;r&#65533;Ts3r(&#65533;w&#65533;&#65533;c&#65533;@
&#65533;&#65533;
&#1569;&#65533;&#65533;H&#65533;&#65533;&#65533;&#65533;P&#65533; Q2%CRR&#954776;&#65533;~&#65533;"-&#65533;&#65533;&#65533;&#65533;&#65533;Bn&#65533;&#65533;&#65533;OgfHN/&#65533;&#65533;~&#65533;Z&#65533;&#65533;)@&#65533;Q&#65533;&#65533;&#1243;&#1937;&#65533;"&#65533;.&#65533; uS&#65533;G&#65533;QVV&#65533;&#1344;&#65533;&#65533;yJ&#65533;&#65533;Z*&#65533;&#65533;l&#65533;&#65533;&#65533;&#65533;7&#65533;=K`iX&#65533;!V&#65533;D b{&#65533;Sz&#65533;&#65533;&#65533;&#724;L$8&#894;2j&#1516;&#65533;&#65533;}&#65533;k:&#65533;&#65533;&#65533;TkT&#65533;)p&#65533;&#65533;&#65533;[&#65533;&#65533;#&#1602;&#65533;&#65533;&#65533;&#65533;G&#65533;&#65533;&#65533;`%&#65533;wZ18u&#65533;&#65533; !C&Tu7&#65533;&&#65533;}8-Jzx&#65533;E2(BybFxz!&#65533;d1q&#65533;&#65533;&#65533;&#65533;&#65533;sE&#65533;A6d%&#65533;+&#65533;&#1696;b&#65533;&#65533;&#1880;&#65533;K {\&#65533;x&#65533;&#148;&#65533;A&#65533;&#1642;&#65533;Hv&#65533;&#65533;@&#65533;&#65533;&#65533;5E\t&#65533;?&#65533;x&#65533;fD"&#65533;&#65533;&#65533;+&#65533;&#65533;Bg&#65533;&#65533;&#65533;,&b&#65533;&#65533;&#65533;.&#65533; &#65533;}ReD	e&#65533;!&&#65533;&#65533;xm&#65533;&#65533;&#65533;`>G!&#65533;&#65533;!&#65533;&#65533;&#65533;&#65533;*A&#65533; Svb"&#65533;&#65533;&#257;D&#65533;F&#537;p&#65533;&#65533;&#65533;&#65533;@c&#65533;'H!f@&#65533;@&#65533;P&#65533;&#65533;&#65533;&#65533;>&#65533;&#65533;):&#65533; &#65533;&#65533;&#65533;P&#65533; &#65533;&#65533;N&#65533;`&#65533;l:&#65533;,&#65533;0&#65533;%tK&#65533;&#65533;&#65533;&#65533;`&#65533;&#65533;<6&#65533;FB&#65533;:&#65533;s&#65533;&#65533;&#65533;5&#65533;P&#65533;&#65533;"&#65533;~`&#224;OH&#65533;&#65533;&#65533;&#65533;c&#65533;&#65533;?&#65533;&#65533;&#65533;&#65533;KTD@$EN&#65533;v&#65533;&#65533;&#65533;o`f*&&#65533;'X&&#65533;&#65533;+#"H&#65533;>n!&#65533;&#65533;&#65533;<`M&#65533;&#65533;&#65533;p&#65533;HJ&#65533;cP&#65533;
p&#65533;k&#65533;N!&#65533;F&#65533;"NA&#65533;&#65533;&#1920;<&#65533;&#65533;I&#27378;&#65533;.&#65533;&#65533;)L{&#65533; *&#65533;+&#65533;&#65533;&#65533;2&#65533;t@ \0 &#65533;)&#65533;%(R&#65533;&#65533;&#65533;&#65533;&#65533;E&#65533;&#65533;Pk&#65533;&#1113;Z$&#65533;&#65533;&#1261;u&#65533;&#65533;@n&#65533;i&#65533;@o&#65533;&#65533;&#65533;A:b&#65533;&#65533; &#65533;&#65533;(&#65533;&#698;&#65533;&#65533;H&#65533;&#65533;(&#65533; e@&#65533;&#65533;d&#65533;&#65533;&#65533;`&#65533;&#65533;&#65533;&#65533;#&#65533;P	&#65533;<&#65533;&#65533;p&#65533;&#65533;&#65533;v &&#65533;`	P&#65533; a&#65533;&#65533;&#65533;J&#65533;2&#65533;H&#65533;`%QA\a&#65533;v`	f"\&#65533;&#65533;V&#65533;%H&#65533;&#65533;&#65533;&#65533;^pNx&#65533;&#65533;~&#65533;18jZ&#65533;+&#65533;H&#65533;&#1938;&#65533;*&#65533;&#65533;b&#65533;&#1412;+&#65533;&#65533;f&#65533;"&"&#65533;p&#65533;&#65533;D!&#65533;+}&#270;;&#65533;Jo&#65533; &#1280;C&#65533;&#65533;&#65533;d-(&#65533;.^q{d&#65533;x&#65533;bZ&#65533;&#65533;&#65533;~&#65533;&#65533;QZt &#65533;0&#65533;)d&#65533;&#65533;m&#1666;)&#65533;&#65533;@&#65533;*2F&#65533;Es&#65533;n&#196;T`&#65533;0&#65533;&#65533;&#65533;Q&#65533; &#65533;R&#65533;o&#65533;&#65533;DO&#65533;j&#65533;3bD&#65533;&#65533;&#65533;&#65533;&#65533;&#65533;&#65533;,P&#65533;&#65533;`&#65533;k&#65533;&#1159;&#65533;#&ps&#65533;v&#65533;&#65533;&#65533;r&#65533;B2&#65533;	&#65533;&#65533;&#65533;&#65533;A\&#65533;\&#65533;zI!V&#65533;<&#65533;&#65533;&#65533;&#65533;&#65533;d$&#65533;&#65533;M!P&#65533;&#65533;&#1317;&m&#65533;],!'&#65533;K!|&#65533;&#65533;&#65533;&#65533;F&#65533;&#65533;%I Na&#65533;L&#65533;&#65533;&#65533; &#65533;2&#65533;&#65533;B&#65533;H &#65533;o&#65533;&#65533;&#65533;&#65533;*	{&#65533;N &#65533;&#65533;R+&#65533;+&#65533;V0TmU&#65533;
-'0&#366;-&#807;-&#65533;&#65533;e&#65533;^&#65533;{&#65533;qK&#65533;!.&#65533;i2&#65533;b&#65533;'eA"&#65533;&#65533;&#65533;/% fJ0&#65533;B &#65533;&#65533;&#65533;&#65533;G&#65533;&#65533;&#65533;"&#65533;P2&#65533;,&#65533;B3i	&#65533;M!&#65533;@ @&#65533;&#65533;&#65533;3&#65533;R$K@2!J&#65533;r35&#65533;S! BKr&#65533;&#65533;:&#65533;&#65533;&#65533;+
';!&N&#65533;(aIk&#65533;&#65533;&#65533;&a&#389;&W.&#65533;tF &#65533;&#65533;@4:&#65533; R R#&#65533;&#65533;@%*u%Z'&#65533;&#65533;&#65533;%&#65533;&#65533;&#65533;%
&#65533;&#65533;@&#65533;&#65533;&#65533;CH&#65533;&#65533;&#65533;A&#65533;0&#65533;&#65533;H&#65533;\&#65533;b&#65533;&#65533;b&#196;dc&#65533;.&#65533;"!B$&#65533;c<iJ&#65533;&#65533;&#65533;&#65533;P&#65533;|&#65533;&#65533;$&#65533;N&J&#65533;.&#65533;&#65533;&#65533;.~qJNA&#65533;&#65533;&#65533;&#65533;&#65533;&#768;&#65533;B &#65533;&#65533;B(&#65533;`&#65533;b4&&#65533;&#65533;&#65533;D t&#65533;&#65533;l*&#65533;&#65533;|&#65533;+&#63056;&#65533;i	h&#65533;E&@	&#65533;&#65533;&#65533;<&#65533;;&#65533;t&#65533;2q#&#65533;M&#65533;&#65533;"&#65533;hP&#65533;
5`&#65533;&#65533;8+&#65533;&#65533;k&#65533;S&#65533;&#65533;[.B@&#65533;Z&#65533;b'( &#65533;&#1948;&#65533;N&#65533;R &#65533;&#65533;/&#65533; x&#65533;j`e!R&#65533;	&#1568;<&#65533;&#65533;gU&#65533;\D&#65533;&&#65533;`%l"&n&#65533;'&#65533;&#65533;_j&#65533;&#65533;&#65533;&#65533;Z$TA!^&#65533;&#65533;&#65533;&#65533;&#65533;fru&#65533;&#65533;ok&#65533;&#65533;l|&#65533;&#65533;rXb|p&#65533;l&#65533;&#65533;&#65533;&#65533;&#65533;&#65533;C10&#65533;&#65533;&#65533;&#65533;&#65533;&#65533;&#65533;&#65533;&#65533;0&#65533;$&#65533;&#65533;b*@&#65533;.`Ah@&#65533;>_&#65533;)Z&#65533;/&#65533;&#65533;)f&#65533;@W&#65533;@@&#65533;]4.&#65533;1)o2&#65533;^&#65533;&#65533;0&#65533;&#65533;`&#620;v`E&#65533;4\QE &#65533;0$6&#65533;&#65533;(&#65533;a&#65533;&#65533;&#65533;&#65533;H#&#65533;t#&#65533;&#65533;&#1068;&#65533;%&#65533;&#65533;&#65533;&#65533;P&#65533;` d&#65533;&#65533; &#65533; &&#65533;f^&#65533;
&#65533;&#65533;&#65533;&#65533;x)BDlbu&#65533;&#65533;|&#65533;&#65533;g&#65533;&#65533;&#65533;&#41487;j&#65533;vT(x&#65533;GG&#65533;T&#65533;&#65533;&#65533;&#65533;&#65533;&#65533;4&#65533;&#65533;6&#65533;&#65533;&#65533;&#65533;Rp
&#65533;&#65533;&#65533;fl&#65533;H&#65533;D,"&#65533;Bp&#65533;6&#65533;&#65533;V)d&#65533;&#65533;|&#65533;&#65533;3A&#65533;&#65533;&#65533;+ C&#65533;&#65533;-&#65533;2&#65533;B3&#65533;&#65533;&#65533;`&#610;jX&#65533;&#65533;4R xN[W(AW&#65533;T&#65533;&#65533;Br)&#65533;2-sI&#65533;&#65533;3&#65533;&#356;&#65533;&#65533;Vj&#65533;&#65533;oO&#65533;)&#65533;5X&#65533;6&#65533;pjEP&#65533;&#65533;:#j&#65533;&#65533;$0&#65533;"&#65533;&#65533;&#65533;&#65533;&#65533;&#65533;&#65533;vw&#65533;&#65533;&#65533;&#65533;C&#65533;v&#65533;&#65533;q&#65533;d&#65533;&#65533;&#65533;q&#65533;.&#65533;&#65533;@V!&#65533;&#65533;E&#65533;&#65533;E|':&#65533;:g&#1417;&#933;g&#65533;9hUb&&#65533;@6:&#65533;=&#65533;h&#65533;&#65533;(&v&#65533;GH&#65533;&#65533;&#65533;<.&#65533;&#65533;F&#65533;&#65533;$"y&#65533;&#65533;~=&#65533;Hm&#65533;&#65533;.I&#65533;&#65533;&#65533;&#65533;B&#65533;&#65533;Q"["&#65533;&#65533;&#65533;&#65533;S&#1156;&#65533;qY&#65533;m1&#65533;D&#65533;&#65533;&#65533;,&#65533;&#65533;G&#834;&#65533;&#65533;&#65533;[&#65533;&#65533;&#65533;&#65533;"&#65533;&#65533;-T&#65533;*fro4r&#65533;&#65533;q&#1554;&#130;t&#65533;.A&#65533;&#65533;;H x 74&#1224;&#65533;&#65533;&#65533;&#65533;(&#65533;"&#65533;&#65533;&#65533;&#65533;fjj&#65533;D&#65533;&#65533;&&#65533;4&#65533;&#65533;&#65533;&#65533;&#65533;&#65533;&#65533;&#65533;&#65533;&#65533;&#65533;&#65533;&#65533;&#65533;&#65533;.A&#65533;w&#65533;&#65533;8T/&#673;&#65533;9&#65533;&#65533;7&&#65533;&#65533;1&Z &#65533;4!&&#65533;S=5}-&#65533;&#65533;&#65533;&#65533;&#65533;&#65533;<&#65533;&#65533;&#65533;vmSg&#65533;&#65533;&#65533;~&#65533;`&#65533;&#65533;(&#65533;d"B[&#65533;R&#65533;w&#65533;9Z&#65533;w*&#65533;&#65533;&#65533;3&#65533;&#65533;@&#65533;&#65533;&#65533;&#65533;/&#65533;*&#65533;&#65533;&#65533;4m&#65533;)TI&#65533;l&#65533;&#65533;mk&#65533;&#65533;WYBT~&#65533;"^5jd&#65533;bbpQb@ y&#65533;&#65533;2&#65533;&#65533;&#65533;q&#65533;Rr&#65533;yhI/H`&#65533;h&#65533;q&#65533;lLY&#65533;Tr54D!&#65533;9&#65533;&#65533;&#65533;&#65533;&#65533;#&#65533;T	&#65533;&#65533;`&#65533;&#673;&&#65533;7&#65533;&#65533;@&#65533;"%B:&#65533;x&#65533;&#65533;&#65533;@ z.&#65533;&#65533;`&#65533;&#65533;&#65533;&#65533;&#65533;&#65533;&#65533;&#65533;_&#65533;&#65533;&#65533;,&#65533;"&#65533;&#65533;b 
`d7:j&#65533;Df&#65533;a&#65533;`u&#65533;&#65533;9&#65533;&#65533;&#65533;&#65533;o&#65533;&#65533;sDFL&#65533;^>&#65533;&#65533;"*v&#230;&#65533;n)&#65533;w7r@|&#65533;_&#65533;&#65533; &#1059;&#65533;&#65533;`&#65533;/&#65533;0&#25766;.&#65533;2&#65533;&#956;&#65533;le&#65533;&#65533;&#65533;d&#65533;&#65533;oh&#65533;A&#679;mqjY&#65533;-y-&#65533;&#65533;P&#152;&#65533;z[&#65533;&#65533;&#65533;@&#65533;%&#65533;O b&#65533;&#65533;dir&#65533;&#65533;&#65533;&#65533;&#65533;&#65533;1&#65533;ta&#65533;Nb&#65533;@3&#65533;p&#65533;&#65533;tQ"v&#65533;c &#65533;&#65533;!&#670;+N&#65533;J`v&#65533;&#65533;&#65533;'&#65533;&#65533;&#65533;&#65533;G&#65533;E&&#65533;&#65533;I&#65533;5@!N[&#65533;%&#65533;&#65533;g&#65533;&#65533;y&#65533;`&#65533;&#1880;&#65533;&#65533; &#65533;&#65533;&#65533;d'a~&#65533;D&#65533;&#65533;]&#65533;&#65533;&#65533;&#65533;Cj&#65533;&#65533;&#65533;&#65533;&#1719;&#65533;&#65533;o)P&#65533;"v&#65533;"aO!&#65533;&#65533;&#65533;Z)"&#65533;8&#65533;H&#65533;@&#65533;"#&#65533;c5m+A&#65533;&#65533;&#65533;B&#65533;&#65533;p&#65533;&#65533;&#65533;C&#7594;&#65533;&#65533;I@4d"H&#65533;&#65533;&#1624;Qx&#65533;B&#65533;&#153;&#65533;$&#65533;7#C-,&#65533;&#65533;-3&#65533;g&#65533;&#279;4&#65533;&#65533;t&#65533;0a&#65533;Z<&#65533;&#65533;&#65533;0Arp&#65533;vA&#65533;H0&#672;&#65533;T&#65533;a&#65533;&#65533;&#65533;&#65533;&#65533;@&#65533;&#65533;Z&#65533;&#65533;b{&#65533;	&#65533;&#65533;&#65533;@&#65533;q&&#65533;&#65533;&#65533;\	4`&#65533;&#1678;&#65533;%(&#65533;&#65533;
@z&#65533;&#65533;B&#65533;B&#65533;&#65533;W{&#65533;s&#65533;@&#65533;&#65533;&#65533;@u&#65533;&#65533;9&#65533;`&#7887;&#65533;&#65533;\&#65533;&#65533;;&#65533;&#65533;&#65533;&#65533;i&#65533;&#65533;&#65533;E|dA jA<&#65533;&#65533;!&#65533;9l&#65533;&#65533;&#65533;"&#149;&#65533;X&#65533;&#65533;`j&#65533; &#65533;"&#65533;2F{X43&#65533;&#65533;j&#41069;&#65533;,&#65533;?-T&#1406;&#65533;&#65533;&#65533;m&#65533;&#65533;&#65533;TM2T&#65533;&#65533;&#65533;&#65533;&#65533;&#65533;[=c&#65533;&#65323;&#65533;3&#65533;U&#65533;&#65533;bHp&#65533;*&#65533;q&#65533;&#65533;&#65533;&#1241;&#65533;&#65533;&#65533;&#65533;&#65533;&#65533;&#65533;&#65533;&#65533;b&#65533;&#65533;7&#256;&#65533;&#65533;\	&#1697;&#65533;,&#65533;&#65533;&#65533;a'&#65533;&#65533;&#65533;&#65533;rV&#65533;M&#65533;&#65533;}&#65533;&#65533;&#65533;&#65533;&#65533;&#65533;O&#65533;N&#1778;-[&#65533;&#65533;b;|_&#65533;IK d&#65533;&#65533;&#65533;&#65533;&#65533;&#65533;
 &#65533;u&#65533;@{[ad&#65533;&#65533;3:&#65533;O&#65533;\&#65533;&#65533;-&#65533;&&#65533;W6X@ &#65533;&#65533;c&#65533;_FT#I&#65533;`G"7&#65533;A
&#65533;&#65533;&#65533;^|'&#65533;,U&#65533;w&#65533;/&#65533;&#65533;wtfR2&#65533;Q&#65533;EU!*F!H&#65533;(&#65533;&#65533;u&#65533;*&#65533;`e?&#65533;&#65533;,0W&#65533;B@&#65533;&#65533;k&#65533;W=j&#65533;&#65533;+&#65533;&#65533;&#65533;&#65533;&#65533;Qx
&#65533;D&#65533;&#65533;b&#65533;<1`&#65533;&#65533;&#65533;&#65533;&#133;Jx(&#65533;D	[$&#65533;&#65533;1&#65533;F&#65533;W&#65533;&#65533;H&#65533;&#65533;$&#65533;7&#65533;+&#65533;&#65533;&#65533;J%Zvi&#65533;&#65533;e&#65533;	].1z&#65533;F&#869;r&#65533;&#65533;&#65533;&#463;&#65533;&#65533;B&#65533;$&#65533;&#65533;&#65533;RJ&#65533;:&#65533;&#65533;h&#65533;&#415;0Lr:&#65533;&#65533;RI4&#65533;&#65533;&#1105;&#65533;8J&#65533;&#65533;s&#65533;&#65533;&#65533;-l\&#65533;}&#65533;c&#65533;&#65533;&#65533;t&#65533;&#1701;{&#65533;^K=&#65533;*bs&#65533;+I
/&#65533;q&#65533;&#65533;&#65533;74&#65533;&#65533;&#65533;E&#65533;)f*/2Cy
&#65533;_:8T#&#65533;&#65533;&#65533;N}&#65533;py
&#65533;&#683;IF`!*1&#65533;&#65533;&#65533;&#65533; @&#65533;*R%J2&#65533;!&#65533;&&#65533;&#65533;*,?&#65533;`&#65533;&#65533;&#65533;2&#65533;&#65533;&#65533;&#65533;&#1158;J&#65533;&#65533;&#65533;&#65533;nF&#65533;!4&#65533;R&#65533;&#65533;h&#65533;)&#65533;U&#65533;&#2000;&#65533;7c{ &#65533;[&#65533;&#65533;&#65533;&#65533;,&#50119;A@&#65533;`&#65533; F!HRHz&#65533;&#65533;&#65533;l&#65533;&#65533;H&#65533;&#65533;&#65533;I%P&#65533;J2&#65533;CS	J&#65533;&#65533;L&#65533;1ENo\&#65533;$	&#65533;&#65533;PD%&#65533;Pg%R&#65533;Y9&#65533;&#65533;S]h0Pu&#65533;D4&#65533;&#65533;F&#65533;&#65533;&#65533;&#65533;;P&#65533;PG&#65533;&#65533;`qh&#65533;&#65533;%v&#65533;&#65533;&#65533;]^~&#65533;&#65533;&#65533;&#65533;(b	I2&#65533;&#65533;&-P&#65533;&#65533;&#65533;&#65533;	'@ &#65533;/T&#65533;k&#65533;M&#65533;&#65533;)&#65533;&#65533;&#65533;&#65533;&#65533;&#65533;&#65533;&#65533;bJe&#65533;N&#65533;&#65533;)&#65533;&#65533;J$h&#65533;BzTf&#65533;&#65533;-&#65533;&#65533;&#65533;}&#65533;[&#65533; `%&#65533;&#65533;&#65533;&#65533;))`&#65533;)&#65533;L&#65533;@&#1053;R&#65533;u\&#65533;A:h4y&#65533;&#65533;G&#65533;+&#65533;gy&#65533;&#679;&#65533;@T&#65533;5r&#548;q&#65533;&#65533;&#65533;m&#65533;Pl&#65533;&#832;&#65533;q;P&#65533;	D.\`@&#65533;&#65533;&#65533;>&#65533;F&#65533;&#65533;&#65533;&#65533;&#65533;&#65533;
Ht&#65533;&#65533;&#65533;4&#65533;J-&#65533;&#65533;&#65533;KM&#65533;&#65533;&#65533;&#65533;&#1828;Q+&#65533;&#65533;&#65533;H&#65533;P4&#65533;QU&#65533;C*uI&#65533;<U&#65533;$&#65533;A
C&#65533;&#65533;@X&#65533;J+&#65533;i&#65533;Fh&#65533;&#65533;F.&#65533;&#65533;&#1495;>&#65533;u&#471;&#65533;&#65533;bI)F@&#65533;,&#65533;C&#65533;?&#65533;&#65533;&#65533;	qu&#65533;&#65533;f&#65533;=&#65533;}Z#&#65533;&#65533;&#65533;&#65533;-&#65533;@e&#65533;&#65533;&#65533;&#65533;&#65533;&#65533;!m&#65533;QI$#M&#65533;&#1127;l4'mpkK&#65533;&#65533;&#65533;&#65533;&#65533;&#65533;&#65533;&#65533;@&#1041;&#65533;]&#65533;lWnq&#65533;l&#65533;&#65533;K&#65533;!fhTIz&#65533;&#65533;1q&#65533;&#65533;&#65533;&#65533;q&#65533;&#65533;B&#65533;&#65533;&#65533;b&#1055;A3(D&#65533;B&#65533;&#65533;&#65533;mA2$&#65533;K&#65533;&#65533;oDo&#65533;&#65533;&#65533;I?f&#65533;&#65533;&#65533;&#65533;I5&#65533;&#65533;j&#65533;&#65533;Q(&#65533;&#65533;&#65533;2Z&#65533;F&#65533;&#65533;S>N&#65533;&#274;qP&#65533;(&#65533;r&#65533;&#65533; &#65533;FCu&#65533;NG&#65533;P@"&#65533;2&#65533;hcf$I&#65533;|6&K&#65533;&#65533;&#65533;x&#65533;&#65533;&#1536;0Ls&#65533;b&#65533;$&#65533;hDj&#65533;&#65533;"a&#65533;&#65533;h&#65533;>aA&#65533;j&#3655;dC&#65533;AM&#65533;&#65533;&#1064;E&#65533;p &#65533;&d&#65533;7&#65533;I~&#65533;@5&#65533;&#65533;&#65533;d
i&#65533;F&#43301;&#65533;&#65533;&#65533;)q0E&#65533;&#1501;&#65533;i&#65533;&#65533;i3Oe&#547;&#65533;<&#65533;1&#65533;r2&#65533;+&#65533;&#65533;&#65533;G#_H&#65533;&#65533;/n`^&#65533;&#65533;D&#65533;`S.&#65533;d!&#65533;&#65533;n>&#65533;	&#65533;&#65533;Ye&#65533;CFH&#65533;&#65533;&#65533;&#65533;&#65533;T&#65533;&#65533;&#65533;ph:2K&#65533;&#65533;&#65533;&#65533;L&#65533;]&#65533;&#65533;&#65533;&#65533;&#65533;&#46914;&#65533;HD|>&#65533;&#65533;|&#65533;J&#65533;~&#65533;&#65533;&#65533;&#65533;'7&#65533;&#65533;&#65533;2&#65533;Kld&#65533;`&#402;&#65533;&#65533;&#65533;&#65533;(&#65533;&#65533;FP&#65533;&#65533;$&#147;=Q&#65533;F,&#65533;P#&#65533;&#65533;\&#65533;&#65533;&#65533;&#65533;"0HC&#1242;s&#65533;&#65533;1%&#65533;	&#1026;Z&#65533;&#65533;&#518;X&#65533;&#65533;&#65533;1al&#65533;i&#65533;Z&#65533;&#65533;F!J&#65533;&#65533;&#65533;&#65533;r&#65533; )&#65533; &#65533;&#65533;F&#65533;&#65533;&#65533;j&#65533;&#65533;&#65533;
ze&#65533;&#65533;q&#65533;&#65533;&#65533;&#65533;F&#65533;&#65533;H&#65533;U
&#65533;&#65533;|U:&#792;&#65533;&#482;&#65533;Q@&#65533;q&#65533;e&#65533;QI&#65533;*`&#65533;  &#65533;&#65533;&#65533;&#65533;&#65533;`&#65533;&#65533;&#65533;q:T&#65533;j&#65533;&#65533;&#65533;@Y(&#65533;0&#65533;h&#65533;&#65533;&#65533;&#65533;HB&#65533;&#65533;P&#65533;&#65533;A&#65533;J&#65533;$h&#65533;&#65533;*&#65533;&#65533;&#65533;&#65533;&#65533;H&#65533;Q&#322;23&#65533;&#65533;(&#65533;O&#65533;e9@&#65533;&#65533;D&#65533;6r&#65533;D&#65533;D,&#65533;&#65533;&#65533;&#65533;I&#65533;&#65533;&#65533;&#65533;L#q9&#65533;3&#65533;vX&#65533;&#65533;&#65533;h
DZ&#65533;c&#65533;F&#65533;&#65533;&#65533;!&#65533;&#65533;&#65533;F&#65533;&#65533;Y68a
&#1433;&#65533;&#65533;&#65533;&#65533;b&#1684;&#65533;8&#65533;&#65533;&#65533;&#457;&#65533;2@&#65533;&#65533;&#270;&#65533;&#65533;&#65533;>&#65533;&#65533;3&#594;M$&#65533;&#246;88&#65533;:&#65533;&#597;&#65533;6&#65533;&#65533;&#65533;YTs&#65533;&#1180;E&#65533;&#65533;&#65533;&#529;C&#65533;!&#65533;zRP&#65533;/Afx#&#65533;
&#65533;8*l&#65533;?BH&#65533;&#65533;&#65533;7&#65533;~&#65533;#mF&#65533;"&#65533;|&#65533; &#65533;:0&#65533;&#65533;&#65533;4&#65533;h&#65533;&#65533;&#65533;6&#1159;H&#65533;&#65533;c;B&#65533;&#65533;NFX&#65533;&#65533;&#65533;@+ 1!&#65533;&#65533;&#65533;&#65533;RNy&#65533;Xj`{ehe&#65533;K&#65533;N&#65533;&#65533;h&#65533;#&#1038;&#65533;H#}4&#65533;&#65533;&#65533;&#65533;a&#65533;&#65533;&#65533;&#65533;m&#65533;\&#65533;d&#65533;&#65533;&#39280;h!#&h&#65533;&#65533;9&#65533;M&#65533;`&#65533;&#65533;&#65533;)
m
0'~&#65533;p&#65533;u&#65533;"&#65533;*&#65533;&#65533;N&#65533;&#65533;U&#65533;8$&#65533;@BpGp34&#65533;n<P&#65533;&#65533;hD%&#65533;&#65533;
PN&#65533;2&#65533;&#65533;&#65533;v&#65533;&#65533;&#65533;:GUmC&#65533;&#65533;&#65533;('z&#65533;:!)D"&#65533;H&#65533;X&#65533;k&#65533;u&#65533;&#65533;&#65533;&#65533;&#65533;&#567;&#1197;&#65533;&#65533;7&#65533;U&#65533;;$&#717;&#65533;&#65533;&#65533;/ JR&#65533;&#65533;c&#65533;@&#65533;&#65533;&#65533;&#65533;&#65533;h@G"bD,&#65533;&#65533;&#65533;&#65533;&#65533;&#65533;x&#65533;&#65533;Z&#65533;2&#65533;&#65533;kI&#65533;&#474;B&#65533;.Lb#i-&#65533;&#65533;0F\@qD)|yK$@&#65533;
I&#65533;&#65533;v&#65533;2&#65533;&#65533;w&#26769;1&#65533;&#65533;&#1160;&#65533;&#65533;&#65533;Q&#863;G&#65533;[&#65533;&#65533;XIk&#65533;&#65533;&#65533;:&#65533;&#65533;N&#65533;=&#65533;&#65533;&#1906;&#65533;&#65533;s&#65533;d`&#65533;&#65533;M$zc&#65533;N&#21350;&#65533;m&#65533;C9c&#65533;A3&#65533;I&#65533;&#65533;nG9&#65533;&#65533;&#65533;i&#65533;Q6j&#65533;&#65533;&#65533;]&#65533;&#65533;&#65533;<&#65533;&#65533;G@&#65533;&#65533;CZ&#65533;&#692;&#65533;9'&#65533;&#65533;'&#65533;&#65533;&#65533;&#65533;&#65533;/&#65533;&#65533;&#65533;C5d&#65533;:&#65533;&#65533;&H%&#65533;&#65533;B&#65533;&#65533;V&#65533;/&#65533;F&#65533;C} &#65533;&#65533;&#65533;^&#65533;T1|&#65533;(&#65533;Q&#65533;z&#65533;#&#65533;&#65533;z*&#65533;T
I&#65533;&#65533;&#65533;&#65533; &#65533;&#65533;&#65533;g&#65533;&#65533;&#65533;&#65533;+&#65533;
 &#65533;&&#65533;&#65533;&#65533;&#65533;&#65533;&#65533;&#65533;j&#65533;~%a4&#1204;YN&#65533;&#65533;&#551;&#65533;&#65533;8< :&#65533;&#65533;9G&#65533;&#65533;&#65533;&#65533;tcc&#65533;C&#65533;R&#65533;&#65533;&#65533;&#65533;Nw`7&#65533;;&#28087;&#65533;&#65533;<&#65533;Tl":&#65533;X&#65533;*&#65533;&#65533;S&#65533;&#65533;&#65533;&#65533;I&#65533;F&#65533;&#65533;&#65533;kAtU0Eq&#65533;&#65533;B?&#65533;3:&#65533;&#65533;&#65533;&#65533;e&#1873;v&#65533; H&#65533;Fj.&#65533;&#65533;N&#65533;&#65533;2y&#65533;:&#65533;&#65533;&#65533;7&#65533;&&#65533;"`&#65533;l&#65533; &#65533;YA&#65533;&#65533;&#65533;R&#65533;&#65533;$&#65533;% 	U&#65533;$L&#65533;&#65533;&#65533;&#65533;&#65533;&#65533;#7&#65533;U7&#65533;o&#65533;ko&#65533;a&#65533;V&#65533;Aaq@$Oa>!V;`ie&#65533;#"&m&#65533;6
2&#65533;mq&#65533;]%Lz&#65533;?&#65533;3L&#65533;&#65533;?&SY&#65533;%&#65533;&#65533;MVr&#65533;W&#65533;&#65533;&#65533;&#65533;&#1284;&#65533;4PyC+$C&#65533;CI(6#&#65533;&#65533;&#65533;Gz&#65533;	p&#353; Q&#65533;&#65533;&#65533;&#65533;"R#[&#65533;&#65533;{d[&#65533;&#65533; i&#1648;	&#65533;P&#65533;&#65533;>&#65533;|q`P&#65533;&#65533;&#65533;&#385;Z&#65533;(%&#65533;N&#65533;e&#65533;W&#65533;&#65533;&#65533;Bq	&#65533;79&#65533;v&#65533;F*aA&#65533;&#65533;&#65533;C&#65533;G&#65533; &#65533;&#65533;&#65533;
 &#65533;I&#65533;&#65533;S:&#65533;&#65533;$&#65533;; L&#65533;U&#65533;u&#65533;R&#65533;&#65533;1&#65533;&#65533;&#65533;`|B~2	p&#65533;&#65533;_5#&#65533;c?1&#65533;&#65533;&#65533;hX&#65533;j4n&#65533;-f[&#65533;&#65533;&#1766;
&#65533;&#65533;&#65533;&#65533;
&#65533;0	1S&#65533;&#65533;Hy&#65533;&#65533;L&#65533;0&&#1236;4&#65533;c&#65533;&#65533;&#65533;$f&#65533;fBt&#65533;A&#65533;&#65533;p&#65533;&#65533;&#65533;,'&#65533;'&#65533;z&#65533;&#1477;m&#65533;;&#65533;&#65533;T&#65533;&#65533;&#65533;&#65533;&#65533;&#65533;	&#65533;&#65533;{y&#65533;tP&#65533;A)&#65533;&&#65533;&#65533;V&#65533;&#65533;a&#65533;[&#65533;&#65533;gp&#65533;XpM&#65533;(T&#65533;&#961;gk&#65533;&#65533;&#65533;&#65533;03&#65533;z&#65533;&#65533;8&#65533;&#393;!&#65533;&#65533;&#65533;;&#65533;AS&#65533;UYq@&#65533;&#65533;&#65533;%&#65533;&#65533;6&#65533;G/^&#65533;	&#65533;0&#65533;L&#65533;x&#65533;&#65533;&#65533;&#65533;S0&#65533; La6&#65533;"YEv&#65533;t	&#65533;>q lA&#65533;&#65533;&#65533;&#65533;3&#65533;=&#65533;1W%"&#65533;V&#65533;&#65533;<&#65533;7L$A&#65533;V&#65533;&#65533;&#65533;&#387;&#65533;&#65533;&#65533;4k &#65533;0&#65533;&#65533;<V@8V	T_&#65533;&#65533;&#65533;&#65533;y&#65533;&#65533;M7&#65533;r&#65533;yO	z&#65533;wqi&#65533;i&#65533;)'b&#197;&#65533;&#65533;&#65533;&#65533;&#65533;`&#65533;&#65533;&#65533;[uC&#1617;&#65533;&#65533;&#65533;rf&#65533;p	*z-&#65533;6&#65533;(7&#65533;{&#65533;H&#65533;#&#65533;&#65533;&#65533;&#65533;&#65533;P&#65533;uC&#65533;&#65533;&#65533;q&#65533;g,C&#65533;&#65533;&#65533;&#65533;0&`&#65533;!`&#65533;s&#65533;C&#65533;>&#65533;C&#65533;2&#65533;&#65533;&#65533;&#65533;w&#65533;	Z&#65533;R&#65533;&#65533;6X[&#65533;M&#65533;[<8&#65533;Q&#65533;b$&#65533;Sp
&#65533;&#65533;&#65533;"\T&#65533;D&#65533;&#65533;>&#65533;&#65533;&#65533;Fr	P&#65533;HT`&#65533;&#1047;&#65533;&#65533;pQ&#65533;S
G&#65533;&#65533;
&#65533;P$q&#65533;!&#65533;&#1056;%&#65533;&#65533;vcv&#65533;f&#65533;4&#65533;&#65533;A&#65533;4&#65533;&#65533;q&#65533;i"&#65533;eT&#65533;'&#65533;&#65533;&#65533;&#1028;$&#65533;&#65533;&#65533;A^&#65533;qa&#65533;:P7&#65533;&#65533;8&#65533;t[&#65533;b&#65533;M!&#65533;&#65533;&#65533;Z&#65533;1Py&#65533;&#65533;&#65533;
!	d&#65533;9&#65533;{kJ&#65533;C&#65533;Q&#65533;r&#65533;@&#65533;&#65533;/&#1477;&#65533;Nc&#65533;&#65533;z&#65533;&#65533;&#65533;&#65533;&0&#65533;&#65533;&#65533;&#65533;>gG&#65533;&#65533;&#65533;$@&#65533;%&#65533;&#65533;&#65533;*&#65533;R*&#65533;s&#65533;	&#65533;&#65533;&#65533;&#65533;&#65533;!;&#65533;&#65533;(2&#65533;1&#65533;8&#65533;S@vuP;1%&#65533;&#65533;u&#65533;&#65533;1M&#65533;1&#65533;}K"PA&#65533;&#65533;Tqj0&#65533;&#65533;&#65533;w~&#65533;.8&#65533;&#65533;!&#65533;&#65533;4&#65533;&&#65533;q&#65533;&#65533;" &#65533;&#65533;q&#65533;&#65533;w&#65533;c&#65533;&#65533;&#1012;2&#65533;&#65533;dOf&#65533;ff&#65533;P&#540;&#65533;Q8&#65533; &#65533;q&#65533;&#65533;Ox&#65533;&#65533;u&#65533;aD&#65533;qF&#65533;&#65533;&#65533;&#65533;M{J&#65533;E&#65533;
&#65533;7&#65533;Boy&#65533;
	&#65533;&#65533;&#65533;&#65533;u\k&#65533;&#65533;&#65533;&#1627;&#65533;&#65533;-<&#65533;G&#65533;&#65533;,C&#65533;&#65533;&#65533;&#65533;&#65533;&#65533;&#65533;&#65533;q&#65533;@[&#65533;&#65533;CFKoyT5&#65533;b bpbP&#65533;T*@$@	`u&#65533;&#65533;&#915;&#65533;R&#65533; &#65533;k&#65533;&#65533;"&#65533;&#65533;0&#65533;&#65533;&#65533;&#65533;U"&#65533;&#65533;&#1057;&#65533;JVQp5kM&#65533;"#nq"&#65533;0&#65533;&#65533;a$&#65533;K5&#65533;(&#65533;mq`4&#65533;`&#65533;&#65533; 6I&#65533;&#65533;&#65533;&#65533;X&&#65533;$yq,&#65533;@&#65533;n&#65533;M&#65533;Td&#65533;&#65533;Ay&#65533;&#65533;G&#65533;G&#65533;g&#65533;&#65533;i^&#43384;&#65533;&#65533;&#65533;#-&#65533;&#65533;	&#65533;[&#65533;@] '&#65533;&#65533;&&#65533;PP&#65533;w&#65533;&#65533;&#65533;&#65533;&#65533;k&#65533;P&#65533;&#213;&&#65533;u^&#65533;S	&#65533;&#764;[&#65533;&#65533;&#65533;F&#65533;&&#65533;&#65533;&#65533;zq`_&#65533;DA&#65533;&#65533;&#65533; &#65533;&#65533;F&#65533;&#65533;&#65533;&#65533;:&#65533;&#65533;&#65533;&#65533;G&#272;z$9&#65533;;&#62506;!&#65533;&#65533;&#1194;&#65533;&#65533;/"&#65533;&#65533;	ZV&#65533;4&#65533;m
&#65533;&#65533;K&#65533;&#65533;'&#65533;"&#65533;&#65533;*&#65533;t&#65533;uk3jg&#65533;eP33&#236;&#65533;&#65533;&#65533;t&#65533;q&#65533;5&#65533;7&#65533;&#65533;K9&#65533;u&#65533;;&#200;{&#65533;&#65533;&#65533;&#65533;P&#65533;$&#65533;LG&#65533;&#65533;&#65533;&#65533;&#65533;&#65533;&#65533;%qArZS&#65533;&#65533;[&#65533;&#65533;'@&#65533;@&#65533;&#65533;&#65533;&#65533;+p&#65533;	z/&#65533;P&#1515;&#65533;p&#65533;0&#65533;G1&#65533;yS&#65533;&#65533;&#65533;+Pw&#65533;^@'&#65533;&#135;&#65533;&#65533;S&#65533;>&#65533;	&#65533;&#65533;&#65533;8&#65533;&#65533;&#65533;g&#65533;qG&#65533;&#65533;z&#65533;&#65533;&#65533;&#65533;9+&#65533;,?&#47001;:int&#65533;{b
&#65533;&#65533;&#65533;;&#65533;F i:p/&#65533;&#65533;."&#65533;&#65533;;&#65533;V&#65533;&#65533;	0&#65533;:$&#65533;&#65533;6!&#65533;&#65533;4&#65533;&#65533;&#682;&#65533;0&#65533;&#65533;1L&#65533;&#65533;&#65533;?&#65533;V(&#65533;&#65533;$q&#65533;p&#65533;a&#65533;&#65533;	&#65533;`&#65533;C&#65533;&#65533;&#65533;=&#65533;P
M*,k&#65533;&#65533;E2&#65533;r &#65533;&#65533;44_p&#65533;&#65533;	&#65533;qh&#65533;&#65533;&#65533;&&#65533;&#65533;7gFX&#65533;1K	&#65533;&#65533;aO&#65533;&#65533;&#65533;&#65533;^&#65533;&#752;_&#65533;A1&#65533;&#65533;&#65533;&#65533;y&#65533;&#65533;&#65533;&#65533;&#65533;&#65533;
&#65533;&#1073;&#65533;y&#65533;&#65533;C+I_&#65533;q0&#65533;&#183;FhX&#65533;Y&#65533;&#65533;{&#65533;&#65533;kS&#65533;B&#65533;:K&#65533;&#65533;L>+i,u&#434;&#65533;&#65533;	&#65533;;&#65533;C&#65533;&#65533;&#65533;&#65533;&#65533;lF!&#65533;&#65533;&#65533;&#65533;&#65533;4&#65533;Ub`t&#65533;;	e&#65533;&#65533;&#65533;&#663;&#65533;&#65533;&#65533;q&#65533;&#65533;&#65533;&#65533;&#65533;
&#65533;&#65533;&#65533;&#65533;;V|&#65533;&#65533;8P&#65533;&#65533;&#65533;&#65533;&#65533;T0J20L1&#65533;&#65533;&#65533;V2&#65533;9&#65533;_&#65533;Z"4&#65533;04&#65533;&#65533;&#65533;?&#65533;&&#65533;g&#65533;OsA$'qB'&#65533;&#65533;yRHSt7&#65533;6&#65533;A&#65533;9&#10596;J&#65533;&#65533;&#65533;&#65533;&#65533;P&#65533;&#65533;
z&#65533;&#1764;hP&#65533;u&#65533;&#1632;x&#404;&#65533;7/&#65533;ygf&#1095;&#65533;uGq&#65533;a^mD<1K&#65533;%qS^&#65533;gp6&#65533;&#65533;&#65533;4@$Q>k&#65533;l&#65533;7D&#65533;&#65533;&#1436;&#65533;[f7&#65533;&#65533;&#65533;]&#65533;/&#65533;{&#1241;&#65533;/ `&#65533;qP%'&#65533;p	&#65533;&#65533;&#1803;Zwe&#65533;&#65533;&#65533;I&#65533;t=;&#65533;&#65533;&#65533;H2&#65533;&#65533;&#65533;P&#65533;&#65533;p&#65533;&#65533;%pVA10Wc&#65533;&#65533;&#65533;&#65533;xya&#65533;J2&#65533;j&#65533;dI&#65533;rqs&#65533;&#65533;
&#65533;:6&#65533;&#65533;&#65533;L&#65533;&#65533;&#65533;Mzz&#65533;th&#65533;&#65533;<&#65533;&#65533;1&#65533;q&#65533;az_&#65533;&#65533;&#65533;&#65533;&#65533;Z&#2033;&#65533;&#65533;&#65533;CG1f6&#65533;&#65533;%&#65533;&#65533;&#65533;&#65533;A&#65533;	&#65533;q&#65533;&#65533;&#65533;WDhZ+U7 /&#65533;&#65533;	!&#65533;`]B&#65533; &#65533;6&#65533;&#65533;&#65533;&#65533;J&#65533;&#65533;Z&#65533;&#34558;&#65533;&#65533;-&#65533;&#941;C&#65533;&#65533;i&#65533;A&#65533;Q&#1261;&#65533;}&#65533;F&#65533;&#1279;&#65533;&#65533;&#65533;&#65533;=&#65533;	P&#65533;BVF&#65533;&#65533;M!N&#65533;&#65533;&#65533; &#65533;"A=#4&#65533;&#166;<&#65533;m&#65533;D?%&#1101;z&#65533;w	 	*&#65533;FSVb&#65533;u&#65533;v&#65533;KG&#65533;&#65533;^B&#65533;&#65533;&#65533;&#65533;&#65533;&#65533;cO&#65533;&#65533;,&#1574;9&#65533;&#65533;P&#65533;&#65533;&#945;a&#65533;&#65533;-&#65533;&#65533;&#65533;&#65533;B	&#65533;c&#65533;&#65533;&#65533;&#65533;&#65533;&#65533;m&#65533;&#65533;&#65533;&#65533;&#65533;$&#65533;&#65533;&#65533;Q&#65533;&#65533;&#49083;+&#65533;&#65533;&#65533;&#65533;&#65533;&#65533;&#65533;w&#65533;;)|&#65533;[&#65533;}t1&#65533;BG&#65533;U&#65533;&#20908;&#65533;&#65533;&#65533;&#65533;&#65533;t&#65533;j,&#65533;&#65533;u&#65533;&#65533;@-&#65533;
&#65533;m&#65533;Fo&#65533;$=;&#65533;&#1414;k&#65533;&#65533;hu&#65533;`&#65533;(&#65533;_GB&#65533;z&#65533;f&#65533;`&#65533;&#160;4#6# &#65533;&#778;J&#65533;.m1	&#65533;%0x&#65533;=1&#65533;&#65533;
&#65533;L@D&#65533;&#65533;}&#65533;2>&#65533;;<&#65533;zq&#65533;#&#829;&#65533;&d&#65533;G&#265;&#65533;yc>PX&#65533;L&#65533;I&#65533;bD&#65533;&#65533;Mn7i*)$ &#65533;&#65533;&#65533;U&#65533;A#'&#65533;}&#65533;
&#65533;P&#65533;qS&#65533;&#65533;&#65533;I&#65533;&#65533;&#65533;&#65533;9&#65533;E&#65533;&#65533;&#65533;~C;7K^h&#16314;
&#65533;P[: &#65533;&#65533;P&#65533;&#65533;&#65533;C&#1054;&#65533;&#65533;&#65533;2&#48053;&#65533;&#65533;O&#65533;&#65533;&#65533;&#65533;* <&#65533;!&#65533;/BI&#65533;&#65533;u@&#65533;&#65533;D&#65533;&#65533;&#65533;&#65533;F&#65533;&#65533;)&#65533;P&#65533;&#65533;&#65533;}&#65533;3&#65533; x	:&#65533;H4&#65533;&#65533;_&#65533;(&#65533;&#65533;we&#65533;}&#65533;&#65533;&#65533;&#65533;&#65533;&#65533;&#65533;&#65533;|&#65533;L&#65533;&#65533;&#65533;&#65533;&#65533;B0u&#65533;&#65533;L44&#65533;&#65533;S&#65533;&#65533;CF&#65533;MDy*P&#65533;&#65533;&#1586;^&#65533;08&#65533;|&#65533;s&#65533;`&#65533;&#65533;l&#1641;&#65533;&#65533;&#65533;&#65533;&#65533;I&#65533;7&#65533;&#65533;&#65533;Q&#65533;&#65533;L/?&#65533;&#65533;b|&#65533;&#65533;&#65533;t&#8639;&#65533;&#65533;&#65533;.&#65533;;&#65533;&#321;&#65533;o&#65533;tlB)&#65533;&#65533;&#65533;6E`&#289;&#65533;:&#65533;-d&#528;&#65533;.n<t&#65533;&#65533;z6&#65533;TQa@&#65533;-Z$&#65533;&#65533;&#65533;&#65533;1!&#65533;`	'6&#65533;T&#65533;M&#65533;
#!&#65533;&#65533;XPt&#65533;&#65533;I&#65533;&#65533;80&#65533;&#65533;&#65533;M&#65533;T&#65533;&#65533;&#1387;&\&#170;Uk&#65533;	+&#65533;&#65533;&#65533;S.&#65533;*e&#65533;&#65533;&#65533;&#65533;V&#65533;&#65533;&#65533;pZ&#65533;&#65533;u&#131;&#65533;&#65533;&&#65533;,&#65533;&#65533;&#65533;&#65533;
&#65533;&#65533;&#65533;&#65533;&#65533;&#65533; &#65533;&#65533;FQ&#65533;Ec&#65533;b&#339;7&#65533;&#65533;l&#65533;E&#65533;J&#65533;~&#65533;&#65533;&#65533;S&#65533;&#65533;&#65533;&#397;&#65533;:&#14088;)A&#65533;m<&#65533;&#65533;&#65533;&#65533;&#65533;&#65533;:2|&#65533;hf&#674;E&#65533;2l&#65533;&#1410;D&#65533;&#65533;;#D&#1684;&#65533;&#65533;J#&#65533;<&#65533;&#65533;5	&#65533;`x&#141;&#65533;qg&#65533;zc<&#65533;O`f&#65533;&#65533;Qm2&#65533;&#65533;B&#65533;J6&#65533;D&#65533;&#65533;&#65533;&#65533;&#65533;&#65533;t &#65533;tB&#65533;&#65533;&#65533;&#65533;&#65533;&#65533;&#65533;&#65533;&#65533;&#65533;&#65533;!&#65533;&#65533;`&#65533;&#65533;+&#65533;.&#65533;&#65533;@&#65533;`&#65533;o$	&#65533;cH&#65533;&#65533;>$'&#65533;&#65533;&#65533;&#65533;&#65533;.&#65533;j&#65533;&#65533;:&#65533;&#57345;&#65533;&#65533;H&#65533;&#65533;4&#65533;&#65533;&#65533;&#65533;&#65533;&#65533;d&#65533;'/&#65533;`
,&#65533;h&#65533;&#946;&#65533;-&#65533;&#65533;l&#65533;0a&#65533;"&#65533;r&#65533;&#65533;r&#65533;.&#65533;&#65533;&#65533;&#65533;K&#65533;&#65533;&#65533;iL*PP0&#65533;&#65533;&#65533;<&#65533;&#65533;&$K";&#65533;(&#65533;Db&#65533;a#4&#65533;`	&#65533;&#65533;M6&#65533;b&#65533;/&#65533;&#65533;&#65533;&#65533;&#65533;5h&#65533;&#65533;&#65533;&#65533;&#65533;a>&#65533;x&#65533;&#887;&#65533;&#65533;&#65533;&#65533;&#65533;4&#268;&#65533;>@n&#65533;&#65533;zki&#65533;D&#65533;&#65533;&#65533;l g&#65533;&#65533;&#65533;&#65533;&#65533;&#65533;&#65533;NH/T&#65533;&#65533;#7&#65533;p&#65533;&#65533;)&#65533;!&#65533;&#65533;k&#65533;Xp&#65533;"&#65533;&#65533;At7&#1149;&#65533;6 &#65533;F$&#65533;%4&#65533;&#65533;&#65533;C&#65533;
&#65533;&#65533;&#65533;&#65533; L&#65533;d&#65533;`&#65533;h;&#65533;b&#65533;IE&#65533;&#65533;&#65533;&#65533;&#65533;&#65533;&#65533;&#65533;&#65533;&#65533;Tb&#65533;&#65533;&#65533;@&#65533;&#65533;&#65533;&#65533;
`0&#65533;d?(&#65533;&#65533;&#65533;&#65533;&#65533;&#1280;.5&#65533;&#65533; &#65533;6&#65533;&#65533;&#65533;&#65533;.&#65533;:&#65533;IH&#65533;&#65533;0&#65533;&#1216;I&#65533;&#65533;
NH&#65533;&#65533;!&#65533;vFJ&#65533;&#65533;&#65533;
3&#65533;Q;&#65533;*&#65533;&#65533;&#65533;&#65533;&#65533;,hy&#65533;bH&#65533;&#65533;&#65533;H&#65533;&#65533;8zP*l&#65533;&#65533;Qi&#65533;&#65533;&#65533;N&#65533;&#65533;a&#65533;I&#65533;V&#2043;&#65533;&#65533;&#65533;&#65533;&#15516;&#65533;&#65533;Vj&#65533;U&#65533;&#65533;=&#65533;b}@&#65533;Po8&#65533;&#65533;&#65533;<&#65533;M &#65533;&#65533;P&#65533;|#m{#&#65533;&#65533;&#65533;&#65533;&#65533;pe&#65533;!"t30&#65533;&#65533;&#65533;&#65533;&#65533;&#1600;&#65533;&#65533;6&#65533;`x&#65533;8B&#65533;&#65533;&#65533;&#65533;	&#65533;&#223;6R&#65533;&#65533;&"Q&#261;&#65533;&#65533;&#65533;b&#65275;T&#65533;p&#65533;v&#65533;H&#65533;C&#65533;&#65533;&#65533;Q"&#65533;&#65533;&#65533;&#65533;:&#65533;K.&#65533;v&#65533;,&#65533;&#1204;&#65533;'E)gb&#65533;D&#65533;2&#65533;i-l&#65533;&#65533;j&#65533;Ft&#65533; I&#65533;&#65533;;P&#65533;&#65533;&#65533;-&#65533;9H8&#65533;&#520;Gk"L
LH(&#65533;&#65533;aQU&#65533;H:&#65533;&#65533;J&#65533;iS^&#1544;&#65533;&#65533;&#65533;r&#65533;I&#65533;&#65533;"S&#65533;*o1qo&#65533;&#65533;J&#65533;p&#65533;&#210;&#65533;J$*Y	*Z0&#337;l`r&#65533;&#65533;&#65533;%&#65533;8&#65533;&#65533; 2h&#65533;R&#65533;&#65533;0 73!&#65533;&#65533;v&#65533;&#65533;<'&#65533;(1&#65533;&#65533;${&#65533;&#65533;&#65533;&#65533;3&#65533;&#65533;&#65533;&#65533;A&#65533;o#E&#65533;":F3&#65533;&#65533;
&#65533;H&#65533;&#65533;&#65533;&#65533;`&#65533;HoBD&#65533;&#65533;F&#65533;(&#65533;$A&#65533;7&#65533;.\Q0&#65533;F&#65533;&#65533;&#65533;,U&#65533;Y&#65533;&#65533;&#65533;6A&#65533;NZ&#65533;&#65533;Q&#65533;&#65533;~&#65533;&#65533;H&#65533;t&#65533;&#65533;&#65533;&#65533;&#708;&#65533;`&#65533;&#65533;5&#65533;0&#65533;|&#65533;H5(
3}H&#65533;&#65533;BV&#65533;$ `&#65533;A&#65533;Y5&#65533;&#65533;cq&#65533;&#65533;&#1798;&#65533;&#1280;&#65533;r&#65533;&#65533;&#65533;l<&#65533;7"R&#65533;t&#65533;yp&#65533;&#65533;&#65533;&#65533;&#65533;&#65533;Y&#65533;pw&#65533;8&#65533;&#65533;\$@&#526;$&#65533;&#65533;&#65533;&#65533;&#65533;1&#65533;&#65533;&#65533;z&#65533;&#65533;Vq&#1393;B&#65533;&#65533;8+7&#65533;&#65533;2&#65533;&#65533;=&#65533;!&#65533;&#65533;%d>R r&#65533;&#65533;&#65533;&#65533;&#65533;y&#65533;&#65533;!=&#65533;A&#65533;$&#65533;&#65533;&#351;&#65533;%k&#65533;&#19036;&#65533;*P&#65533;#&#65533;&#65533;P&#65533;&#65533;d@&#65533;&#65533;&#65533;&#65533;@*UQS&#65533;&#65533;&#65533;$6&#65533;LJX&#65533;&#65533;D0&#65533;/&#65533;&#65533;&#65533;&#65533;&#65533;d&#65533;oHd&#65533;&#65533;I&#65533;Y#&#148;>&#65533;ZuT	#2&#65533;Q`&#65533;&#65533;R&#65533;&#65533;d*sqp&#65533;~&#65533;S&#1356;&#65533;r>&#65533;&#65533;&#65533;RED&#65533;&#65533;
p&#65533;	]&#65533;&#65533;f&#65533;S&#65533;j&#65533;&#65533;&#65533;&#65533;&#65533;&#65533;&#1810;&#65533;&#65533;k&#65533;Bp&#65533;&#65533;&#65533;Yj&#1608;{&#65533;X&#65533;&#65533;&#65533;@&#65533;6&#1153;u&#65533;&#65533;w-&#65533;@iA&#65533;&#65533;&#65533;&#65533;&#65533;K&#65533;&#65533;yURE$&#65533;"&#65533;&#65533;9&#65533;BP&#65533;&#65533;P$&#65533;&#65533;8&#65533;&#65533;:X&#65533;&#65533;T&#65533;&#65533;&#65533;@&#65533;E.&#65533;&#65533;E
R&#536;
L&#1543;$L&#65533;_]&#65533;&#65533;&#51684;&#65533;&#65533;f5&#65533;&#65533;&#65533;&#65533;@&#65533;&#65533;&#65533;.&#65533;hZ&&#146;&#65533;g*&#65533;W&#65533;N?L&#65533; &#65533;s&#65533;(A&#65533;,&#65533;n2jN#&#65533;q	&#65533;&#65533;&#65533;tll`r&#65533;
&#65533;&#65533;&#65533;&#65533;&#65533;9&#65533;&#65533;QV&#65533;0&#65533;Vb(B&#65533;}&#65533;&#65533;7 D&#65533;&#65533;&#65533;&#65533;p&#65533;&#65533;D&#65533;|@&#65533;j>EA&#65533;@&#65533;4&#65533;&#65533;&#65533;&#65533;A%2@&#65533;Jt.=Cv&#65533;Z62&#65533; A2	u~&#65533;&#65533;&#65533;t Q*&#65533;&#65533;6&#65533;&#65533;&#65533;X&#65533;}MP&#65533;5&#65533;!&#65533;bZ	&#65533;A&#65533;AT\&#65533;EFR&#65533;8r#&#65533;&#65533;Q&#65533;(n]:&#65533;B&#65533;&#65533;0s&#65533;&#65533;kQ"1&#65533;4&#65533;'F_pl&#65533;&#65533;a&#65533;&#65533;\&#65533;FTf&#65533;q&#65533;c&#65533;v&#65533;&#65533;&#65533;&#65533;V&#65533;8&#65533;fI@&#65533;$&#65533;W&#65533;&#65533;k(^&#65533;F&#65533;&#65533;
)&#65533;AP&#65533;s0&#65533;`&#65533;a'&#65533;&#65533;4&#65533;b.I&#65533;&#65533;A&#65533;i&#65533;&#65533;&#65533;L*&#65533;$&#65533;	&#65533;:&#65533;O&#65533;&#65533;AX0&#65533;Y&#65533;&#65533;&#65533;&#65533;&#65533;&#65533;&#65533;Ll7&#65533;Io~&#65533;&#65533;&#65533;&#65533;@]&#65533;x@N&#65533;[&#65533;&#65533;&#65533;i&#65533;&#65533;)N&#65533;7,(&#65533;`h^8&#65533;E&#65533;&#357;&#65533;3&#65533;p&#65533;&#65533;>r&#65533;&#846;Qa&#65533;&#65533;,&#65533;)&#65533;&#65533;&#65533;&#65533;&#65533;TV&#65533;&#65533;:9&#65533;0T&#65533;(&#65533;D&#65533;K*D{B/OU&#65533;&#65533;4&#65533;b&#65533;4&#65533;&#65533;)&#65533;&#65533;&#65533;&#65533;J&#65533;#&#65533;&#65533; v&#65533;^&#65533;z$&#65533;&#65533;@&#65533;,&#65533;&#65533;&#65533;'z&#65533;&#65533;A&#65533;&
&#65533;2S&#65533;&#65533;&#65533;&#65533;&#65533;&#65533;&#1196;&#65533;h&#65533;&#65533;0&#65533;&#65533;&#385;]&#65533;&#65533;&#65533;&#65533;&#65533;0&#65533;tM@`&#65533;$&#65533;>&#65533;>2&#1484;A	T&#65533;JL@S&#65533;@;&#65533;&#65533;8&#65533;P1&#65533;x&#65533;&#65533;&#65533;q&#65533;0
	M`C&#65533;&#65533;&#962;&#65533;&#65533;m&#65533;&#244;&#65533;@&#65533;hY<Z&#65533;&#65533;&#65533;&#65533;H&#65533;&#65533;Vdv&#65533;&#65533;&#1717;&#65533;Af`#'&#65533;&#65533;Y&#65533; &#65533;&#65533;<&#65533;q&#65533;"!&#65533;'&#65533;&#65533;&#1679;&#65533;>q1:[&#65533;L&#283;c&#65533;q&#65533;&#65533;&#65533;2SP&#65533;E`&#65533;8P&#65533;>R&#65533;7&#65533;&#65533;&#65533;&#65533;&#65533;&#65533;&#65533;&#65533;&#65533;Q&#65533;h&#65533;2&#65533;H&#65533;&#65533;;c)2;*[[*&#65533;&#65533;$&#65533;8&#65533;^&#65533;<&#65533;h&#65533;&#65533;&#65533;S&#65533;&#65533;S&#65533;cC&#65533;&#65533;&#65533;&#65533;8&#299;0&#65533;&#65533;c+&#65533;&#65533;&#65533;&#65533;&#65533;0&#65533;&#65533;&#65533;!&#65533;6&#65533;!&#65533;W&#65533;*0&#65533;D&#65533;&#65533;&#65533;&#575;VH&#65533;&#65533;&#65533;p&#65533;:@PH&#65533;>&#65533;5x`B&#65533;hJ&#65533;&#65533;&#65533;s&#65533;Xj&#65533;Dp&#65533;&#65533;IP &#65533;&;&#65533;&#65533;(
7Hx&#65533;&#65533;=&#65533;&#65533;&#65533;&#65533;&#65533;&#65533;R&#65533;&#65533;p&#65533;	/k#&#65533;&#65533;u)k&#65533;&#65533;&#65533;4&#65533;=&#65533;&#65533;+&#65533;iEb&#65533;&#384;&#65533;&p&#65533;N&#65533;&#65533;Q&#65533;&#65533;&#65533;&#65533;u"&#65533;uZ7"S&#65533;M&#65533;&#65533;&#65533;H&#65533;M&#65533;&#65533;B&#65533;&#65533;49&#65533;#&#65533;&#65533;&#65533;5)*&#65533;&#65533;hZS	Kj&#65533;&#65533;x&#65533;S&#65533;&#65533;[F&#15923;&#47663;MD&#65533;&#65533;j&#65533;!&#65533;&#65533;&#65533;_&#65533;5`&#65533;FD&#128;a&#65533;A)&#65533;A&#65533;&#65533;>&#65533;&#65533;:&#65533;eJG&#65533;Y&#65533;>{6?&#65533;&#65533;q&#65533;%*+'&#65533;
&#65533;&#65533;&#65533;8&#65533;&#65533;W&#65533;6&#65533;<v&#65533;F(&#65533;&#65533;P1V&#65533;7&#65533;1&#65533;&#65533;&#65533;B
'&#65533;&#65533;;IxW&#65533;HP&#65533;&#65533;&#65533;&#65533;TB&#65533;h&#65533;;>&#65533;&#65533;CO&#65533;Z&#65533;&#65533;!&#65533;&#65533;Xt*&#65533;&#1558;&#65533;&#65533;h&#65533;&#65533;&#1544;&#65533;&#65533;t&#65533;&#65533;J&#65533;&#65533;3&#65533;&#65533;&#65533;&#65533;&#65533;D<&#1736;&#65533;&#65533;&#65533;&#65533;&P&#65533;&#65533;&#1049;&#65533;H&#65533;(&#65533;+&#65533;&#65533;;&#65533; H&#65533;&#65533;&#65533;	&#1025;M&#65533;Y&#65533;7&#557;&#65533;&#65533;&#65533;&#65533;&#65533;D&#65533;0$&#65533;!&#65533;P&#65533;&#65533;&#65533;&#65533;
&#65533;0(=0&#65533;&#65533;2&#65533;&#65533;&#65533;&#65533;&#65533;&#65533;&#65533;@X&#65533;!&#187;&#65533;y	&#65533;9&#65533;6&#65533;&#65533;&#461;H&#65533;RP&#65533;&#65533;&#65533;&#65533;&#65533;&#65533;&#65533;&#65533;&#65533;&#65533;&#65533;R&#65533;&#65533;&#65533;6&#65533;&#65533;r&#65533;&#65533;&#65533;(.x&#65533;&#65533;&#65533;J(&#65533;&#65533;&#65533;&#65533;:&#65533;Bi"&#65533;-&#65533;&#65533;9,h&#65533;&#65533;&#65533;7L&#65533;&#65533;&#65533;4&#65533;&#65533;r&#1213;&#65533;`FP&#65533;\&#65533;(&#65533;p&#65533;p&#65533;Oi&#737;&#65533;&#65533;x&#65533;T)&#65533;mi&#65533;"&#65533; 4&#65533;&#65533;&#65533;&#65533;#&#65533;&#65533;&#65533;&#65533;:;&#65533;.>/&#65533;:4X	&#65533;3g&#65533;&#65533;$&#65533;F&#65533;&r&#65533;8&#65533;H&#65533;&#65533;9&#65533;&#65533;&#65533;X&#65533;1&#672;Ay&#65533;8m&#1615;M8P&#707;&#518;&#65533;\P&#65533;YC&#65533;A&#173;&#65533;\;\&#65533;h"H&#65533;&#65533;H&#65533;PC`;38&#65533;A&#65533;(&#65533;&#65533;T&#65533;&#65533;&#65533;>_Q&#65533;&#65533;&#65533;	&#65533;&#65533;F&#65533;&#65533;&#65533;F&#65533;i&#65533;&#65533;&#65533;&#65533;	
*&#65533;Y&D&#65533;&#788;&#65533;&#65533;6&#65533;&#65533;k+&#65533;j&#65533;&#65533;&#65533;<&#65533;qS&#65533;&#65533;I&#65533; &#65533;S&#65533;&#65533;&#65533;&#65533;&#65533;x&#65533;&#65533;t&#65533;0=$&#65533;%@B&#1771;&#65533;8&#65533;&#65533;&#65533;&#65533;&#65533;4&#65533;]&#65533;&#65533;\&#65533;S>>,
y-:&#65533;&#65533;&#65533;&#65533;&#65533;&#65533;&#918;h&#65533;j&#65533;9#u&#65533;&#65533;&#65533;&#65533;&#65533;&#65533;&#65533;&#640;FM&#990;&#65533;&#65533;&#65533;8&#65533;vP;v&#65533;&#65533;&#65533;&#65533;&#65533;@&#65533;&#65533; &#65533; &#65533;p&#65533;&#65533;&#65533;>&#65533;&#65533;&#65533;&#65533;&#65533;2Y&#65533;A&#65533;DP&#65533;I&#65533;;&#65533;PC&#65533;0]*(&#65533;&#65533;e&#65533;e&#65533;&#65533;S&#65533;&#65533;M&#65533;&#65533;h&#65533;i\"mi&#65533;&#65533;Fi&#65533;Q&#65533;&#65533;k&#65533;&#65533;&#65533;&#65533;&#65533;&#65533;A&#65533;&#65533;&#65533;&#65533;&#65533;td&&#65533;$
&#65533;&#65533;&#65533;\R6&#65533;G'&#65533;
&#65533;0&#65533;$!&#65533;KM&#65533; &#65533;	&#65533;&#65533;jb?G&#65533;1i&#65533;&#65533;&#65533;&#65533;&#65533;&#65533;h&#65533;%&#65533;&#65533;X2&#65533;6Q$&#65533;'&#65533;&#65533;&#65533;T!&#65533;&#65533;&#65533;>&#65533;&#65533;+&#65533;"&#65533;X&#65533;&#65533;yIA%&#65533;$&#65533;&#65533;&#323;&#65533;-&#65533;bT&#65533;Z5&#65533;&#65533;3&#65533;3&#65533;\&#65533;;&#65533;9%T&#65533;I&#65533;>&#1097;&#65533;&#65533;h&#65533;n&#65533;&#65533;&#65533;&#65533;ZQJ!I&#65533;&#65533;&#65533;&#65533;&#65533;H&#1041;&#65533;4&#65533;&#48787;&#65533;:&#65533;&#65533;&#65533;&#65533;[&#65533;&#65533;I&#65533;&#65533;H&#65533;$&#65533;:&#65533;%2&#65533;&#65533;&#65533;&#65533;&#646;v&#65533;&#65533;&#65533;&#1637;&#65533;U&#65533;&#65533;V<&#65533;QT&#65533;&#65533;A&#1921;&#65533;#&#65533;&#65533;4&#65533;&#65533;J
p&#65533;&#1947;6'&#65533;%|&#65533;u&#65533;2U&#65533;W&#65533;&#677;K&#65533;h+&#1900;fQH
&#65533;5x&#65533;K&#65533;&#65533;&#65533;B&#248;&#65533;I!&#65533;W&#65533;t&#65533;&#65533;E75KBZN&#65533;hN&#65533;5&#589;&#65533;2&#65533;8&#65533;&#65533;&#65533;&#188;'#&#65533;&#65533;&#65533;&#65533;&#65533;&#65533;8&#65533;88&#65533;tIT&#65533;U&#65533;MO&#65533;&#65533;#&#65533;%&#65533;&#65533;&#65533;&#65533;&#65533;x&#65533;&#65533;&#1293;H8UFCXJ&#65533;0&#65533;&#1458;&#65533;0&#1672;&#65533;p&#65533;&#65533;&#1384;&#65533;&#65533;H&#65533;&#65533;&#65533;&#65533;`e&#65533;&#65533;&#65533;&#65533;M&#65533;&#65533;&#65533;:l&#65533;&#65533;3&#65533;K,93^&#65533;&#65533;&#65533;U&#65533;^-&#65533;EP&#65533;&#65533;#&#65533;&#65533;&#465;w!&#65533;XA&#65533;&#65533;&#65533;E$`Ci&#65533;Q&#65533;&#65533;F&#65533;p&#65533;UY&#65533;A&#65533;P&#732;w|&#65533;&#65533;H&#65533;&#65533;Tk&#65533;&#65533;&#65533;&#65533;k&#1253;l&#65533; (&#65533;qK&#65533; 8&#65533;/(B;H@&#65533;rE=&#65533;&#65533;95J&#65533;&#65533;\&#917;&#65533;&#65533;&#65533;\&#65533;&#253;8N&#65533;=5T&#65533;&#65533;&#1392;&#65533;'&#65533;2HI&#65533;&#65533;&#65533;]&#65533;X'n&#65533;&#65533;&#65533;&#65533;&#1992;&#65533;&#65533;&#65533;&#65533;&#65533;&#65533;&#65533;&#65533;&#65533;&#65533;J&#998;&#65533;@&#65533;&#65533;*&#65533;&#65533;0&#65533;@&#65533;&#65533;t&#65533;&#65533;&#65533;"@P&#1608;&#65533;&#1736;s&#65533;&#65533;Q&#65533;>&#65533;&#65533;&#65533;(&#65533;&#518;&#65533;iT&#1588;&#65533;K&#65533;rK&#65533;&#65533;)&#65533;K&#65533;&#65533;K]&#65533;&#1347;&#65533;Z&#65533;&#65533;P&#65533;IZ@	&#285;&#1978;vAZ&#65533;&#1677;&#65533;&#65533;/&#65533;Vn&#65533;VN
&#65533;{&#65533;
&#65533;&#65533;&#65533;X -&#65533;g&#48337;&#65533;1&#65533;>a&#65533;&#65533;&#65533;&#65533;&#65533;D&#65533;&#65533;&#341;&#65533; *p&#65533;&#65533;&#65533;&#65533;&#65533;&#65533;2&#1291;Ls%&#65533;&#65533;&#65533;&#65533;Jh&#65533;#&#65533;EP&#65533;P&#65533;&#1460;&#65533;r&#65533;&#65533;8&#65533;X&#65533;+c&#1859;&#65533;&#65533;&#65533;&#882;&#65533;&#65533;!&#65533;Q&#65533;&#65533;&#65533;&#65533;&#65533;0&#65533;&#65533;kY&#65533;&#65533;4Q&#65533;3FcGmK&#65533;&#65533;T&#65533;93&#65533;c&#65533;&#1668;NU#X^&#65533;H&#65533;u&#65533;&#65533;YJ89&#65533;D9&#65533;&#65533;d&#65533;&#65533;&#65533;$@&#65533;D&#65533;5&#65533;[&#65533;&#65533;8&#65533;&#65533;&#65533;&#65533;2&#65533;&#65533;&#65533;B&#65533;&#65533;&#65533;UV&#65533;n&#65533;&#65533;&#65533;TNeie&#65533;}`:2&#287;XX0&#65533;`&#570;&#65533;&#65533;Ij)UGw&#65533;&#65533;&#65533;&#65533;&#65533;v&#65533;&#65533;E&#65533;vu&#65533;_	V&#65533;&#65533;&#65533;.u&#65533;h\&#65533;&#65533;&#65533;&#65533;&#65533;~&#65533;a/]&#65533;&#65533;&#65533;8&#65533;&#65533;%&#1645;*&#65533;&#65533;&#65533;:vb&#65533;}&#65533;'&#65533;&#1488;&#65533;]&#1229;}j	&#65533;&#65533;bX&#65533;&#65533;YA&#65533;&#65533;v&#65533;:Fe&#65533;uR)&#65533;K&#65533;&#65533;8}&#65533;?p4&#65533;.+h&#65533;"&#65533;&#65533;j&#65533;&#65533;&#65533;&#65533;&#65533;^&#65533;SJ&#65533;&#65533;V&#65533;&#65533;&#1037;&#65533;U<&#65533;&#65533;r&#65533;&#65533;&#65533;-S&#65533;&#65533;&#65533;]@H&#1891;&#65533;$@&#65533;2&#65533;&#749;>2O;[P&#65533;&#65533;&#65533;&#65533;
&#65533;&#65533;&#1199;&#65533;&#65533;i&#65533;Ai&#65533;&#65533;t&#65533;&#65533;8P&#65533;&#65533;X&#65533;Z&#65533;&#65533;&#65533;&#1692;&#65533;e&#65533;+&#65533;!&#65533;w<&#65533;D&#65533;'IW}&#65533;&#493;H+6&#1608;&#65533;(&#65533;0&#65533;84x&#65533;9H&#65533;N&#65533;&#65533;&#65533;B&#65533;@&#65533;	8&#65533;&#65533;&#65533;u&#65533;&#65533;&#65533;&#65533;&#65533;&#65533;&#65533;&#65533;&#65533;
&#65533;&#65533;k&#65533;&#65533;&#65533; &#65533;&#65533;&#65533;+n&#65533;&#667;&#65533;&#65533;'&#65533;a&#65533;&#65533;
&#65533;2&#65533;&#65533;F&#1613;^>R)Gc&#65533;&#65533;&#65533;/(&#65533;&#65533;HO-&#65533;"xYji&#65533;"&#65533;&#65533;&#65533;H&#65533;&#65533;&#65533;&#65533;h&#65533;1&#65533;w&#65533;X&#65533;&#65533;:&#65533;S&#65533;-]]&#65533;5&#65533;3&#65533;&#65533;&#65533;=)&#65533;&#1955;&#65533;P&#65533;A&#65533;&#65533;N34~3&#65533;&#65533;&#65533;&#65533;ew&#65533;_&#65533;&#65533;c&#65533;&#65533;8&#65533;&#387;&#65533;!W&#65533;n&#65533;n&#65533;$W[ |&#65533;ul6&#65533;&#65533;&#65533;&#18426;x&#65533;&#65533;&#1736;&#65533;&#65533;&#65533;A&#65533;&#65533;&#65533;&#65533;1=&#614;M/U&#65533;v&#32957;&#65533;o&#65533;&#51857;&#1619;H&#65533;!&#65533;LnN7>KM&#65533;DXgrb&#65533;&#65533;&#65533;?5-N&#65533;&#65533;&#65533;|.`&#65533;&#65533;Y&#65533;EFeT&#65533;DY;#h&#65533;K&#65533;lK&#65533;&#65533;&#65533;&#65533;&#65533;1H&#65533;3&#65533;&#65533;Fl-&#65533;CuO]#&#65533;&#65533;e:&#65533;NH&#65533;Np&#65533;&#65533;&#65533;&#65533;&#65533;&#65533;C*&#65533;:'i @&#1578;&#65533;&#65533;6&#65533;d@&#65533;&#65533;&#65533;KO^L&#65533;&#65533;&#65533;&#65533;"&#65533;&#65533;5n&#65533;``&#65533;&#65533;&#65533;&#65533;&#65533;Y&#65533;&#65533;&#65533;86c&#65533;1&#65533;&#65533;e&#65533;&#65533;&#65533;W&#65533;0Q&#65533;+oi &#65533;&#65533;6&#65533;&#65533;&#306024;&#65533;4H&#65533;&#65533;&y&#65533;"&#65533;&#65533;&#1928;#3t7<&#65533;>,+&#65533;1&#65533;u&#65533;&#65533;&#65533;&#65533;.&#65533;t&#65533;&#65533;`&#65533;&#65533;&#65533;&#65533;&#65533;B&#65533;!!:&#65533;}&#65533;#.&#65533;O&#65533;s&#65533;&#65533;&#65533;2&#65533;3&#537;u&#65533;&#65533;&#65533;&#65533;P&#65533;&#65533;&#1409;=&#65533;&#65533;&#65533;H&#65533;&#65533;&#65533;B&#65533;bB%T&#65533;&#65533;&#65533;&#65533;r<&#65533;&#65533;T&#65533;&#65533;;Y[&#65533;&#65533;i&#16429;&#65533;5m&#65533;:&#1802;&#65533;&#65533;&#705;&#65533;#&#65533;&#65533;&#65533; &#65533;&#65533;&#65533;v!&#65533;&#65533;&#65533;K&#65533;{&#65533;&#65533;&#65533;\&#65533;&#65533;&#65533;5&#65533;yL&#65533;&#65533;&#65533;&#65533;J&#638;0R&#65533;&#65533;:+&#65533;I&#65533;&#65533;&#65533;
&#65533;&#65533;
&#65533;&#1163;6&#65533;sB&#65533;&#65533;dN&#65533;h&#65533;|&#65533;&#65533;&#65533;&#415;Eg&#65533;&#65533;a&#65533;&#65533;@&#65533;&#65533;|&#65533;
L&#659;&#65533;&#65533;*6&#65533;&#65533;&#65533;,>EA&#65533;&#65533;u&#65533;&#65533;&#65533;~t1l&#65533;&#65533;&#65533;;S&#65533;X&#65533;ISH)>*&#65533;&#400;&#65533;&#65533;&#65533;N&#65533;/&#65533;&#430;&#65533;hzO&#65533;d&#65533;?7&#65533;&#65533;&#65533;a&#65533;&#65533;m&#65533;&#65533;m&#65533;#W;&#65533;&#65533;U&#65533;.&#65533;kG&#65533;&#65533;&#65533;(c&#65533;gT~Yc&#65533;&#65533;&#65533;:&#65533;&#65533;Y&#65533;h{&#65533;0a"D1x&#65533;@&#197;f&#65533;!E&#65533;<t a$&#65533;F*&#65533;,&#65533;&#65533;&#65533;&#65533;&#65533;&#65533;C1eJ0`&#65533;0&#65533;&#65533;0YqG&#65533;.>}&#65533;&#65533;&#65533;s&#65533;&#65533;KC&#65533;N&#65533;&#65533;"&#65533;1t:&#65533;q&#65533;&#65533;&#65533;&#65533;&#65533;tH&#65533;&#65533;d&#65533;<&#65533;9&#65533;&#65533;j&#65533;&#65533;&#65533;$&#65533;&#65533;
@&#65533;[&#65533;$&#65533;7N&#65533;v%&#65533;&#65533;&#65533;&#65533;&#461;'nL1&#65533;	&#65533;&#65533; &#65533;0a&#65533;"&#65533;B9r&#65533;&#65533;>"m&#65533;&#65533;&#65533;J&#65533;7l&#65533;T1&#65533;4&#65533;2&#65533;&#65533;NC&#65533;C&#65533;4
P&#65533;&#1382;&#529;&#65533;`P&#65533;&#65533;&#65533;>6&#65533;]&#65533;&#65533;mT	+&#65533;&#65533;&#65533;&#65533;5&#65533;txQ1&#65533;C&#65533;0&#65533;TQ&#65533;)&#65533;&#65533;}&#65533;pj&#65533;&#65533;&#65533;*P,_&#65533;5&#65533;&#65533;&#65533;&#1699;-C&#65533;&#65533;&#65533;C&#65533;&#65533;&#65533;&#65533;&#65533;&#65533;@&#65533;0&#65533;A<&#65533;&#65533;@&#65533;C&#65533;&#65533;!&#65533;a&#65533;H[p&#65533;&#65533;J&&#65533;eK&#65533;d&#65533;0&#65533;&#65533;J6&#65533;OB	5Q]Lp&#65533;%5&#65533;(#&#65533;]Pt&#65533;#QdWU&#65533;hUNq&#65533;&#65533;@"4aU)[Tt&#65533;V&#65533;A"E&#65533;&#65533;
	&#65533;P&#65533;[&#65533;aP&#65533;&#65533;&#65533;&#65533;&#65533;k&#65533;&#65533;&#65533;	#&#65533;@&#65533;7A&#65533;5&#65533;r&#65533;E@&#65533;Bc&#65533;E&#65533;&#65533;o&#65533;T	h&#65533;&#65533;&#65533;F%&#65533;&#65533;&#1498;I&#65533;e^&#65533;(P&#65533;)&#65533;&#65533;&#65533;I&#65533;e&#65533;Cq&#65533;&#31328;&#65533;&#65533;&#65533;Am&#65533;&GQz&#65533;J:l&#65533;M$&#65533;P&#65533;b	Q&#65533;i
|7&#65533;&#65533;&#65533;g&#65533;U`&#65533;&#65533;&#151;A&#65533;&#65533;V&#65533;{&#65533;
d&#65533;&#65533;&#65533;&#65533;&#65533;&#65533;&#65533;l&#65533;&#65533;&#65533;&#289;&#65533;&#65533;&#65533;&#65533;&#369;D0C&#65533;k&#65533;I&#43011;&1&#65533;N;T&#65533;B)&#65533;8&#65533;&#65533;8Y&#65533;&#65533;*Qd.jcF&#65533;H&#65533;7&#65533;(##]Hf&#65533;&#65533;B;PaU&#65533;M&#65533;E0E&#65533;&#65533;sJtQ&#65533;S&#65533;&#65533;&#65533;X&#65533;&#65533;A&#65533;&#65533;)J	&#65533;&#65533;&#65533;$	X|&#65533;I>&#65533;I
k&#65533;y&#65533;&#65533;{&#65533;E&#65533;&#65533;w&#65533;&#65533;q&#65533;&#65533;&#615;m&#65533;j&%&#65533;P&#65533;Z&#65533;|&#65533;&#65533;{Y'&#65533;&#65533;)&#65533;&#65533;&#65533;H&#65533;&#65533;&#65533;R&#65533;&#65533;QQq&#65533;&#65533;v[&#1826;fV*E&#65533;9&#65533;X&#65533;&#65533;aDc&#65533;5&#65533;I&#65533;&#1190;k&#65533;,b&#65533;)S&#65533;=&#65533;fb&#65533;&#65533;G&#65533;&#65533;&#65533;5h9+&#65533;&#65533;r&#65533;	E>x&#65533;&#65533;~&#65533;]G&#65533;@` &#65533;T&#65533;X&#65533;		&#65533;&#65533;&#65533;&#65533;B&#65533;&#65533;&#65533;&#1105;
P&#65533;&#65533;&#65533;]z&#65533;N"&#65533;`&#65533;I5&#65533;&#65533;S$R&#65533;3&#65533;#&#65533;4R&#65533;&#65533;&#65533;&#65533;E&#65533;(T&#65533;&#65533;&#65533;@&#65533;HHL&#65533;&#65533;SPTG&#65533;%V&#65533;Th&#65533;e"K&#65533;&#65533;&#65533;&#65533;&#65533;&#65533;&#65533;&#65533;&#65533;&#1175; &#65533;ha &#797;("&#65533;&#65533;j2S+&#65533;Eu(&#65533;|&#65533;Y&#65533;"Mk&#65533;&#1050;&#65533;i&#65533;Qt&#65533;&#65533;"H&#65533;m&&#65533;&#65533;&#65533;&#65533;&#65533;&#65533;$&#65533;b&#65533; &#65533;&#65533;0N&#65533;#EZ&#65533;&#65533;T&#65533;&#65533;;V&#65533;c&#65533;&#537;&#65533;<&#65533;&#65533;\&#65533;2&#65533;9&#65533;I&#65533;&#65533;&#65533;9P  &#65533;)&#568;ZU&#65533;y&#65533;]&#65533;Q&#65533;&#65533;&#65533;U &#65533;QY&#802;Gv&#65533;&#65533;r&#65533;&#65533;&#65533;x&#65533;&#65533;&#65533;&#65533;&#65533;x&#65533;%%&#65533;or&#65533;8&#65533;&#65533;[XQ&#65533;Eb+A":&#65533;I&#65533;Jdy&#65533;&#65533;B&#65533;/&#65533;h&#65533;&#65533;04a
&#65533;A&#65533;f&#65533;&#65533;&#1313;i(GV|&#1166;&#65533;&#65533;"MZ9@&#65533;&#65533;7&#65533;hn&#65533;K&#65533;&#65533;&#65533;'&#65533;-W&#65533;f
e(&#65533;y&#65533;&#65533;y&#65533;{&#65533;&#65533;c&#65533;e&#65533;"C&#65533;&#525;2&#65533;&#65533;8&#65533;@&#65533;pe&#65533;"|&#65533;8&#65533;&#65533;&#65533;t&#65533;&#65533;x&#65533;&#65533;&#65533;&#65533;	ph'&#65533;&#65533;1!Uv&#545;&#65533;&#65533;P&#65533;r&#65533;&#65533;&#1393;&#65533;%&#65533;%6&#65533;"&#65533;	&#65533;<.&#65533;&#65533;"&#65533;&#65533;&#65533;R&#65533;)&#65533;
&E&#65533;&#65533;	&#65533;&#65533;@&#65533;&#65533;&#65533;&#65533;v&#65533;c&#65533;&#65533;R&#65533;(R,|wTQ&#65533;R*&#65533;&#1796;%.IEF&#65533;&#65533;&#65533;h(4R&#65533;&#65533;&#1482;&#65533;h&#65533;* 2I&#65533;&#65533;&#65533;"IX&#65533;&#65533;4!fu&#65533;&#65533;&#65533;A&#65533;>P&#65533;$rdE&#65533;&#65533;h&#65533;&#65533;&#65533;t&#65533;&#1824;ix&#65533;&#1261;	k&#668;&#65533;&#65533;HS&#65533;&#65533;&#65533;&#65533;d3i>&#65533;&#65533;P&#65533;R&#65533;&#65533;@&#65533;C\&#65533;
&#65533;&#65533;p0&#65533;&#65533;&#65533;P&#65533;&#65533;IH&#65533;&#65533;&#65533;&#65533;F&8&#65533;&#65533;@y>&#65533;&#65533;&#65533;H&#65533;Wf&#65533;&#65533;y&#1427;&#65533;S5&#512;	&#65533;&#65533;,|n>&#65533;&#65533;&#65533;~@&#65533;-&#65533;0&#65533;&#65533;:'&#65533;&#65533;&#65533;&#65533;xhX&#65533;jY&#65533;GU@&#65533;&#65533;L&#65533;&#65533;&#65533;*&#65533;R&#65533;&#65533;&#65533;&#771;&#65533;$&#65533;S&#65533;&#65533;HG9bDR&#65533;&#1482;DP&#65533;C&#65533;E&#65533;4&#65533;&#65533;*&#65533;&#65533;3I&#65533;2H&#65533;&#1197;&#65533;&#65533;&#65533;&#65533;&#65533;&#65533;&#65533;H&#1242;&#65533;R&#65533;&#164;&#1367;M{&#65533;c&#65533;iL&#65533;T&#258;&#65533;&#1010;2&#65533;Z&#65533;T*&#65533;&#65533;@L&#1242;&#65533;:P9&#65533;)0GlH6&#65533;&#65533;'v|0.S&#65533;nZ&#65533;u&&#65533;u5&#833;	9Pp8&#65533;&#65533;E&#65533;&#65533;m&#65533;&#65533;g&#65533;(&#65533;&#65533;&#65533;5QY&#65533;z&#65533;	&#65533;&#65533;&#65533;&#65533;&#65533;.t&#65533;&#65533;&#65533;P&#65533;-
&#65533;T&#65533;c!*D&#65533;kV&#65533;&#65533;&#65533;&#320;G&#65533;&#65533; &#65533;&#65533;&#65533;&#65533;OH&#65533;&#65533;4&#65533;8&#65533;G;&#65533;&#65533;%L&#65533;&#65533;L&#65533;&#65533;ALG&#65533;#r:1F&#65533;((i&#65533;x&#65533;")&#65533;&#65533;&#65533;&#65533;&#65533;&#65533;&#65533;	&#65533;&#65533;&#65533;)+29&#65533;'%P&#65533;i`&#65533;&#65533;&#65533;&#65533;~H^ 0`2P&#65533;JL[&#65533;&#65533;`&#65533;D&#65533;2&#65533;&#65533;&#65533;&#65533;&#65533;&#65533;&#65533;&#65533;k(&#65533;a&#65533;0&#65533;&#65533;&#65533;[BH&#65533;-&#65533;p&#65533;&#65533;&#65533;&#65533;&#65533;&#65533;l&#65533;&#65533;&#65533;&#65533;r&#65533;)Q2R&#65533;"	&#65533;C&#65533;3&#65533;&#1114;&#65533;&#65533;(OE&#65533;zZ&&#65533;&&#65533;&#65533;
&#65533;Y&#65533;&#65533;J4y&#65533;>&#1394;@Se-~&#65533;&#65533;&#65533;&#65533;No#&#65533;`b B&#128;A8Pf&#65533;.&#65533;&#65533;&#65533;Q&#65533;&#65533;K&#65533;X&#65533;&#65533;+eiJ&#65533;8&#65533;&#65533;4&#65533;&@&#65533;#&#65533;&#65533;<b!&#65533;Ib&#65533;xL&#65533;&#65533;&#65533;4{&#65533;L&#65533;-A&#65533;^&#65533;&#65533;^&#65533;R&#65533;$&#65533;D&&#65533;&#65533;&#65533;&#65533;&#65533;4&#65533;&#65533;q&#65533;XR'L&#65533;&#65533;&#65533;*&#65533;&#65533;&#65533;&#65533;Q&#65533;&#65533;x&&#65533;&#65533;uV+"ro sx&#65533;&#65533;BH&#65533;z&#65533;&#1307;&#65533;&#65533;7;!Zh&#65533;&#65533;"(l&#65533;&7s&#1229;&#65533;De[#&#65533;,&#65533;6ppS&#65533;
<nr&#65533;&#65533;'w&#65533;&#65533;5q&#65533;&#65533;i&#65533;kYK&#65533;'&#65533;&#65533;Z1A&#1464;&#65533;h&#65533;?&#65533;8~kp&#65533;U&#65533;\&#65533;&#65533;&#65533;&#65533;9&#65533;Q&#65533;&#65533;&#65533;F&#65533;&#65533;&&#65533;&#65533;&#65533;&#65533;~q&#65533;%&#65533;&#65533;&#65533;M&#65533;b0
&#65533;&#65533;E1&#145;&#65533;&#65533;&#65533;P&#65533;&#65533;&#65533;
(s&#65533;x&#65533;c("Q)&#65533;G2&#65533;&#65533;w
&#65533;n&#65533;&#65533;JA&#65533;:&#65533;`{@Z&#65533;&#65533;&#65533;&#2783;]&#65533;&#65533;S&#65533;&#65533;&#65533;&#65533;*[&#65533;yf<&#65533;&#65533;U2e&#65533;dP&#65533;C&#65533;F&#65533;&#65533;I&#65533;&#1893;<&#65533;&#65533;&#65533;E&#65533;7&#65533;P&#65533;&#65533;^&#1808;
&#65533;&#65533;&#65533;&#65533;`py|x|iq&#65533;&#65533;M&#65533;=&#65533;&#65533;5Kh&#65533;h&#65533;E&#65533;&#65533;&#65533;C&#65533;&#65533;&#65533;^&#65533;&#65533;&#65533;c`&#65533;r0&#65533;yK&#65533;&#65533;&#65533;^E&#65533;&#65533;%0&#65533;&#65533;&#65533;&#65533;&#65533;&#65533;&#65533;E&#65533;Q"&#65533;KPQI&#65533;&#65533;K&#65533;&#473;&#65533;5O &#65533;&#780;&#65533;T&#65533;&#65533;}@&#65533;$&#65533;$0Z&#65533;}&#65533;&#65533;&#65533;D&#65533;&#65533;d&#65533;&#65533;&#65533;&#321;Q]I	&#65533;R&#65533;&#65533;&#65533;&#65533;&#65533;&#65533;WQL&#65533;@$&#65533;&#1985;&#1609;&#65533;5&#65533;0&&#65533;&#65533;H`&#65533;&#65533;&#65533;&#65533;&#65533;&#65533;&#65533;&#65533;9T&#65533;&#65533;XU&#65533;&#65533;&#65533;K&#65533;a`:%^d&#65533;&#65533;&#65533;e&#65533;&#65533;Gd&#65533;N&#65533;&#65533;&#438;G&#65533;-&#65533;&#65533;&#65533;F~d&#65533;&#39687;g&#65533;&#65533;&#1548;&#65533;&#65533; >&#65533;%Y&#65533;@}&#65533;|T&#65533;&#1109;!&#65533;hV&#65533;&#65533;&#65533;N&#65533;t&#65533;&#65533;q&#65533;&#65533;a&#65533;&h&#65533;D&#65533;&#65533;&#65533;&#65533;4&#65533;&#65533;&#65533;&#65533;&#65533;LE&#65533;&#65533;&#65533;j&#65533;&#65533; &#65533;J&#65533;aEH&#65533;OT&#65533;x&#65533;c)8&#65533;&#1625;&#65533;&#1028;&#65533;&#65533;&#65533;&#65533;&#65533;&#65533;&#991;&#65533;@&#65533;A&#65533; &#65533;&#65533;;&#65533;a&#65533;!#&#1567;&#65533;MA&#65533;L&#65533;&#432;&#65533;@&#65533;&#65533;&#65533;&#65533;&#65533;	&#65533;MoT&#65533;&#65533;I&#65533;&#65533;IT}P&#65533;B#4&#65533;C% T&#65533;,&#65533;&#65533;&#65533;A,&#65533;&#65533;d&#65533;&#65533;Nq&#65533;&#65533;&#65533;&#65533;$&#65533;MK&#65533;&#65533;&#65533;&#65533;&#65533;&#65533;&#760;&#65533;A&#65533;&#65533;_&#65533;&#65533;g&#352;>-&#65533;)&#65533;j&#65533;EH&#65533;@&#65533;}&#65533;^&#65533;&#65533;o&#519;&#65533;dKQ&#65533;&#65533;d&#65533;&#65533;&#65533;0&#65533;A&#65533;
C&#65533;&#65533;&#65533;&#65533;&#65533;6R&#65533;&#65533;&#65533;#&#65533;&#65533;&#65533;&#65533;
L&#65533;&#65533;&#65533;&#65533;&#65533;&#286;&#65533;&#65533;N4&#65533;!I&#65533;I$&#65533;z&#39140;}a&#65533;$QY&#65533;h&#65533;&#65533;&#65533;O!&#65533;&#65533;&#65533;T&#65533;&#65533;&#65533;&#65533;z&#65533;&#65533;&#65533;e"&#65533;&#65533;&#65533;&#65533;q&#65533;Y&#65533;&#65533;Ng&#65533;"*&#65533;&#65533;T&#65533;(~&#65533;l@&#65533;x %&#65533;r&#1452;&#65533;&#65533;&#65533;
o-_&#65533;plKTn&#65533;&#65533;&#65533;0&#65533;Fn&#65533;&#65533;Y&#65533;&#65533;&#65533;eV&#65533;>&#65533;&#65533;te4&#65533;G)6J&#1701;l&#65533;&#65533;4RY&#65533;U&#724;&#65533;&#65533;=A&#65533;&#65533;a&#65533;Q&#65533;e&#65533;Z&#65533;&#65533;dt&#65533;N&#65533;d&#65533;&#65533;P&#65533;)&#65533;&#65533;O@(A&#65533;&#65533;5&#65533;MK&#65533;AL&#65533;HX&#65533;&#65533;N&#65533;&#65533;&#65533;5&#65533;&#65533;&#65533;%@&#65533;&#65533;&#65533;I&#65533;&#65533;\R+ f9OE&#65533;&#65533;&#65533;&#520;}f&#65533;&#65533;D9&#65533;&#65533;4@{iU"$8&#65533;-&#65533;,X&#9280;dP&#65533;o&#65533;Z&#65533;(&#65533;Zj&#65533;N&#65533;Ee&#65533;&#65533;r&#65533;h+>&#65533;&#65533;&#65533;]&#65533;&#65533;A&#65533;&#65533;m&#65533;&#65533;-Fo&#65533;&#864;&#65533;&#65533;&#65533;&#65533;vd`&#65533;XeaQBx&#65533;iz&#65533;&#65533;]^k&#65533;&#65533;4Y&#65533;&#65533;%K&#1717;&#65533;4&#65533;G&#1701;&#65533;&#65533;&#65533;&#65533;QQB&#504;&#65533;&#65533;n&#65533;&#65533;o&#512;&#65533;&#1644;%a&#59904;PfQ&#65533;&#65533;&#65533;ud&#65533;&#65533;&#65533;0&#65533;)&#65533;&#65533;Q&#65533;P&#65533;K&#65533;Ae6&#65533;D&#65533;@;$&#65533;&#65533;I@&#65533;&#65533;&#65533;TT&#65533;&#1831;&#65533;&#65533;$&#65533;$&#65533;&#235;&#65533;&#65533;g&#65533;&#65533;&#65533;DMq&#65533;&#65533;&#65533;&#65533;&#65533;RDp&#65533;&#65533;	&#65533;&#65533;&#65533;a0&#65533;N$&#65533;y]a&#65533;$i"&#65533;gp]&#65533;&i,JE&#65533;&#65533;N0g`&#65533;&#1368;F`&#65533;a%&#65533;&#65533;I&#65533;&#385;d&#65533;'&#65533;EF&#65533;^&#65533;&#65533;&#65533;L`&#65533;cm&#65533;=&#65533;&#65533;x0N&#65533;&#65533;&#65533;`	*&#65533;&#65533;&#65533;g&#65533;)m&#65533;'vc&#65533;&#65533;F&#65533;
h&#65533;xK&#65533;,t.&#65533;G&#65533;F1&#65533;&#65533;GL&#65533;&#65533;&#65533;b&#65533;&#65533;&#65533;&#65533;&#65533;&#65533;&#65533;&#65533;@9tO&#65533;&#1194;LeN&#65533;K&#65533;&#65533;c&#65533;W&#65533;&#65533;&#65533;BF&#65533;J&#65533;&#65533;&#65533;&#65533;QEd&#65533;&#65533;&#65533;&#65533;&#65533;&#65533;T;&#65533;N0D&#65533;&#65533;|&#982;@M&#65533;i&#65533;&#65533;q&#65533;	RM`&#65533;@`I&#65533;&#65533;&#65533;&#65533;Px&#65533;N4E&#65533;-&#65533;&#65533;+&#65533;1u&#518;Z=gt&#65533;&#65533;&#1925;'o&#65533;&#65533;&#65533;d&#65533;&#65533;c&#65533;&#65533;*&#65533;5*4&#65533;L
&#65533;&#65533;&#65533;2&#65533;.&#65533;&#65533;&#65533;&#65533;UYl&#65533;&#65533;F&#65533;1K&#65533;&#65533;G&#65533;&#65533;b&#65533;r%d&#65533;Po&#65533;&#65533;n&#65533;	"&#65533;y&#65533; @D@&#65533;AE&#65533;&#65533;&#65533;&#529;ha@&#65533;&#65533;1&#65533;&#65533;&#65533;"&#65533;&#65533;*&#65533;d&#65533;&#65533;Nf&#520;&#65533;&#65533;&#65533;&#65533;&#65533;|_&#65533;&#65533;\&#65533;&#65533;H&#65533;C&#65533;D&#65533;&#65533;D&#65533;&#65533;&#65533;gFd\&#65533;U&#65533;&#65533;[&#65533;&#576;I]&#65533;&#17970;&#65533;&#65533;&#65533;L&#65533;&#65533;&#65533;&#1607;BAc&#65533;&#65533;&#65533;&#65533;&#65533;&#65533;&#65533;AY&#65533;a&#65533;=&#65533;&#65533;k&#65533;X`0&#65533;&#65533;n&#65533;&#65533;,m\6&#65533;Xb&#65533;Zn`oP&#65533;&#65533;&#65533;&#65533;&#65533;|n{^9&#65533;%&#1616;j&#65533;&#65533;U&#1541;m&#65533;Z&#65533;&#65533;&#65533;&#65533;fG$&#267;tc&#65533;&#65533;P&#65533;&#65533;&#53667;c4&#65533;&#65533;&#65533;&#65533;^so;&#65533;&#65533;&#65533;&#65533;&#65533;&#65533;D&#958;&#65533;%0k;&#65533;&#65533;N&#65533;A-&#65533;&#1118;&#65533;M&#65533;D"&#1032;&#520;&#65533;&#65533;&#65533;&#65533;A&#65533;|i&#65533;&#65533;&#332384;&#65533;Q&#65533;D&#65533;M&#65533;&#65533;@&#65533;@&#65533;_&#65533;@@&#65533;qD&#65533;&#65533;I&#65533;&#65533;)&#65533;&#65533;q]D&#65533;d=X`eF`y&#65533;&#65533;VN&#65533;
E&#65533;&#65533;h&#65533;!lrl&#65533;`&#65533;@Z&#65533;&#65533;&#1377;&#65533;&#65533;&#65533;&#65533;O'b)&#65533;q&#65533;&#65533;&#65533;&#888;JF&#65533;8&#65533;&#65533;&#65533;J(&#65533;+7&#65533;&&#65533;W&#65533;E,&#65533;h]^<cw\&#65533;I K{j|*&#65533;}d	l@$&#65533;$!&#65533;&#65533;$P&#65533;'|4&#65533;
	!@$&#65533;!&#65533;u&#65533;&#65533;&#65533;&#65533;`&#65533;sA&#65533;:B&#65533;Q&#948;s&#65533;&#65533;O(&#65533;&#65533;uA&#65533;&#2025;Bf&#65533;&#65533;YE&#65533;*&#65533;&#1668;&#65533;&#65533;&#65533;I<@&#65533;%M$&#65533;&#65533;&#65533;&#65533;&#65533;U9d#&#1932;&#65533;&#65533;K&#65533;&#65533;h	&#65533;@	&#65533;B&#65533;&#65533;]&#65533;&#65533;"&#65533;&#65533;[&#65533;F&#65533;&#65533;&#65533;*%&#65533;&#65533;z&#65533;&#65533;&#65533;&#65533;d&#65533;&&#65533;&#65533;!x'&#65533;&#65533;&#65533;&#65533;t%&#65533;r&#65533;EX&#65533;&#65533;&#65533;&#718;&#65533;&#65533;&#65533;&#65533;&#65533;&#65533;&#65533;55&#65533;&#65533;@c&#65533;$=&#65533;&#65533;)X
&#65533;&#65533;&#65533;&#65533;&#1556;F4:&#65533;&#65533;&#65533;|&#65533;A+@534E@b&#65533;@H&#65533;+7'&#65533;&#65533;%&#65533;D&#65533;&#65533;,&#65533;&#65533;>&#65533;&#65533;&#65533;D<&#65533;DOP&#65533;&#65533;*N$&#65533;?&#65533;*&#65533;&#65533;&#1122;E&#65533;P&#65533;&#65533;L&#65533;&#65533;*&#65533;&#65533;zo&#813;&#65533;&#65533;&#65533;<&#65533;&#65533;&#65533;&#65533;&#65533;&#65533;s&#65533;&#65533;Hu&#65533;<v&#65533;&#65533;&#65533;Z&#65533;&#65533;5&#65533;a &#65533;&#65533;&#65533;&#65533;P&#65533;T&#65533;*&#65533;&#65533;e&#65533;t&#65533;}&#65533;iL&#65533;&#65533;&#65533;N&#65533;&#65533;4 T&#65533;O&#65533;rr&#1737;&#65533;~&#65533;O&#65533;Rv&#65533;&#65533;F8&#65533;f\&#65533;J0&#65533;(MLunVP%&#65533; r&#65533;x&#65533;&#65533;
r&#483;$K&#65533;p&#65533;%<GZ&#65533;&#65533;;P	!&#65533;9QnB(HEs&#65533;&#65533;:&#65533;O&#819;@BP9&#65533;!&#65533;&#65533;A&#65533;@&#65533;1Ef"&#65533;&#65533;&#65533;?S&#65533;+PA`x&#65533;d&#65533;&#65533;9&#65533;&#65533;T&#65533;Q&#65533;j&#65533;&#65533;8ZU&#65533;&#65533;bl&#65533;&#65533;&#65533;&#65533;`&#65533;&#65533;&#65533;&#65533;&#65533;&#65533;&#65533;&#65533;&m&#65533;&#65533;Jc&#65533;&#65533;&#65533;D&#65533;#&#65533;&#65533;n&#65533;J(&#65533;D6&#65533;'&#65533;p+pE,&#65533;&#65533;&#65533;&#65533;I&#65533;k&#65533;E&#1792;N5&#65533;S	&#65533;&#65533;&#65533;k&#65533;\WO&#65533;&#278;&#65533;-d1*<&#65533;.&#65533;&#65533;p.KW&#65533;&#65533;&#65533;&#480;.K&#65533;w&#65533;t&#65533;|&#65533;7$&#65533;l&#65533;e&#65533; D[&#65533;GD&#65533;&#65533;C&#65533;&#65533;&#65533;G&#65533;&#65533;&#65533;&#65533;&#1812;&#65533;&#283;!&#65533;&#65533;,&#65533;&#65533;&#65533;&#65533;&#520;&#65533;&#65533;1ELZ&#65533;	&#65533;Q&#65533;&#65533;&#65533;}}ihg/M&#65533;&#65533;e&#65533;&#65533;P&#65533;&#65533;&#65533;I&#65533;&#65533;DV&#65533;h&#65533;+&#65533;&#65533;S4E&#65533;H&#65533;@"&#65533;&#65533;&#65533;:@B&#65533;&#65533;I0&#65533;#GB&#65533;&#65533;uF&#474;&#65533;&#65533;&#65533;6&#65533;'&#65533;&/&#65533;&#65533;j4y`h;&#65533;&#65533;A&#65533;&#65533;_&#65533;&#65533;.&#65533;-"/y@B&#65533;6^&#65533;&#65533;P&#65533;&#65533;Pz{&#65533;d&#65533;c&#65533;px&#65533;&#65533;w&#65533;n&#65533;/#&#65533;Ec&#65533;jd)&#65533;|EIG&#65533;&#1838;&#65533;8&#65533;&#65533;&#65533;&#65533;&#65533;,&#65533;&#65533;,&#65533;&B&#65533;&#65533;&#65533;IuA&#65533;&#65533;&#65533;E&#65533;(A90B&#65533;&#65533;jEH&#65533;K&#65533;&#65533;K`&#65533;&#65533;&#65533;&#65533;&#65533;&#65533;+&#65533;\m&#65533;9]&#65533;&#65533;o&#65533;&#65533;PD|z&#65533;:4&#246396;:&#65533;&#65533;&#65533;&#65533;&#65533;&#65533;DgR&#65533;&&#65533;&#65533;&#65533;&#48670;$F7AMc {&#65533;N&#65533;ugTBM&#2036;&#65533;WD&#65533;&#65533;&#65533;z&#65533;4&#65533;&#65533;S&#65533;&#65533;&#65533;&#65533;&#65533;	Z&#65533;&#65533;&#49259;&#65533;&#65533;&#65533;&&#65533;&#65533;&#65533;&#65533;&#65533;&#65533;zA&#65533;H@c&#65533;;pd&#65533;&#222;&#1765;,#&#65533;&#65533;.{h^&#65533;&#65533;&#65533;&#65533;&#65533;&#1040;K&#65533;@&#65533;&#65533;&#65533;K&#795;&#65533;&#65533;&#1611;I&#65533;&#65533;$lA	`&#65533;&#65533;&#1612;&#65533;&#65533;_&#65533;s&#65533;&#1160;(q!
K&#65533;&#65533;&#65533;s&#65533;+&#65533;1&#65533;/&#65533;t	&#65533;&#65533;&#65533;&#65533;&#65533;&#65533;	&#65533;@
`R@&#65533;DB&#65533;&#65533;y&#65533;&#65533;&#65533;&#65533;&#65533;&#65533;&#65533;&#65533;&#65533;g&#65533;&#65533;&#65533;&#65533;&#65533;&#65533;	.=&#65533;5&#65533;&#65533;&#65533;&#626;&#65533;&#65533;&#65533;Y&#65533;&#65533;=%&#65533;&#65533;L;OS&#65533;&#65533;
&#65533; h&#65533;B&#65533;f&#65533;&#65533;&#710;``7&#65533;&#65533;S&#65533;6&#65533;Vl&#65533;N&#65533;&#65533;r&#65533;&#65533;&#65533;_&#65533;&#65533;&#65533;&#65533;I&#65533;E&#65533;=&#65533;&#65533;G$&#65533;&#65533;SN&#65533;Z&#65533;&#65533;&#199;&#65533;&#65533;R&#65533;&#1044;&#65533;&#265;&#65533; &#65533;E&#65533;9v&#65533;&#65533;&#65533;E#5z&#65533;&#65533;a#J&#65533;&#65533;&#65533;&#65533;h&#65533;&#65533;rK&#65533;&#65533;rg&#65533;&#65533;4&#65533;&#34948;&#65533;&#65533;4R(2&#65533;&#65533;qz&#65533;@`$H&#65533;&#65533;c&#65533;&#65533;j&#65533;&#65533;&#65533;@&#1584;&#65533;,&#65533;[ Q"&#65533;&#65533;&#65533;&#844;S&#65533;&#65533;&#65533;l@c&#65533;&#65533;{&#65533;6&#65533;[EH/&#65533;A#&#65533;&#65533;=4&#65533;&#65533;H&#65533;)G&#65533;&#65533;&#65533;&#65533;J&#65533;9o&W&#65533;R&#65533;M&#328;9tH&#65533;E&#65533;e&#1832;iAl4n&#1334;&#65533;6&#65533;&#65533;p&#65533;&#65533;	&#2042;&#65533;C&#65533;@&#65533;&#65533;&#65533;&#65533;&#65533;P&#65533;a&#65533;&#65533;H&#65533;&#65533;{v&#65533;L&#65533;d`&#65533;"&#65533;&#65533;>Xp&#65533;)&#65533;+T&#65533;&#65533;>&#65533;&#65533;wH&#65533;&#65533;&#65533;&#65533;$&#65533;&#65533; &#65533;&#65533;B&#65533;&#65533;&#65533;&#65533;`&#65533;&#65533;4(G	&#65533;r&#65533;	&#65533;r&#65533;&#6731;K&#65533;H&#65533;"&#65533;&#65533;&#1552;C?<
&#65533;DP&#65533;&#65533;&#65533;R,&#65533;&#65533;B1&#65533;bhEIb&#65533;a&#65533;IJ&#65533;&#65533;&#65533;	.&#1649;#&#65533;&#65533;:&#65533;&#65533;&#65533;&#750; K&#65533;&#65533;&#65533;&#65533;&#65533;&#65533;kJH&#65533;&#65533;&#65533;&#65533;H&#65533;)&#65533;&#65533;H&#65533;&#65533;,8&#65533;`&#65533;&#65533;(mL&#1264;C&#65533;4&#65533;&#65533;X&#65533;$XM&#65533;(N&#65533;jC&#65533;&#65533;n&#65533;,&#65533;m8&#65533;,R&#65533;&#65533;
&#65533;-J&#65533;&#65533;@&#65533;#	&#65533;&#65533;;:;&#65533;s&#65533;M"&#65533;D&#65533;Q`&#65533;E4P@&#65533;6O&#65533;&#65533;&#65533;S&#65533;$&#65533;[&#65533;>H&#65533;o#
i&#65533;8&#65533;&#65533;&#65533;&#65533;P&#65533;&#65533;&#65533;&#65533;&#65533;&#65533;.x&#65533;	&#65533;w&#65533;i&#65533;&#65533;)&#65533;
:&#65533;?&#65533;&#65533;p#5&#65533;&#65533;
&#65533;&#1704;&#65533;&#65533;&#65533;&#65533;"&#65533;]m&#15360;-2@&#65533;&#65533;,&#1697;&#65533;&#65533;x&#65533;p&#65533;7&#65533;&#65533;b&#65533;&#65533;&#65533;*&#65533;J9 &#65533;4b&#65533;J/"&#65533;B!&#65533;&#65533;PQI&#65533;+&#1329;&#65533;H&#65533;2U&#65533;&#65533;&#65533;&#65533;&#65533;&#65533;,B&#65533;&#65533;}&#65533;$&#65533;lt`&#65533;&#65533;2K&#65533;&#65533;Ukd&#65533;&#65533;H&#65533;&#65533;\&#65533;&#65533;&#65533;FR&#65533;&#65533;r&#65533;&#65533;&#65533;NI&#65533;S&#65533;9&#65533;t&#65533;&#65533;NX&#65533;&#65533;E'&#65533;@&#65533;4&#65533;`(&#65533;v<&#65533;&#65533;&#65533;&#65533;s&#65533;5J&#65533;)F5&#65533;&#65533;>&#65533;&#65533;&#65533;&#65533;e&#65533;Xc&#65533;@&#65533;&#65533;b&#65533;5&#65533;n_&#65533;&#65533;C&#65533;,&#65533;&#65533;&#65533;m0&#65533;&#65533;-JA&#1405;&#65533;d&#65533;&#65533;j&#65533;&#65533;$w5jG&#65533;lv&#65533;&#65533;	&#65533;x&#65533;&#65533; (&#65533;#&#65533;A&#65533;a&#65533;8&#65533;J-&#65533;&&#65533;&#65533;D&#65533;&#65533;&#65533;,&#65533;x&#65533;&#65533;"&#65533;&#65533;&#65533;(&#65533;d&#65533;&#65533;(&#65533;f&#65533;&#65533;,&#65533;C&#65533;(N	"&#65533;&#65533;$&#65533;beHc&#65533;&#65533;g&#65533;n&#65533;&#65533;&#65533;8-&#65533;{&#65533;<&#65533;&#65533;&#613;e&#65533;&#65533;&#65533;$&#65533;&#65533;:H&#65533;&#65533;&#65533;@L;&#65533;F&#65533;&#65533;9l&#65533;(5B&#65533;f<&#65533;&#65533;+&#65533;l&#65533;tNb&#65533;&#65533;&#65533;J#&#65533;&#65533;EJq&#65533;K$HB]&#65533;	&#65533;*D!&#65533;&#65533;d#&#65533;A9@&#65533;|&#65533;qJd&#65533;&#65533;8&#65533;&#65533;u)&#65533;^W8&#65533;@&#65533;#&#65533;&#65533; h&#65533;P&#65533;"@A+&#641;9F&#65533;P&#65533;&#65533;Z&#65533;&#65533;&#65533;E&#65533;&#65533;$&#65533;"	+&#65533;"&#65533;&#1035;&#65533;&#18698;&#65533;$&#65533;&#65533;t&#1929;-a&#65533;&#65533;&#65533;&#65533;>&#65533;&#65533;&#65533;x&#65533;!R&#65533;&#65533;o&#65533;&#65533;&#65533;&#65533;&#65533;&#65533;&#65533;,{&#65533;&#65533;	&#295;&#65533;&#65533;1&#65533;P&#65533;&#65533;0`&#65533;&#65533;5-6&#65533;&#65533;vJ?&#49952;#f&#65533;&#65533;@&#65533;1/&#65533;&#65533;&#65533;&#65533;H+&#65533;IO&#65533;aF0&#65533;&#1674;&#65533;B&#65533;&#65533; ;&#65533;&#525;"$&#65533;tA&#65533;&#65533;%&#65533;Kh&#65533;(&#65533;&#65533;gDE]&#65533;&#65533;#rh&#65533;LkZ&#65533;&#65533;&#65533;8&#65533;"&#65533;HZ&#65533;&#65533;H"&#65533;5d&#65533;"&#2026;C&#13314;&#65533;0&#65533;3"[J@&#65533;$X%}G&#65533;&#65533;I<f<&d-&#65533;ftP&#65533;&#65533;Db`&#65533;%B&#65533;&#65533;&#65533;zs&#65533;&#65533;&#65533;&#65533;&#65533;&#65533;)d&#65533;&#65533;&#65533;&#65533;Et0G&#65533;&#65533;P&#65533;&#65533;j&#65533;A&#65533;f&#65533;&#65533;^q&#65533;&#65533;@1M$PRH&#65533;&#65533;N&#1609;&#65533;&#65533;`&#65533;&#65533;Qm &#65533;:&#65533;}&#65533;&#65533;&#65533;&#65533;9&#65533;&#1898;B&#1631;&#65533;&#65533;&#65533;*r&#65533;&#65533;F8&#514;&#65533;&#65533;f&#65533;&#65533;&#65533;&#65533;&#65533;'&#65533;lG&#65533;&#65533;&#65533;W&#65533;&#65533;pO	B&#65533;&#65533;&#65533;\Y&#65533;&#65533;C&#65533;&#65533;Pa`&#65533;x&#65533;%F&#65533;T&#65533;f&#65533;&#65533;&#65533;]&#65533;L@;@&#65533;C&#65533;&#65533;pnm&#65533;p&#65533;g&#65533;&#65533;&#65533;&#65533;&#65533;'!&#65533;&#65533;&#65533;&#65533;$&#65533;yL$<&#65533;E.M&#65533;R&#65533;&#588;>&#40178;2&#65533;O&#65533;^&#65533;&#65533;
8y&#65533;T&#65533;:xA&#65533;&#65533;&#65533;P&#65533;&#65533;&#65533;h&#65533;&#65533;C&#65533;&#65533;lt&#65533;&#65533;ZI-&#65533;&#65533;:j&#273;^&#65533;&#65533;D&#65533;5&#65533;l&#65533;U&#65533;D(Q&#65533;&#65533;wl&#65533;eG&#65533;JL&#65533;Ye6V&#65533;&#65533;+_I&#65533;n&#65533;|&#65533;MvT&#65533;D@&#65533;7&#65533;&#65533;+^!9!I&#953;&#65533;&#65533;&#65533;&#65533;&#65533;&#65533;&#65533; H0a);&#65533;&#65533; 0&#65533;&#65533;&#65533;/&#65533;&#65533;&#65533;&#65533;"&#65533;&#65533;&#65533;@&#65533;)&#65533;&#65533;H&#65533;&#65533;
&#65533;&#65533;/( 	C&#65533;&#65533;b&#65533;&#65533;&#65533;&#65533;&#65533;E2&#65533;0U&#65533;&#65533;&#65533;H&#65533;&#65533;Oz&#65533;&#65533;V&#65533;&#65533;&#65533;&#65533;&#65533;AH42&&#65533;&#65533;&#65533;#&#65533;sZ&#65533;&#65533;&#65533;&#1976;&#65533;O&#65533;A&#65533;rL&#65533;&#65533;&#65533;&#65533;&#65533;N&#65533;#v&#593;C&#65533;&#65533;1&#65533;&#65533;@C&#65533;&#65533;*z=&#65533;f&#65533;&#65533;2}&#65533;V&#65533;&#65533;jD&#65533;~&#65533;&#65533;El&#65533;,&#65533;Xp#]&#65533;B&#1816;&#21918;&#65533;&#65533;&#65533;&#65533;&#65533;/		6&#817;s&#65533;&#65533;&#806;$6r*&#65533;>&#1466;&#65533;&#65533;&#65533;"9&#65533;&#19944;&#65533;&#65533;j&#65533;&#65533;&#65533;&#65533;&#65533;&#65533;Z&#65533;&#65533;&#65533;'&#65533; aZ[$VB	&#65533;$&#65533;,&#65533;&#65533;&#65533;&#65533;b|&#65533;&#65533;x4!&#65533;&#65533;:&#178;&#65533;&#65533;&#65533;&#65533;9,&#65533;3l&#65533;I&#65533;&#65533;7Z&#65533;Ydg^&#65533;&#65533;D-B&#65533;&#65533;`'(&#65533;i&#65533;I?&#65533;&#65533;&#65533;&#65533;&#65533;M[&#65533;&#65533;&#65533;&#65533;&#65533;&#65533;&#65533;&#65533;&#65533;8lb&#65533;5U&#247;V&#342;-&#65533;;$&#65533;&#65533;O-M=&#65533;!&#65533;m&#65533;H#&#65533;&#1883;L&#65533;&#65533;&#65533;%.&#65533;&#65533;@&#65533;n&#65533;`j3&#65533;&#65533;
&#417;&#65533;&#1467;&#65533;&#65533;"&#65533;D&#65533;x&#65533;&#65533;&#2020;&#65533;9&#65533;K&#65533;F&#65533;&#65533;k{eK&#65533;\A&#65533;)y&#65533;$/&#65533;&#65533;&#65533;X2di2&&#65533;bG(&#65533;L&#65533;A&#65533;&#65533;&#65533;&#65533;H;F1&#1280;&#65533;x&#65533;!&#65533;p	T&#65533;S &#65533;x&#65533;`&#65533;7&#65533; &#65533;&#65533;&#65533;&#65533;&#65533;&#65533;N	G K&#65533;k&#65533;&&#65533;)&#977;&#65533;&#65533;&#65533;&#65533;&#65533;"&#65533;&#65533;&#65533;&&#65533;	K&#65533;&#65533;&#1059;&#65533;&#65533;f&#65533;&#65533;@&#65533;A&#65533;&#65533;&#65533;&#65533;D)&#65533;&#65533;rQ&#65533;&#65533;&#65533;[&#65533;&#817;L&#65533;M&#65533;&#65533;0&#65533;K`&#65533;&;&#1673;&#65533;&#65533;&#65533;&#65533;8n&#65533;%d&#65533;E&#65533;,&#65533;&#65533;@&#65533;z!
e&#65533;&#65533;e&#65533;q8b&#65533;b&#65533;&#65533;R!`nW&#65533;q&#65533;N&#65533;&#1643;[&#65533;&#65533;&#65533;w@&#65533;13&#65533;F
XW&#65533;d&#65533;&#65533;A6$&#65533;Wg&#65533;&#65533;`&#640;&#388;l&#65533;&&#65533;q8&#65533;Bc&#65533;@"&#65533;&#65533;y&#65533;&#65533;&#65533;&#65533;&#65533;&#65533;&#65533;&#65533;&#65533;&#65533;&#65533;&#65533;8*&#65533;S0&#65533;a&#65533;&#65533;&#65533;&#65533;&#65533;?&#65533;&#65533;H|&#65533;&#65533;4"6l&#65533;&#65533;&#65533;xJc&#65533;
;&#65533;H&#65533;"!&#65533;4&#65533;&#65533;&&#65533;#X&#65533;&#65533;&#65533;F#0&#65533;0&#964;j&#65533;F0&#65533;&#65533;mYn&#65533;&#65533;AtdJ`&#65533;&#65533;&#65533;h&#65533;&#65533;&#65533;H#&#65533;&#65533;),&#65533;6&#65533;&#65533;,&#65533;"d&#65533;@&#65533;P&#65533;&#65533;d&#65533;&#65533;NI#&#65533;&#65533;H&#65533;B#&#65533;&#65533;&#1922; `&#65533;&#65533;8.WJq,&#65533;&#65533;
&#65533;$&#65533;Xv (&#65533;' ,b&#65533;&#65533;&#65533;&#65533;"&#65533;&#65533;&#65533;6&#65533;&#65533;T!T&#65533;"Z&#65533;T&#65533;Jf3&#65533;&#620;z&#1188;#&#65533;&#65533;&#65533;&#65533;&#65533;&#65533;&#65533;~K&#1832; b z&#65533;,"!a
j
&#65533;#"&#65533;&#65533;/&#65533;!&#65533;&#65533;&#65533;Q&#65533;'&#65533;rK&#65533;&#65533;&#65533;4B&#65533; &#65533;&#65533;WQ#>&#65533;&#65533;#6@&#65533;:&#65533;&#65533;&#65533;CJ&#65533;&#65533;j&#65533;&#65533;#n$&#65533;RP &#65533;&#65533;K&#65533;.&#65533;&#2034;&#65533;D&#65533;,B4&#65533;&#65533;I&#65533;&#65533;&#65533;&#65533;	&#746;&#65533;":`&#65533;@5&#65533;&#65533;&#65533;&#65533;&#65533;B	&#65533;&#65533;&#65533;l&#65533;.&#65533;&#65533;`NA&#65533;&#65533;X&(&#65533;&#65533;-b&#65533;&#65533;A&#65533;<&#65533;&#65533;(&#65533;&#65533;1&#65533;&#65533;&#65533;&#65533;&#65533;[&#65533;J6&#65533;&#65533;\&#65533;|&#65533;&#397;&#65533;&#65533;&#65533;&#65533;:"&#1586;&#65533;&#65533;&#65533;&#65533;l &#65533;&#65533;&#65533;V@ 6&#65533;&#65533;&#65533;sH&#65533;&#65533;(Q$&#65533;&#65533;!l
&#65533;SZ,&#65533;V&#65533;Xr*&#65533;&#65533;&#65533;/&#65533;&#65533;n&#65533;&#65533;`zTJ&#65533;&#65533;m@&#1472;#,!"&#65533;>&#65533;&#65533;;&#65533;UTB#:&#65533;k&#65533;&#65533;<&#65533;&#65533;<&#65533;]&#65533;&#65533;V&#65533;&#65533;E&#65533;&#65533;{&#65533;A &#65533;&#65533;G*d&#65533;&#65533;J&#65533;b&#549;>&#65533;1I&#1061;.&#65533;	;&#65533;\&#65533;&#65533;\&#65533;&#20392;&#65533;&#65533;&#324;&#1457;&#1920;&#65533;&#65533;z&#65533;x&#65533;&#65533;&#65533;AB4&#65533;"&#65533;1@&#65533;"&#1984;&#65533;&#1280;.&#65533;!.&#65533;3&#65533;p&#65533;6&#65533;&#65533;\!d&#65533;&#65533;!&#65533;&#65533;&#65533;-$&#65533;A(7b&#65533;&#65533;&#65533;&#65533;h&#65533;b?&#65533;1&#65533;&#65533;&#65533; "@6-Q&#65533;A#&#65533;4&#65533;&#476;&#65533;&#65533;(&#65533;&#65533;'R&#65533;0L"&#65533;@!1!r&#65533;&#65533;E6&#65533;(&#65533;&#65533;(&#65533;@>&#65533;6&#65533;&#65533;3<Sh&#65533;&#65533;&#65533;h&#65533;&#65533;&&#65533;qAdp&#65533;.&#65533;J'&#673;aV(&#65533;:&#65533;&#65533;%W&#65533;&#65533;&#65533;&#65533;)&#65533;\'$`&#65533;&#65533;4-&#65533;&#65533;&&#65533;&#65533;^j&#65533;Fz&#65533;tdB&#65533; @A&#65533;qG2&#65533;&#65533;&#65533;&#65533;&#65533;&#65533;P3&#65533;/&#65533;&#65533;JH@&#65533;&#65533;3Vm&#65533;&#65533;&#65533;&#548;&#65533;&#65533;&#65533;&#65533;8&#65533;47&#65533;bS&#65533;&#65533; ^&#65533;S&#65533;Q&#65533;&#65533;&#65533;&#65533;6k7&#65533;&#65533;G&#65533;" ]&#65533;|~&#65533;&#65533;J&#65533;pR'i#&#65533;&#65533;&#65533;&#65533;`MbS&#65533;&#65533;&#65533;C &#65533;3&#65533;&#65533;d:i&#65533;?j@0&#65533;U &#65533;z%&#65533;&#65533;&#65533;&#65533;1&#65533;&#65533;kYtb&#65533;&#65533; &#65533;,&#65533;#`&#65533;<NU&#65533;&#65533;Z&#65533;&#65533;>7R&#65533;&#65533;&#65533;.$&#65533;)G&#65533;Hg&#65533;\&#65533;az&#65533;&#65533;&#65533;"&#65533;&#65533;AK@&#65533;qs(&#65533; 5&#65533;Z &#65533;`-&#65533;*aN&#65533;E_&#65533;&#65533;&#65533; 6&#65533;Tc&#65533;G &#65533;P&#65533;A!&#65533;5GD#q&#65533;o&#65533;ZR2&#65533;@&#65533;&#65533;&#65533;`&#65533;&#65533;I&#65533;,j&#65533;#&#65533;'&#65533;&#65533;&#65533;fG&#65533;C#&#65533;"=&#65533;!&#65533;&#65533;&#65533;bl&#65533;&#65533;(&#65533;)&#65533;&#65533;&#65533;@&#65533;&#65533;8&#65533;>nHZ&#982;
N#&#65533;&#65533;+&#65533;$0&#65533;&#65533;-v&#65533;&#65533;m&#65533;&#65533;&#65533;&#65533;&#65533;&#65533;R5B
&#65533;&#65533;&#65533;&#539;RIT%&#65533;0&#65533;,&#65533;>&#65533;	&#65533;A'&#65533;ub $a&#65533;&#65533;X&#65533;&#65533;&#65533;h&#65533;|&#65533;
&#65533;9-&#65533;&#65533;p2|&#65533;&#65533;o&"&#65533;|&#65533;^&#65533;&#65533;:&#65533;"&#992;,&#65533;&#65533;`W&#65533;`8&#65533;&#65533;&#65533;AY&#65533;k&#65533;&#65533;G7+H&#65533;&#65533;&#65533;h`&#65533;&#65533;&#65533;&#65533;ht`
&#65533;&#1338;&#65533;:6&#65533;@q&#65533;6&#65533;&#65533;&#65533;&#65533;$0&#65533;\k&#65533;&#65533;&#65533;o&#65533;&#65533;ujTLJ&#65533;f`&#65533; &#65533;hH<&#65533;&#65533;Z&#65533;&#65533;&#65533;&#65533;FP&#65533;~&#65533;N&#65533;E&#65533;3*&#65533;*&#65533;DqDsb&#65533;&#65533;a&#65533;&#65533;&#65533;1$&#65533;R5&#65533;$a&#65533;&#65533;"/&#65533;?&#65533;i#>!&#65533;&&#65533;&#65533;6&#65533;\&#65533;Z!&#65533;!-&hGJF_.&#65533;&#65533;m&#65533;&#65533;&#65533;&#65533;&#65533;7#&#65533;&#65533;/46@&#65533;jLiMljk&#65533;#&#65533;&#65533;`r&#65533;&#65533;;E6OR6W&#65533;G_&#65533;&#65533;Z&#65533;$J&#65533;&#65533;&#65533;$7&#65533;&#65533;5}&#65533;&#65533;&#65533;	&#65533;&#65533;&#65533;&#65533;&#65533;F "qTL&#65533;&#65533;&#65533;6&#65533;&#1840;p?&#65533;9@&#65533;u&#65533;&#65533;&#65533;&#65533;lry&#65533;&#65533;&#65533;)~&#65533;&#65533;&#65533;F*s&#65533;&#65533;J&#65533;f]!G&#1920;&#65533;&a &#65533;q &#65533;&#65533;t&#65533;&#65533;B&#65533;&#65533;&#65533;$&#65533; A&#65533;&#65533;&#65533;&#65533;&#65533;&#65533;&#65533;f&#65533;?&#65533;c'&#65533;
&#1306;n&#65533;@$&#65533;B&#65533;&#65533;1&#65533;Lg5b\D-3&#65533;7zk&#65533;*AA{?&#65533;&#65533;&#65533;&#65533;&#65533;&#65533;&#65533;b&#65533;k&#65533;O&#65533;&#65533;&#65533;H&#65533;v&#65533;&#65533;Z&#65533;\&#65533;&#65533;\&#376;&#65533;~i}&#65533;U&#65533;n&#65533;Ju8Z &#65533;&B#:R&#65533;,&#65533;2&#65533;&#65533;&#65533;f&#65533;&#65533;" X&#65533;h&#65533;&#65533;8&#65533;q&#65533;j&#65533;a&#2046;rKa&#65533;&#65533;XndsuW#x&#65533;d&#65533;&#65533;rJ&#902;p&#65533;-=n]Xb&#65533;&#65533;&#65533;UcQg&#65533;v8-&#65533;h,,&#65533;c9&#65533;c'&#65533;br&#65533;d&#65533;2Do	u&#65533;&#65533;-&#65533;bBp&#65533;&#65533;p&#65533;
&#65533;&#65533;&#65533;&#65533;/&#65533;~&#65533;&#65533;[&#65533;3&#65533;64VmL&#65533;&#65533;&#65533;&#65533;V&#65533;4(&#65533;i&#960;-&#65533;`X9E$D&#65533;&#65533;j&#471;A&#65533;&#65533;&#65533;&#65533;}[&#65533;"&#65533;&#65533;&#65533;&#65533;}&#65533;&#65533;"j&#65533;&#65533;&#65533;&#65533;&#65533;k&#65533;'&#65533;n&#65533;mvZ&#65533;&#65533;&#65533;F&#65533; &#65533;.&#65533;P&#1152;M&#65533;&#65533;6&#65533;Y"`&#65533;&#65533;@&#65533;`&#65533;@&#65533;h1&#65533;9&#65533;riH&#65533;3&#65533;9&#65533;&#65533;P&#65533;B&#65533;1g9&#65533;w2&#65533;DK&#65533;d&#65533;A2&#65533;]@^&#65533;40&#65533;Bb&#65533;p&#65533;p&#65533;e&#65533;&#65533;&#65533;!&#65533;&#65533;&#65533;vy&#1661;6" &#65533;>&#322;&#65533;&#65533;&#65533;&#65533;&#41040;5&#65533;zh&#65533;&#65533;&#65533;'&#65533;&#65533;&#65533;J&#65533;,"&#65533;*7!N&#65533;b5d&#65533;!d&#65533;&#65533;"R&#65533;&#65533;0&#65533;Wz&#65533;&#1444;&#65533;&#65533;&#65533;&#65533;&#65533;Ve&#65533;&#65533;a&#65533;K&#65533;4kkc3&#65533;&#65533;z&#65533;&#65533;&#65533;&#65533;1K:R&#65533;O&#65533;yh&#65533;&&#65533;W&#65533;&#65533;-"&#65533;&#65533;n%&#688;&#65533;&#65533;1:W#2x&#65533;&#1152;"p&#65533;&#65533;;&#65533;9&#65533;K&#65533;0@nH&#65533;8$&#65533;2&#65533;&#65533;;"&#65533;`(&#65533;&&#65533;&#65533;1&#65533;&#1920;FuT&#65533;0&#1242;&#65533;P&#65533;&#65533;&#65533;t&#65533;&#65533;D&#65533;Th&#65533;&#65533;&#65533;&#65533;b&#65533;u&#65533;8v&#65533;&#65533;,R &#65533;i&#65533;&#65533;&#65533;D4&#65533;&#65533;&#65533;&#65533;#&#65533;&#65533;0/!,@&#65533;1&#1729;a&#65533;&#65533;F&#65533;&#65533;*U&#65533;&#65533;,&#65533;,&#65533;&#65533;&#65533;2&#65533;&#65533;&#65533;&#1184;&#65533;&#65533;&#65533;&#65533;&#65533;,b&#65533;&#65533;&#924;&#65533;&#65533;&#1786;w&#65533;D#\3&#65533;X&#65533;&#65533;&#43949;#&#65533;&#1381;&#65533;&#65533;&#65533;&#65533;iF`N@&#65533;:6&#65533;&#65533;&#65533;&#65533;Fe*U9g5&#65533;_&#65533;&#65533;U &#65533;&#1545;&#65533;D&#65533;&#1154;&#65533;#&#65533;&#65533;&#65533;&#65533;&#65533;;&#65533;="X&#65533;=&#65533;&#65533;F&#65533;f&#2017;0I&#65533;&#65533;&&#65533;[&#65533;&#65533;(v	5"&#65533;&#65533;&#65533;%?Y]&#65533;)^&#65533;&#65533;uX&#65533;&#65533;Kc&#65533;&#65533;S<V&#65533;&#65533;&#65533;"&#65533;B2&#65533;&#65533;Z&#65533;&#65533;,&#65533;&#65533;&#65533;&#65533;&#65533;&#65533;J&#65533;'3&#12315;7@6&#65533;4&#65533;z7&#65533;F7"{k&#65533;&#65533;%&#65533;&#65533;P
j!#&#65533;N&#65533; 1&#65533;Q&#65533;30&#65533;~&#65533;-&#65533;'*&#65533;Y}&#65533;^&#65533;&G&#65533;&#65533;&#65533;szP&#65533;&#65533;#&#65533;#h&#65533;&#65533;&#65533;&#65533;&#65533;<&#1540;pu&#65533;>B&#65533;&#65533;#f&#65533;&#65533;0&#65533;^@G&#65533;&#40997;;&#65533;&#65533;~&#65533;_&#65533;&#65533;&#65533;`8&#65533;%&#65533;;&#65533;Y7&#65533;}_&#65533;@&#65533;&#65533;:&#65533;&#65533;&#65533;eC&#65533;B/@)&#65533;&#65533;/&#65533;`&#65533;=&#65533;)@&#65533;Y`0&&#65533;&&#65533;J&#65533;&#65533;{-&#65533;;&#65533;=B+N$r&#65533;&#65533;&#65533;&#65533;&#65533;,"&#65533;b&#65533;&#65533;&#65533;&#6299;r&#65533;&#65533;&#65533;&#65533;&#65533;#&#65533;49l#>&#65533;4&#65533;&#65533;L#(2&#65533; &#65533;&#65533;&#65533;($&#65533;dW!&#65533;&#65533;(&#65533;&#1253;&#65533;g&#65533;	&#65533;!&#65533;|&#65533;&#65533;PS&#65533;&#65533;&#65533;W_&#65533;p&#65533;j&#65533;&#1447;&#65533;-&#65533;0&#1425;q&#65533; d
&#1743;SB&#65533;W&#65533;8&#65533;LU"&#65533;&#65533;&#65533;?&#65533;]&#65533;&#65533;&#65533;G&#65533;]&#65533;Zj&#520;&#65533;&#65533;&#65533;Cwbu&#65533;dN#dN&#65533;&#65533;`&#65533;9&#65533;&#978;*(@&#65533;&#65533;"&#65533;&#65533;&#65533;&#65533;"@a&#65533;Aa@&#65533;&#65533;\&#65533;&#65533;&#65533;^&#65533;7,F&#65533;%&#65533;Asd&#65533;c gQ&#65533;f&#65533;Z&#65533;&#65533;&#65533;a&#65533;&#65533;&#65533;&#65533;&#65533;&#65533;1&#65533;d&#65533;}5&#65533;B^&#65533;)}e&#65533;ZL{&#65533;&#65533;&#65533;"&#65533; SW#&#65533;i&#65533;&#65533;
&#65533;&u&#65533;T&#65533;&#65533;&#65533;]&#65533;&#1401;N&#65533;F&#65533;&#65533;e&#65533;&#65533;K&#65533;&#65533;[&#65533;&#65533;&#65533;&#65533;`&#65533;!&#65533;&#65533;&#227;&#65533;>&#65533;&#65533;&#65533;f&#65533;&#65533;3&#65533;&#65533;x&#65533;&#65533;&#65533;9&#65533;>&#65533;&#65533;]~)|&#65533;O&#65533;h&#65533;0&#65533;&#65533;0Z&#65533;&#673;&#65533;&#65533;&#65533;&#65533;j&#65533;`(&#65533;&#65533;&#65533;&#65533;&#65533; :$5&#65533;&#65533;w&#65533;&#65533;&#65533;)&#65533;&#65533;&#65533;&#199;&#65533;
$&#65533;&#65533;&#65533;&#65533;DN)&#65533;3aB&#65533;)&#65533;&=x i`;MB&#65533;&#65533;&#65533;F5jL`t&#65533;&#212;)B&#65533;&#65533;&#65533;B&#65533;R$J&#1650;m&#65533;@i&#65533;BJ&#65533;*&#65533;eHC&#65533;\&#65533;&#65533;P&#65533;&#65533;93&#65533;L&#65533;&#65533;
&#988;&#65533;&#65533;e&#65533;W&#65533;_$TJs&#65533;9&#65533;$@J&#65533;6-D&#65533;;&#65533;E&#1787;F&#65533;M&#65533;&#65533;&#65533;&#65533;&#65533;m&#65533;7&#65533;&#65533;Z&#65533;X&#65533;&#65533;)&#65533;C^&#65533;p&#65533;&#65533;&#65533;3k&#65533;&#65533;93p@&#65533; *ZH&#65533;&#65533;e&#65533;&#65533;&#65533;&#65533;\&#65533;&#65533;R&#65533;&#65533;&#65533;r&#65533;&#65533;&#65533;&#65533;
,X0`&#65533;@)&#65533;&#65533;Pre&#65533;&#65533;FH&#65533;&#65533;&#65533;4&#65533;:&#65533;r%vL&#65533;&#65533;`&#65533;&#65533;(P4&#65533;xE&#65533;6&#1696;&#65533;&#65533;7N&#65533;&#65533;V&#65533;&#65533;&#65533;&#65533;&#65533;]+&#65533;&#65533;w(&#65533;a&#65533;&#65533;1&#65533;Sl&#65533;E&#65533;L&#65533;E;&#65533;\&#65533;&#65533;$&#65533;&#65533;`"&#65533;l&#65533;&#65533;&#65533;0&#65533;!L&#65533;&#65533;t&#65533;
M&#65533;P&#65533;&#65533;TO&#65533;C=&#65533;&#65533;J1&#65533;TTZ&#65533;!&#65533;X&#65533;H&#65533;]&#65533;(&#65533;Ym_&#65533;&#65533;#&#65533;&#65533;&#65533;`mE &#65533;Fx&#65533;&#65533;&#65533;&#65533;
1!X`&#65533;&#65533;&#65533;B'd&#65533;W^&#65533;EW&#65533;(v&#65533;b&#65533;&#65533;&#65533;&#536;a:&#65533;&#65533;)l>P@gp&#65533;)&#65533;F@&#65533;s&#65533;|&#65533;1&#65533;&#65533;&#65533;&#65533;|%:	
&#65533;&#65533;&#65533;n&#65533;&#65533;1&#65533;2p$&#65533;s&#65533;@&#65533;@&#65533;du&#65533;B&#65533;|1&#65533;&#65533;C
@&#65533;c(&#65533;&#65533;z,&#65533;&#65533;&#65533;&#65533;&#65533; $&#65533;&#65533;RP9(i`&#65533;&#65533;&#65533;&#65533;f&#65533;&#65533;j(&#1285;B&#65533;&#65533;&#1248;B&#65533;D&#65533;A6j&#1029;&#65533;@&#65533;&#439;&#65533;|&#65533;&#65533;B6}&#65533;@6&#65533;&#65533;@TQFA&#65533;T%g&#65533;&#65533;n&#65533;XltVZea&#65533;b&#65533;&#1405;Qm_(d&#65533;&#65533;h&#65533;&#65533;&#65533;&#65533;%f'lTC&#65533;ZfY&#65533;&#65533;hq&#65533;p[&#65533;E&#65533;
$&#65533;&#65533;c8&#65533;X&#65533;&#65533;&#65533;9&#65533;&#65533;,G&#65533;&#65533;($Wxn&#65533;|&#65533;|&#65533;
J&#65533;N	&#65533;&#65533;&#65533;F&#65533;9&#65533;F}4&#65533;E*&#65533;&#65533;2X&#65533;&#39327;V&#65533;&#65533;#tP@H(G&#65533;&#65533;&#65533;"	&#65533;&#65533;]&#65533;&#365;u&#65533;t&#65533;&#65533;&#65533;&#65533;&#65533;A&#65533;v&#65533;A	V&#272;_C&#65533;|&#65533;&#1066;I$xC1&#65533;3A&#65533;&#65533;&#65533;&#65533;&#65533;&#65533;1&#65533;$&#1656;&#65533;&#65533;%i<&#65533;!&#65533;f&#65533;&#65533;N&#65533;HN6
m&#65533;&#65533;P&#65533;&#65533;&#65533;&#1275;&#65533;&#65533;&#65533;#&#65533;&#2024;&#65533;&#65533;Y&#65533;xUf&#65533;&#65533;&#65533;B&#65533;*&#1327;5&#65533;&#65533;&#65533;&#65533;#X&#65533;e&#65533;P>X&#65533;&#65533;&#65533;L@&#65533;^&#65533;U_P]&#65533;&#65533;f&#65533;&#65533;rbl&#65533;&#65533;&#65533;&#65533;&#65533;,&#65533;&#65533;&#65533;&#364;&#65533;w&#65533;E&#65533;F&#65533;&#65533;9C`&#65533;&#65533;&#65533;,&#65533;Q&#39348;&#1162;&#65533;&#65533;&#1234;&#65533;,&#65533;&#65533;'A"&#65533;&#65533;A&#65533;&#65533;&#65533;CS&#65533;&#65533;&#65533;&#65533;&#65533;X?&#65533;&#65533;&#65533;n&#23990;)0n,&#65533;&#65533;B$t!J&#65533;z&#65533;Ax"&#65533;&#65533;&#65533;&#65533;?7&#65533;&#405;&#65533;@1&#65533;&#65533;v&&#4776;4.o&#1040;B4&#65533;CI(=I&#65533;HX&#65533;"&#65533;&#65533;&#65533;|b&#65533;J&#65533;&#65533;0&#892;n*^&#65533;&#65533;&#65533;&#65533;&#65533;&#65533;&#65533;w
&#65533;&#65533;&#65533;.&#65533;&#65533;&#65533;&#65533;&#65533;R&#65533;(v&#65533;&#65533;*P&#65533;\^@&#65533;K< o8%s&#65533;>&#65533;i&#65533;iH&#65533;&#65533;&#65533;&#65533;&#65533;%*o&#65533;T&#65533;2F&#65533;&#2013; &#65533;ir&#65533;&#65533;3&#65533;MB!0&#65533;_&#65533;&#65533;?&#65533;&#65533;i$&#65533;F&#65533;5&#65533;Od&#65533;m# &#65533;&#65533; p&#65533;$@R&#65533;Q&#65533;%&#65533;@&#65533;*&#65533;l
i&#65533;&#65533;&#65533;&#65533;&#65533;&#65533;m&#65533;@+@1&#65533;wh&#65533;#&#65533;&#219;&#65533;&#65533;2$"&#65533;&#65533;30&#65533;U&#65533;@w&#65533;V&#1312;&#65533;&#65533;&#65533;&#65533;3&#65533;&#65533;7p&#65533;&S&#65533;B&#65533;&#65533;&#65533;&#65533;l)&#65533;&#65533;&#65533;&#65533;&#65533;rD&#65533;5&#65533;&#65533;&#65533;&#65533;&#65533;)&#65533;h&#65533;&#65533;&#65533;&#65533;V&#65533;&#65533;&#65533;"&#65533;6H&#65533;&#65533;j`&#65533;&#65533;-&#1292;u&#13618;&#65533;<	&#65533;O&#1672;^&#65533;&#485;&#65533;&#65533;&#65533;>q
&#65533;&#513;2&#496;&#65533;L
&#65533;&#948;&#65533;T&#65533;,&#65533;Y<&#65533;&#65533;&#65533;&#65533; &#65533;&#65533;&#65533;~&#65533;
V96BP&#65533;
AP&#65533;&#65533;&#65533;R&#65533;82&#65533;t@&#65533;K@&#65533;V&#65533;DLE&#65533;vx&#1387; 5@`6&#65533;}&#65533;#P /y&#65533;t&#65533;
&#65533;&#65533;&#65533;&&#65533;&#65533;&#65533;"&#65533;&#65533;J~@&#65533;&#65533;&#65533;g#&#65533;\&#65533;&#65533;D!P&#65533;#&#65533;&#65533;x&#65533;lf&#65533;,"N&#65533;Ab:?&#65533;&#65533;d&#65533;($&#65533;&#65533;P&#65533;&#65533;@2uM&#65533;&#65533;&&#65533;E&#65533;,&#65533;&#65533;&#65533;
&#65533;&#65533;E&#65533;6&#65533;CJ[&#65533;2.&#65533;&#661;&#1048;0&#65533;R&#65533;:Sj&#65533;&#65533;&#16551;&#65533;&#65533;&#65533;v&#65533;B64&#65533;&#65533;&#65533;j`M&#65533;P&#65533;bB&J&#65533;&#65533;&#65533;Q&#65533;jgR@.`&#65533;&#65533;J&#65533;&#65533;&#65533;&#65533;&#65533;&#65533;(&#65533;8&#65533;&#65533;&#65533;&#65533;&#65533;g&#65533;c&#65533;8&#1568;:&#65533;|&#1629;>&#1089;&#65533;&#65533;&#65533;^-A;l&#287;}&#65533;N&#65533;<&#1590;6&#65533; &#65533;P&#65533;H&#65533;I&#65533; <O&#65533;&#65533;&#65533;&#65533;!&#65533;&#65533;D~Re&#65533;;&#65533;&#65533;a'&#65533;Q&#65533;&#142;&#65533;&#65533;I&#65533;D&#65533;&#65533;a&#65533;&#65533;[&#65533;e{&#65533;.&#65533;&q]&#65533;W2p
ld_8DU&#65533;&#65533;ZAeF&#65533;&#65533;
!&#65533;*&#65533;&#65533;&#65533;-#&#65533;0[&#65533;N,0L0c&#65533;&#65533;&#65533;<&#65533;	O&#65533;&#65533;&#65533;&#65533;j^&#65533;$	&#65533;&#65533;&#65533;Q&#65533;&#65533;&#65533;&#65533;&#65533;>&#65533;&#65533;J^&#65533;&#65533;&#65533;&#65533;t&#65533;&#65533;&#65533;&#65533;N0>E5;&#65533;&#65533;&#1904;sC&#65533;&#65533;-Z&#65533;EED
rX7u &#65533;p(@&#65533;f&#65533;&#65533;&#65533;J&#65533;&#65533;I&#65533;W&#65533;&#65533;&#65533;NT&#65533;P&#65533;H&#65533;>bK/&#1606;OD&#65533;&#642;q&#65533;h&#65533;&#65533;&#65533;&#65533;&#65533;=|I&#65533;
%.&#65533;&#65533;&#1259;4&#65533;!&#65533;&#65533;&#65533;z&#65533;m&#600;C&#65533;dD&#65533;i&#65533;K&#65533;E&#65533;&#65533;;/4%&#65533;&#65533;&#65533;&#65533;	%I&#65533;uLf&#65533;f#1&#65533;FSQr&#65533;&#65533;&#65533;&#65533;&#65533;&#65533;^hh&#65533;g&#65533;&#65533;&#65533;&#65533;&#65533;&#65533;&#65533;i&#65533;&#65533;:J&#65533;
9&#65533;&#65533;&#65533;&#65533;q&#65533;>[&#65533;&#65533;&#65533;i&#65533;&#65533;&#65533;@&#65533;r&#65533;B<&#65533;&#65533;&#65533;M&#65533;&#65533;!&#65533;&#65533;&#65533;'&#65533;&#65533;6i*+&#65533;&#65533;&#65533;m8C&#65533;&#65533;f&#799;&#65533;Q&#65533;&#65533;&#65533;DP&#65533;%RB&#65533;`&#65533;N&#65533;	AZ&&#65533;&#65533;@;>&#65533;&#65533;$&#65533;&#65533;@.&#65533;&#65533;&#65533;&#65533;P&#65533;&#65533;Bf&#1610;&#65533;&#65533;&#65533;&#65533;&#65533;&#65533;65&#65533;&#65533;gm&#1244;&#65533;&#400;B&#65533;&#65533;L&#65533;\:0QO~&#65533;&#958;&#65533;)&#65533;W&#65533;&#65533;t&#65533;&#65533; /&#65533;&#65533;W&#65533;&#65533;&#65533;&#65533;_&#65533;>(&#65533;z&#65533;8|&#65533;&#65533;&#65533;&#65533;C>&#65533;2&#65533;&#65533;	&#65533;&#65533;&#65533;j<&#65533;d&#65533;5&#65533;c&#65533;&#65533;&#65533;=_&#65533;&#65533;&#65533;B$&#65533;#&#65533;&#65533;P&#65533;&#65533;&#65533;@(&#65533;d&#65533;dQ&#65533;&#65533;&#65533;&#65533;
&#65533;&#65533;J&#65533;
&#809;&#65533;&#65533;D $`&#65533;Bn&#65533;&#65533;&#65533;=qh&#1765;J&#65533;&#65533;r&#65533;&#65533; &#65533;D=/&#65533;&#65533;2&#65533;&#65533;&#65533;%0&#65533;f&#65533;&#65533;&#718;#&#65533;D&#65533;&#65533;u&#65533;/]&#65533;&#65533;B&#65533;c&#65533;!&#65533;dX&#65533;&#65533;&#65533;&#65533;+&#65533;@!&#65533;1	&#65533;&#65533;&#65533;&#65533;&#65533;Xr
&#65533;&#65533;p.&#65533;B}n,&#65533;&#65533;D&#65533;x&#65533;:p5&#65533;&#65533;8&#65533;&#65533;-&#65533;/&#65533;F&#65533;og&#65533;;=&#65533;Xfo&#65533;UyX4y6&#65533;e&#65533;o[&#65533;Efd%&#65533;&#65533;5&#65533;#=&#65533;%n&#65533;ip:18J&#65533;&#1476;&#65533;&#65533;Q&#65533;7y&#65533;!(&#65533;q &#65533;&#65533;q&#65533;-&#65533;&#65533;X&#65533;`&#65533;0&#65533;&#65533;pXAXa`3Uk&#65533;?p&#65533;/0P!	&#1648;X&#65533;91Bm&#65533;&#65533;&#65533;&#65533;&#65533;U&#65533;Q?&#65533;!;0S&#65533;&#65533;&#65533;Rm&#65533;a&#65533;&#65533;aA!~5&#65533;R-&#65533;
&#65533;,&#65533;Tm#&#65533;c2N&#65533;&#65533;&#65533;s&#65533;	&#65533;(n&#65533;&#65533;N&#65533;V9 &#65533;&#65533;!3&#65533;@u
&#65533;&#65533;
oc&#65533;s_`e&#65533;&#65533;E,he&#65533;g0	u8x&#65533;	&#65533;e&#65533;&#65533;6&#65533;y&#65533;&#65533;Qq&#65533;$l&#65533;Hs&#65533;&#65533;&#65533;&#65533;5iP!&#65533;P&#65533;|N&#65533;&#65533;v&#65533;>&#65533;	Y&#65533;&#65533;&#65533;-&#65533;&#65533;QQ?'&#65533;
`&#247;r&#65533;&#65533;9k L&#65533;.&#65533;*&#65533;f&#65533;6P}Z&#65533;#L/`L&#65533;	Z&#65533;
r&#65533;&#65533;zP&#65533;@	&#65533;
LgPV !&#65533;x	&#65533;&#65533;&#65533;q&#65533;4pi&#65533;w&#65533;&#65533;&#65533;u&#65533;a&#65533;&#65533;lk1	&#65533;&#65533;!&	&#65533; 	&#65533;FL&#65533;-&#65533;0C&#65533;9&#65533;$&#65533;&#65533;rf&#65533;==&#65533;D&#65533;&#65533;2&#65533;DP
&&#65533;z&#65533;&#65533;_P&#65533;
!}&#65533;&#65533;3&#65533;Mvo&#65533;F:&#65533;/	E&#65533;&#65533;&#65533;&#65533;x;&#65533;x1&#65533;p&#65533;#P_&#65533;&#65533;/`\rHq@/p\&#65533;&#65533;&#65533;8&#1074;&#65533;&#65533;71a&#65533;xq	3&#65533;pY&#65533;|&#65533;[&#65533;3;&#65533;&#65533;&#65533;V?&#65533;q&#65533;0&#65533;&#65533;S&#65533;mA`T&#65533;I0G&#65533;&#65533;`U,`ap&#65533;g&#65533; $)&#65533;&#65533;e&#65533;&#65533;V&#65533;&#65533;&#65533;P&#65533;&#65533;&#65533;_&#65533;TP&#65533;&#65533;t&#65533;&#65533;q&#65533;v&#65533;&#65533;siq&#65533;&#65533;&#65533;&#65533;uP~&#65533;6)m!V&#65533;4b&#65533;&#65533;99b9&#65533;&#65533;5DNI&#65533;&#65533;r&#65533;}&#65533;Y=!Hq&#65533;&#65533;K&#65533;&#65533;&#65533;	&#65533;Tw&#65533;&#65533;&#65533;U
Q&#65533;&#65533;&#65533;Z&#65533;##&#65533;&#65533;&#65533;&#65533;V0&#65533;&#65533;J&#65533;&#65533;&#65533;$QQ	<p&#65533;p&#65533;&#65533;%tq)&#1895;&#65533;&#65533;8"i
0&#65533;J&#65533;&`&#65533;&#65533;g&#65533;&#65533;%&#65533;&#65533;&#65533;&#65533;JQ1q&#65533;W?:i&#65533;`z&#65533;r%&#65533;&#65533;-&#65533;&#65533;/&#65533; 0Ts&#65533;&#65533;6g&#65533;&#65533;&#65533;mP<C_cPq/&#1297;5&#65533;r&#65533;1&#65533;\&#65533;&#65533;&#65533;H&#65533;&#65533;&#65533;&#65533;Mq &#65533;4`&#65533;((&#1608;&#65533;zP&#65533;7&#65533;dl%a&#65533;&#65533;	
&#65533;&&#65533;q&#65533;v&#65533;&#65533;tWD<&#65533;j&#65533;Y>&#65533;c?1&#65533;)/&#65533;i&#65533;Paf@u&#65533;&#65533;&#65533;Tp&#65533;Q&#65533;&#65533;&#65533;W+&#65533;&#65533;[9&#65533;&#65533;&#672;&#65533;&#65533;d	&#65533;&#65533;&#65533;&#65533;$#&#65533;&#65533;&#65533;&#65533;P&#65533;<&#65533;&#65533;&#65533;P&#65533;5Q9&#65533;&#65533;^&#65533;&#65533;&#65533;%&#65533;&#65533;U&o]%P&#65533;&#65533;0	$&#65533;t"{&#65533;sh*`&#65533;&#65533;3v&#65533;@:J&#65533;&#65533;&#65533;&#65533;)&#65533;&#65533;&#65533;]&#65533;n&#65533;c&#65533;7@W&#65533;a&#65533;a&#65533;W*B&#144;&#65533;&#1193;w&#65533;(1
84p&#65533;f&#65533;i:)X&#65533;&#65533;&#65533;_&#65533;F&#65533;&#65533;&#65533;1&#65533;&#65533;&#65533;+"v&
BDpWN3&#65533;&#65533;&#65533;&#65533;&#65533;&#65533;&#1438;,&#1162;&#65533;6B&#65533;N
qu&#65533;&#65533;&#65533;?&#65533;
A&#1065;i&#65533;@&#65533;P&#65533;&#65533;djE&#65533;&#480;7[	&#1395;&#65533;?&#65533;5yA&#65533;@-&#65533;&#65533;&#65533;7A|j2g&#65533;M&#65533;&#375;d&#65533;q&#65533;&#65533;2&#65533;&#65533;&#65533;XA[?&#65533;7t7AE	&#65533;:&#65533;`
P&#65533;Mq.&#65533;$ 	o1&#65533;2&#65533;&#65533;&#65533;6&#65533;V&#65533;OQ1&#65533;&#65533;j&#65533;&#65533;&#65533;&#65533;&#65533;&#65533;L&#65533;&#65533;,:i&#65533;f&#65533;&#65533;&#65533;&#65533;
&#65533;g&#65533;&#65533;aZ&#65533;&#65533;Q&#65533;&#65533;66&#65533;&#65533;&#65533;U&#65533;&#65533;m&#65533;Y3&#65533;&#65533;.}&#65533;w&#65533;9&#65533;("Oi&#65533;&#65533;"&#65533;8&#65533;&#65533;&#65533;
Q*f&#65533;&#65533;*&#65533;&#65533;tTc&#65533;&#65533;c2P+{5nT$=;&#65533;&#65533;&#65533;g&#65533;y&#65533;&#65533;E%&#65533;nAI&#65533;a&#65533;&#65533;g&#65533;2f ]o&#65533;(&#65533;#|&#65533;&#65533;=
&#65533;RY&#65533;&#65533;`&#65533;&#65533;	&#65533;&#65533;&#65533;7&#65533;&#65533;&#65533;&#65533;;S&#65533;b&#65533;&#65533;+N&#65533;.-@&#65533;&#65533;) E&#65533;,&#65533;&#633;&#65533;v&#65533;&#915;Q&#65533;&#65533;q_&#65533;6/&#65533;	&#65533;*0UK&#65533;q&#65533;@7&#65533;&#65533;}A&#65533;&#65533;ci&#65533;
j&#65533;V&#65533;[)&#65533;,AM&#65533;V!W&#65533;&#65533;3qm&#65533;!@&#65533;A&#65533;wGY&#65533;&#65533;&#65533;&#65533;&#65533;	&#65533;&#65533;;&#65533;z&#65533;^&#65533;w&#65533;&#65533;?X&#65533;&#65533;&#65533;T&#65533;zTT&#65533;&#378;&#65533;&#65533;_&#65533;K_[[q	Q5&#65533;l=iAx&#65533;&#65533;@&#65533;&#65533;&#65533;C&#65533;2&#65533;&#65533;&#65533;&#65533;e&#65533;&#65533;&#65533;"&#65533;&#65533;&&#65533;&#65533;&#65533;@
&#65533;P&#65533;Xq7?&#65533;&#65533;&#65533;&#137;1!g&#65533;{G5
QE&#65533;&#65533;&#65533;PR&#65533;j&#65533;d&#65533;&#65533;TV&#65533;V,&#65533;&#65533;_&#65533;&#65533;|_n&#65533;5p5&#65533;&#65533;)
!	V@&#65533;&#65533;tc?&#65533;2&#65533;&#65533;
ABi
&#1029;&#65533;&#65533;X&#65533;k&#65533;&#65533;}@l&#65533;p&#65533;8&#65533;a&#65533;&#65533;W&#65533;&#65533;&#65533;2B&#65533;Cu&#65533;p&#65533;&#65533;D'B&#929;&#65533; &#65533;&#65533;Qsu2t, &#65533;j4Ic&#65533;[|&#65533;&#65533;qp&#65533;1)&#65533;u&#1345;Vo<&#65533;#n&#65533;fu&#65533;%&#65533;H&#466;1&#65533;&#65533;qR&#65533;#]&#65533;&&#65533;H&#1054;a&#65533;&#65533;&#65533;!``&#65533;A&#65533;&#65533;`&#65533;&#65533;`&#65533;]&#65533;VN&#65533;X&#65533;&#65533;&#65533;@ub'&#65533;&#65533;&#65533;&#65533;&#65533;z)&#65533;3P&#65533;&#65533;&#65533;&#65533;$'`i+&#65533;&#789;q&#65533;&#65533;&#65533;jX&#65533;jz&#65533;v&#65533;(&#65533;&#65533;{(&#65533;}&#65533;&#65533;i@&#65533;4&#65533;&#65533;k&#65533;;&#65533;BS.&#65533;B(0&#65533;&#65533;&#65533;	&#65533;(&#65533;&#65533;6&#65533;&#65533;3&#65533;&#8324;;vY&#65533;&#65533;&#65533;&#65533;E&#65533;C&#65533;&#65533;5&#65533;&#65533;&#65533;&#65533;&#65533;&#65533;P8&#65533;	a&#65533;&#65533;&#65533;a&#987;&#65533;&#65533;&#65533;&#65533;&#785;&#65533;
au&#65533;&#65533;
u&#65533;u&#65533;&#65533;&#65533;C&#65533;&#65533;F&#65533;!&#65533;!3&#65533;i&#65533;]Rl+&#1098;|a2&#65533;
&#65533;&#65533;&#65533;W&#65533;AP!&#65533;&#65533;&&#65533;$&#65533;P&#65533;&#65533;\ &#65533;7&#1467;bH&#65533;&#65533;&#65533;&#65533;&#65533;&#65533;n&#65533;&#65533;&#65533;&#65533;&#65533;&#65533;&#65533;6&#65533;T&#65533;S&#65533;5P&#65533;&#65533;T+6&#65533;m&#65533;F-1&#65533;52&#65533;+&#65533;&#65533;KK&#65533;&#65533;\&#65533;&#65533;
}&#65533;&#65533;&#65533;K&#65533;"Bu
'i&#65533;i&#850;&#65533;&#1657; 1&#65533;7*&#65533;w:&#65533;2&#65533;
Q	'B&#65533;&#65533;&#65533;&#65533;&#65533;@a:b&#65533;QJ&#65533;E&#65533;"I&#65533;Wg
&#65533;&#65533;&#65533;&#65533;P&#65533;&#65533;Y&#65533;&#65533;&#65533;&#65533;G&#65533;+&#65533;B&#65533;&#65533;&#65533;@t&#65533;&#65533;
&#65533;&#65533;F&#65533;la&#1702;&#65533;"@yDu&#65533;&#65533;c&#65533;z!CY&#65533;Pj&#65533;&a&#65533;R&&#65533; &#65533;&#65533;P&#65533;	&#65533;&#65533;&#1134;!&#65533;&#65533;K&#1848;S;&#65533;&#65533;&#65533; i&#65533;H8gA&#65533;&#65533;`&#65533;&#65533;q	}a&#65533;#&#65533;&#65533;&#65533;K&#65533;Mz&#65533;1&#65533;&#65533;&#65533;zq@&#65533;X&#65533;&#65533;f&#65533;@&#65533;w&#65533;&#65533;&#65533;&#1639;&#65533;&#65533;&#65533;&#65533;&#404;&#1537;^&#65533;`g&#65533;&#65533;&#65533;&#65533;&#668;&#65533;&#65533;8&#65533;&#65533;}`u&#65533;&#65533;&#65533;&#422;l
&#65533;+V(&#65533;8&#65533;&#65533;&#1632;
&#65533;&#65533;&#65533;&#65533;&#65533;&#65533;/#&#65533;
G&#332;aL)Z3Lq^&#65533;&#65533;}&#65533;&#65533;EP&#65533;0&#65533;t40&#65533;&#1006;&#65533;&#65533;q&#65533;&#65533;V&#65533;&#65533;&#65533;&#65533;!&#65533;f@&#65533;&#65533;`>lQ&#65533;-I&#65533;&#1065;GY&#65533;[cr2'&#65533;&#65533;A&&#65533;&ib
&#65533;@&#65533;T&#65533;	:p&#65533;
a &#65533;&#65533;2&#65533;/&#65533;Ab&#65533;y4+0&#65533;&#65533;&#1059;&#65533;&#65533;&#65533;&#65533;X&#65533;&#65533;t&#65533;F,&#65533;s#`Uwr'5&#65533;&#65533;5&#65533;&#65533;R&#65533;&#65533;j&#65533;>&#65533;Z&#65533;PA&#65533;&#65533;z&#65533;)19&#1881;R&#65533;m0n%&#65533;&#65533;&#65533;%&#65533;&#65533;&#65533;&#65533;x&#65533;T0EJ&#65533;l&#65533;&#65533;k&#65533;>&#65533;&#65533;;&#65533;
w&#65533;7&#65533;&#65533;SC&#65533;#&#65533;&#65533;"&#65533;+&#65533;&#65533;0^	J&#65533;&#65533;&#65533;&#65533;T.~dnS&#65533;&#65533;&#65533;&#65533;>&#65533;&#65533;&#65533;&#65533;J&#65533;&#65533;&#65533;&#65533;L)
&#65533;V&#65533;&#65533;i&#65533;&#65533;4&#65533;&#65533;&#65533;#&#65533;&#65533;~\7&#65533;&#65533;-&#65533;S&#65533;&#65533;&#65533;&#65533;#&#65533;&#65533;
&#65533;&#65533;d22&#65533;&#65533;3&#65533;&#65533;&#65533;&#65533;&&#65533;&&#65533;!&#65533;&#65533;&#65533;+&#65533;^&#65533;&#65533;Q9&#65533;o0&#65533;1&#65533;&#65533;6X?p&#65533;]s&#65533;aj&#65533;:&#65533;lr&#65533;&#65533;&#65533;&#65533;&#685;i&#754;j1&#65533;)&#65533;Rv&#65533;c&#65533;6&#65533;),-!f&#65533;&&#65533;|&#65533;&#65533;&#65533;	&#65533;&#65533;&#65533;&#65533;D&#65533;&#65533;N!>&#65533;3&#65533;&#65533;6y&#65533;;0qV&#65533;&#65533;&#65533;&#65533;P7&#65533;&#65533;
&#65533;&#65533;NWO	&#65533;:&#65533;&#65533;{&#65533;&#65533;`G&#65533;&#65533;V&#65533;)P@&#65533;&#65533;&#65533;&#236;&#65533;&#65533;&#65533;H&#65533;(]T&#65533;N&#65533;&#65533;@&#65533;l&#65533;Q0
2@&#65533;&#65533;U+P-[i8%D&#65533;$&#65533;|&#65533;DW >L&#65533;&#65533;&#65533;)=&#65533;4&#65533;&#65533;&#65533;<}&#65533;(&#65533;&#1251;&#65533;L-&#65533;&#65533;P&#65533;V&#65533;]&#65533;n&#65533;!R&#65533;9FB&#65533;&#65533;&#65533;^&#65533;A&#65533;A&#65533;
&#65533;&#65533;uI&#65533;H&#835;	]&#65533;&#65533;-&#65533;N`!@1&#65533; a&#65533;&#65533;&#65533;qP&#65533;&#65533;K&#65533;&#65533;&#65533;&#1410;&#65533;&#65533;&#65533;&#65533;&#65533;b&#65533;&#65533;)C&#65533;	I&#65533;Z&#65533;n&#65533;&#65533;&#65533;A'&#65533;,W&#65533;D&#65533;w&#65533;&#65533;M&#65533;A&#65533;LQ&#65533;A&#65533;&#65533;p&#65533;
e&#65533;SiH$P&#65533;b&#65533;&#65533;E&#65533;&#65533;	P&JC|+&#65533;y&#65533;S&#65533;&#65533;A&#65533;&#65533;"E&#65533;)&#65533;&#331;&#65533;&#65533;?H.&#143;&#65533;&#65533;&#65533;&#65533;&#65533;PB&#65533;0&#65533;&#65533;53(-&#65533;&#65533;&#65533;5|&#65533;P&#65533;&#65533;&#1192;&#65533;&#65533;&#65533;X8&#65533;&#65533;&#65533;h&#330;I@&#65533;&#65533;&#1953;&#39323;vz&#65533;&#65533;K&#65533;j&#65533;)NQc(3	&#41194;&#65533;J*&#65533;:&#23079;&#65533;&#65533;&#65533;#5&#65533;*I%&#65533;&#65533;!&#65533;&#1652;&#65533;`&#65533;n`&#65533;&#65533;@&#65533;&#65533;&#65533;2&#65533;J&#65533;K&#65533;&#65533;&#65533;&#65533;`&#65533;:&#65533;&#65533; &#65533;&#65533;3&#65533;kl&#65533;F&#65533;!W.&#65533;&#65533;4 &#65533;&#65533;^x&#65533;&#1804;&#65533;l&#65533;a&#65533;&#65533;FP-5H&#65533;D@;`&#65533;)A&#65533;aM'y&#65533;&#65533;rxkg&#65533;h&#65533;&#65533;?8&#65533;=&#65533;(&#65533;&#65533;&#65533;2
b
&#65533;&#65533;&#65533;&#65533;&#65533;|'7T&#65533;M&#65533;>&#65533;&#65533;&#65533;&#65533;b&#65533;&#65533;&#65533;	&#65533;&#65533;&#65533;&#65533;W&#65533;/&#65533;7&#65533;&#65533;6&#65533;&#65533;~*5&#65533;&#65533;&#65533;&#65533;
( U:&#65533;#&#65533;L&#65533;0&#65533;&#65533;&#65533;&#65533;Bw&#65533;m(&#65533;8(I#X
I&#65533;&#65533;&#65533;N&#65533;l&#65533;)&#65533;]!'&#65533;&#65533;&#65533;&#65533;#&#65533;&#65533;&#65533;&#65533;&#65533;&#65533;&#65533;J&#65533;&#65533;&#65533;H&#65533;La&#65533;&#65533;%?&#65533;!&#65533;&#65533;&#65533;&#65533; &#65533;!&#65533;,2&#65533;&#65533;RH 0/&#65533;K 1[&#65533;&#65533;&#65533;&#65533;&#65533;
{&#65533;&#65533;B&#65533;&#13009;.&#614;&#65533;J&#65533;&#65533;I&#65533;j&#65533;&#65533;&#65533;jH&#65533;jFW{A H^&#65533;-&#65533;&#65533;X&#65533;4&#65533;vh&#65533;
&#65533;\&#375;&#65533;&#65533;@S?&#65533;1&#65533;qe0&#65533;!
h&#65533;9d&#65533;&#65533;WJ!&#65533;&#65533;\YO&#65533;S9&#559;v[|&#65533;vvx&#65533;"h/&#65533; &#65533;&#65533;J&#65533;&#65533;&#65533;r&#65533;&#65533;&#330;&#65533;&#65533;&#65533;&#65533;v&#1923;21(&#65533;0Pw&#65533;&#65533;&#65533;&#65533;&#65533;b(&#65533;&#65533;V&#65533;kG&#65533;>&#65533;D sjA&#65533;f8&#65533;&#65533;ntX&#518;&#65533;&#65533;&#65533;3&#65533;8&#548;:&#65533;u&#65533;O2&#65533; &#65533;@,&#65533;j&#65533;
&#65533;;&#65533;2&#65533;&#65533;&#582;&#65533;&#65533;&#65533;&#65533;&#65533;=8&#65533;6&#65533;	4&#65533;&#65533;&#65533;8&#65533;(&#65533;[&#65533;&#65533;f&#65533;$&#65533;&#65533;&#65533;&#65533;j&#65533;&#65533;Z&#65533;D"&#65533;/&#65533;K&#65533;H+&#1697;&#65533;v&#65533;$ &#65533;)L5U&#65533;!q{&#65533;HT&#1109;&#65533;	&#65533;&#65533;y&#65533;&#65533;b&#65533;L&#65533;mkHp&#65533;3&#65533;&#65533;a1h&#65533;*&#65533;&#65533;J<&#65533;"&#65533;&#65533;@X0&#65533;wP"(&#65533;J&#65533;&#220;V&#65533;haH&#65533;&#65533;&#65533;5<"E8&#65533;&#65533;&#65533;&#65533;&#65533;Eh&#65533;(&#65533;B"&#65533;&#65533;&#65533;&#65533;T&#65533;M&#65533;&#65533;&#65533;0&#65533;'
x&#65533;&#65533;t&#65533;&#65533;	*wdJ&#65533;&#65533;ya&#975;&#65533;J\&#65533;2&#65533;&#65533;wp&#65533;!)P&#65533;8h&#65533;L]&#65533;(zf6&#65533;&#65533;y&#65533;&#65533;v&#65533;8T&#65533;+ G$v&#65533;'JPB&#65533;&#65533;XA&#65533;&#65533;jlH&#65533;&#65533;K&#65533;&#65533;&#65533;ph&#65533;I\&#65533;mF&#657;&#65533;&#65533;&#65533;&#65533;`H}Q&#65533;\&#65533;7&#65533;iT:&#65533;&#65533;Lb&#65533;xyp"&#195;L@	p&#65533;&#65533;#&#65533;J\&#65533;"&#65533;lUL&#65533;'[&#65533;fb&#65533;8&#65533;&#65533;\&#65533;J]&#65533;&#65533;&#65533;u&#65533;+"_	&#65533;D&#65533;&#708;%i&#65533;@r&#65533;=%@
&#65533;&#65533;&#65533;&#65533;O&#65533;G&#65533;p&#65533;U&#65533;&#65533;&#65533;I}dHEz&#65533;&#65533;D&#65533;&#65533;c&#65533;&#65533;8&#65533;U&#65533;i&#65533; &#65533;&#65533;&K&#65533;&#65533;&#65533;_&#65533;&#65533;t&#65533;m &#65533;&#65533;&#65533;H&#65533;@&#65533;DNQK&#65533;&#65533;&#65533;n&#65533; &#65533;)&#65533;IPP&#65533;xi&#65533;Y&#65533;&#65533;&#65533;3t&#65533;&#65533;9&#65533;&#65533;&#830;9&#65533;6&#65533;&#65533;&#65533;m&#65533; \!&#65533;Dbd&#65533;&#65533;&#65533;&#65533;&#65533;|,&#65533;&#65533;&#65533;&#65533;2JC;J'&#65533;&#65533;A &#65533;&#65533;&#65533;`&#65533;&#65533;&#65533;&#65533;\&#65533;"&#49449;
&#65533;H&#65533;:&#65533;&#65533;&#65533;"&#65533;&#65533;&#65533;	&#209;&#65533;&#65533;#&#65533;&#65533;i&#65533;&#65533; &#65533;D&#65533;8&#65533;H&#65533;#T&#65533;9R&#1670;4&#65533;@&#65533;G&#65533;&#65533;&#65533;}&#65533;&#65533;%H&#65533;&#65533;&#65533;3c&#65533;&#65533;AD&#65533;&#65533;ua
x&#65533;&#65533;d&#65533;&#65533;$&#65533;&#1220;F?&#65533;&#65533;fk&#65533;&#65533;nl&#65533;J&#65533;6	&#65533;&#65533;&#65533;&#65533;#&#65533;v&#65533;K&#65533;1&#65533;V&#65533;$&#65533;d&#65533;&#65533;&#65533;&#65533;&#1716;&#65533;L&#65533;\&#65533;[&#65533;&#65533;@&#65533;&#65533;&#65533;&#65533;S&#65533;)&#459;
'&#65533;&#65533;!%60&#65533;&#65533;&#65533;`g&#65533;&#65533;@&#65533;%&#65533;&#65533;&#913;AG&#65533;&#65533;!0&#65533;v&#65533;&#65533;h!IL
P&#65533;&#65533;<&#65533;&#65533;I&#65533;*!&#65533;&#65533;(&#65533;(	&#65533;
(@H
&#65533;&#65533;@&#65533;R[&&#65533;4O&&#65533;\&#65533;&#65533;[*&#1985;9u&#65533;@&#65533;pp&#65533;d+l&#65533;l&#65533;&#65533;&#65533;:&#65533;&#65533;&#1154;H&#65533;Dm&#65533;&#65533;&#65533;!&#65533;>J+&#65533;z&#65533;^&#65533;&#65533;$`J&#65533;&#65533;&#65533;&#65533;&#65533;&#65533;<&#65533;z&#65533;$J&#65533;&#65533;&#57959;Z&#65533;)&#65533;|&#65533;E&#65533;&#300;]i&#65533;&#65533;`P
&#65533;&#65533;V(@"$Q;M"R&#65533;&#65533;&#65533;#2&#65533;=&#65533;&#65533;q&#65533;V&#65533;&#65533;1&#65533;aEt&#65533;P&#65533;&#65533;
&#65533;r&#65533;&#65533;1T&#65533;.&#32817;&#65533;	!=&#65533;&#65533;&#65533;.t&#65533;&#65533;$)8/
0&#65533;&#65533;&#65533;&#65533;&#65533;*&#65533;&#65533;0&#65533;&#65533;x&#65533;S@6:&#65533;&#65533;xt
&#65533;dz&#65533;&#65533;&#65533;\&#65533;&#65533;yKe&#65533;&#65533;&#65533;+,(&#65533;&#65533;0&#65533;+l&#65533;f]0C&#65533;&#65533;&#65533;$&#65533;&#65533;y3Q_0&#65533;&#65533;D&#65533;&#65533;q&#65533;&#65533;A&#65533;&#65533;&#65533;&#65533;&#65533;&#65533;:$h&#65533;eA&#65533;'B}&#65533;&#65533;N&#65533;9e&#65533;q0vezbbJ&#65533;&#65533;&#65533;Y&#65533;&#65533;-&#65533;&#65533;&#65533;&#65533;&#65533;HD&#65533;&#838;&#1582;&#65533;&#65533;@v&#65533;&#65533;8RFOW%&#65533;C&#65533;l&#65533;	&#65533;&#65533;&#65533;&#65533;Du;fT&#65533;&#65533;G &#65533;&#65533;>&#65533;]&#65533;&#65533;&#65533;&#65533;<H90r&#65533;&#65533; &#65533;@(&#65533;&#65533;&#65533;&#65533;(|&#65533;&#65533;&#65533;
&#65533;&#65533;&#65533;y
&#65533;w&#65533;&#65533;}&#65533;tFT&#65533;!&#65533;ye-&#65533;&#65533;*&#65533;B&#65533;&#65533;/&#65533;&#65533;&#65533;0&#65533;&#65533;j &#65533;&#65533;&#65533;1=v&#65533;&#1424;3d&#65533;s&#65533;&#65533;&#65533;&#65533;&#65533;x&#65533; /&#65533;4&#65533;&#65533;&#65533;&#65533;&#65533;c&#1614;@B&#65533;)w&#65533;&#65533;>*X&#65533;&#65533;8&#65533;&#65533;&#65533;@A&#65533;2B	&#65533;&#65533;!F2&#65533;&#65533;&#65533;W&#65533;&#65533;&#65533;&#65533;&#65533;&#65533;&#65533;N+B&#65533;)&#65533;&#65533;&#65533;&#65533; %t &#65533;	S&#65533;&#65533;;&#65533;)ZQ;&#65533;&#65533;5&#1833;&#65533;&#65533;&#65533;&#65533;Tq&#65533;2&#65533;&#65533;&#65533;4&#65533;S&#65533;&#65533;&#1558;m:&#65533;&#65533;&#65533;&#65533;l&#65533;&#65533;&#65533;&#65533;&#65533;&#529;&#65533;(h&#32798;KI2(&#65533;E(4&#65533;3&#65533;%y&#65533;'&#65533;&#65533; &#65533;&#65533;&#65533;K	0&#65533; &#65533;&#65533;+&#65533;B&#65533;&#65533;z&#65533;c8&#65533;h&#65533;M&#65533;R&#65533;&#65533;CSz&#65533;a&#65533;&#65533;&#248;h&#65533;&#65533;&#65533;B&#65533;!3i)&#65533;&#65533;&#65533;&#65533;&#65533;@&#65533;D(&#65533;&#65533;&#65533;y&#65533;&#65533;4P&#65533;Y&#65533;0&#65533;6k&#65533;&#65533; 1&#65533;&#65533;&#1601;&#65533;&#1558;&#65533;&#65533;&#360740;&#65533;9&#65533;C&#65533;&#65533;&#660;&#65533;&#65533;!&#65533;&#65533;J @&#65533;&#65533;d&#65533;K&#65533;&#65533;&#65533;&#65533;r&#65533;&#65533;`&#65533;4(&#65533;8@#&#65533;
wQw&#65533;a&#1169;&#2258;a&#65533;&#65533;J&#65533;K&#65533;7&#65533;,&#592;`&#65533;&#65533;`&#65533;&#65533;&#65533;HTW&#65533;&#65533;&#65533;&#65533;&#65533;&#518;&#65533;C#1&#65533;&#65533;;&#65533;`&#65533;
|{2&#65533;;&#65533;&#65533;&#65533;PF&#65533;&#65533;:&#65533;&#1660;+&#65533;&#65533;&#65533;C&#65533;	&#65533;&#65533;r&#65533;7s&#65533;+&#65533;&#1424;&#65533;P&#65533;'y&#65533;&#65533;&#65533;&#65533;&#65533;`:&#65533;k&#65533;&#65533;I&#65533;.&#1549;&#65533;`&#65533;&#65533;8h&#65533;&#65533;&#65533;&#65533;&#65533;&#65533;0,&#65533;i&#65533;5&#65533;l
w*&#178;&#65533;>&#65533;&#65533;/&#65533;Q&#65533;&#65533;h&#65533;v&#65533;l&#65533;hi	8&#65533;&#65533;<&#65533;&#65533;Sp9w&#65533;T&#65533;S	&#65533;&#1569;D&#65533;&#65533;&#65533;V&#65533;o&#1118; &#65533;wh&#65533;Sx5&#65533;(r&#65533;&#65533;&#65533;&#65533;&#65533;'&#65533;@<&#65533;`&#65533;K&#65533;w&#65533;(&#65533;Y5p&#65533;&#65533;&#65533;&#422;&#1290;HA&#65533;&#65533;,8&#65533;K&#65533;&#65533;&#65533;&#65533;J[&#65533;/&#65533;&#65533;&#65533;wcC&#65533;&#65533;mL( &#65533;&#65533;$&#65533;7&#65533;{qD &#65533;9&#65533;&#65533;&#65533;&#65533;&#65533;+&#65533;&#65533;&#216;&#65533;&#65533;&#65533;=&#65533;&#65533;&#65533;H&#65533;-0&#65533;&#65533;&#65533;&#65533;x&#65533;&#65533;S9&#65533;&#65533;&#65533;&#274;&#65533;sa&#65533;X&#65533;>&#65533;"U&#65533;&#65533;N|&#65533;&#65533;&#65533;&#65533;&#65533;&#65533;&#65533;&#65533;0&#65533;@&#65533;&#65533;&#65533;&#65533;&#65533;T&#65533;&#65533;
[&#65533;&#65533;&#65533;&#65533;h&#65533;8&#518;r&#65533;&#65533;y&#65533;A>&#65533;*&#65533;&#65533;&#65533;40&#65533;a&#65533;&#65533;BIA&#65533;	8J:j+&#65533;>&#585;&#65533;&#65533;	W@&#65533;O&#65533;&#65533;&#65533;&#65533;3p&#65533;&#65533;&#65533;[$&#65533;&#65533;S&#65533;&#65533;t3&#65533;D&#966;&#65533;&#65533;b3,&#65533;&#65533;&#65533;&#65533;,&#65533;A&#65533;&#65533;Jy:&#65533;&#65533;/&#65533;r &#65533;&#65533;3(&#65533;\Ko&#65533;F&#65533;3=#&#65533;%\BP&#65533;&#65533;r&#65533;;`&#65533;E&#65533;iyG&#65533;1&#65533;&#65533;&#65533;&#353;=&#65533;i&#65533;"&#65533;&#65533;<-&#65533;Ls	HUq&#65533;5&#65533;&#65533;N|&#65533;&#65533;&#65533;1&#65533;c&#65533;&#65533;&#65533;/&#65533;B&#65533;)&#65533; `&#65533;&#65533;&#65533;l&#65533;M&#65533;&#65533;&#65533;h&#65533;&#65533;&#65533;Q
&#65533;&#65533;&#65533;&#65533;&#65533;&#65533;&#65533;&#65533;&#65533;LOdI&#65533;&#65533;	&#65533;&#65533;&#262;&#65533;&#65533;&#65533;&#65533;&#65533;&#65533;2(&#65533;&#65533;&#65533;&#65533;IY&#65533;Y&#65533;&#65533;&#65533;P&#65533;Op&#65533;
X0&#65533;&#65533;&#65533;&#65533;&#65533;8H&#65533;8&#65533;S&#65533;&#65533;&#65533;&#65533;&#65533;&#963;&#65533;;&#65533;&#65533;&#65533;Pz	&#65533;m&#65533;&#65533;C<&#65533;o&#65533;&#65533;@I&#65533;&#65533;&#65533;&#65533;&#65533;&#65533; &#65533;rP&#65533;&#65533;&#65533;2&#65533;&#65533;[1&#65533;L!&#65533;&#65533;&#65533;&#65533;&#65533;&#65533;K &#65533;+&#65533;&#65533;9	Qs&#65533;"&#588;&#65533;g&#65533;&#789;LQ&#65533;&#65533;&#65533;@&#65533;R8	&#65533;&#1544;8&#65533;>&#65533;.H&#65533;.&#65533;&#65533;ea&#65533;l&#65533;&#65533;&#65533;&#65533;?&#65533;&#65533;+&#65533;&#65533;?&#65533;D&#65533;d)gI&#65533;&#65533;aI`&#65533;&#65533;H!&#65533;H&#65533;x&#65533;K8&#65533;&#65533;?qAX#
&#65533;h&#65533;S&#65533;A&#65533;&#65533;WP&#65533;.&#65533;&#65533;
&#65533;8u&#65533; &#65533;|S&#65533;&#65533;/&#65533;&#1007;h&#65533;&#65533;y&#65533;zh&#65533;l&#65533;&#65533;se3}&#65533;4PF&#65533;&#65533;G&#65533;&#65533;s&#65533;&#65533;IB&#65533;0&#65533;3)&#65533;&#65533;&#65533;4V&#65533;)&#65533;.&#65533; &#65533;&#65533;8&#65533;&#65533;H&#65533;&#65533;Ht	Q&#65533;&#65533;4&#65533;&#1124;J&#65533;&#65533;w&#65533;G&#65533;&#65533;&#65533;&#1601;&#65533;)&#65533;DVpr&#65533;&#65533;&#65533;&#65533;&#65533;&#65533;&#65533;&#65533;&#65533;&#65533;&#65533;&#65533;&#65533;&#1024;&#65533;H
x&#65533;&#65533;&#65533;FSIJ(&#65533;"g&#65533;U&#65533;$[iI&#65533;&#65533;&#65533;H&#65533;&#1024;7(&C&#65533;&#65533;&#65533;&#65533;wx&#65533;7`-#&#65533;@&#65533;&#65533;&#65533;&#65533;)&#65533;&#1691;&#65533;&#65533;&#65533;4&#65533;&#65533;{&#65533;Wa&#65533;&#1273;  &#65533;&#65533;&#65533;&#65533;L*&#65533;&#65533;W&#65533;&#65533;wT8&#65533;8&#1540;H &#65533;&#65533;T&#18178;u&#65533;O&#65533;&#65533;S&#65533;&#683;&#65533;&#65533;/&#65533;1Q&#65533;M5?&#562;[&#65533;U&#65533;&#65533;&#65533;a&#65533;&#65533;&#65533;%&#65533;&#65533;E&#65533;&#65533;&#65533;8;m&#65533;s&#65533;&#65533;&#65533;&#65533;Zz&#65533;#R&#65533;I3(&#65533;&#65533;>&#65533;&#65533;#&#65533;Dx&#65533;B&#65533;H&#1025;&#65533;&#65533;&#65533;&#65533;H&#65533;HXV&#65533;<x&#65533;l&#65533;&#65533;.
0H&#65533;&#65533;/&#2020;(&#65533;5&#65533;!
&#65533;Y&#65533;&#65533;>J&#65533;1&#1563;,&#65533;5&#65533;&#65533;
&#65533;&#65533; &#65533;&#65533;&#65533;&#65533;&#65533;>&#65533;&#65533;&#65533;1L&#65533;8@&#65533;i&#65533;=&#65533;&#1024;D@&#65533;&#65533;=&#65533;&#65533;U&#65533;S&#65533;&#65533;O&#1072;&#65533;N&#65533;1&#65533;HM&#65533;l&#65533;&#65533;8K&#65533;&#65533;&#65533;3&#65533;)&#1027;P&#65533;&#65533;&&#65533;z&#65533;r&#65533;P&#65533;R&#65533;&#1610;&#65533;K&#65533;&#65533;&#65533;&#65533;&#65533;&#65533;&#65533;&#65533;G&#65533;&#65533;W&#65533;&#65533;&#65533;JX&#65533;&#65533;Q-&#65533;X&#65533;&#65533;&#65533;&#65533;&#65533;q&#65533;`&#9265;&#65533;&#65533;Ui&#65533;6P+WPR&#65533;f&#65533;&#65533;&#65533;&#65533;&#65533;&#65533;&#65533;&#65533;My&#65533;&#65533;&#65533;%6&#65533;&#865;.~&#65533;&#65533;&#65533;6z&#65533;#h%&#65533;&#65533;&#1544;&#65533;&#65533;&#65533;&#65533;&#65533;,?^(&#65533;&#65533; &#65533;V&#65533;%3S&#65533;a&#65533;S.&#65533;&#65533;&#65533;&#65533;&#65533;&#65533;&#1612;&#65533;<&#65533;S4-&#65533;O&#65533;&#65533; &#65533;8&#65533;&#65533;&#65533;&#65533;&#65533;&#65533; V&#65533;&#65533;&#65533;i&#65533;4p+8*&#65533;&#65533;&#65533;&#65533;1&#65533;U&#65533;F"&#65533;&#65533;&#65533;CC&#65533;D1&#65533;+'M&#700;'Wu&#65533;&#65533;&#65533;&#65533; F#&#65533;&#65533;!B&#65533;>&#65533;&#65533;`T&#65533;&#65533;&#65533;&#65533;&#65533;&#65533;&#65533;&#1977;1X&#65533;'&#65533;_]&#65533;&#715;&#65533;M
i&#65533;&#65533;&#65533;+X&#65533;w&#65533;&#65533;2b[&#65533;hNQ{|r&#65533;I &#65533;l&#65533;@Nu&#65533;&#65533;Bh3&#65533;&#65533;&#65533;&#65533;+&#65533;)
&#65533;&#65533;&#65533;&#65533;&#65533;&#65533;qd&#65533;&#65533;S&#65533;&#65533;&#65533;	TJ&#65533;h&#65533;h&#65533;N>&#65533;Wx&#65533;&#65533;
8&#65533;&#65533;&#65533;l&#65533;8&#65533;%+&#65533;j&#65533;w&#65533;&#65533;&#65533;&#65533;Q&#65533;&#15174;0$&#1074;R&#65533;&#65533;0|4&#65533;k&#65533;&#65533;&#65533;&#65533;&#65533;&#65533;&#1354;{b>K&#65533;&#1391;]&#65533;Q&#65533;&#65533;R!&#65533;&#65533;fk&#65533;&#65533;&#65533;]2=&#65533;&#65533;&#65533;8`3&#65533;&#65533;&#65533;&#65533; &#65533;&#65533;&#65533;&#65533;&#65533;a&#65533;7&#65533;&#65533;w&#65533;&#48662;k[&#65533;X&#65533;&#53889;w&#65533;<&#65533;c	&#65533;&#65533;(&#65533;&#65533;&#65533;&#65533;0&#65533;N&#65533;0;&#1226;&#65533;&#65533;&#65533;!&#65533;&#65533;|&#65533;&#646;x%&#65533;1&#65533;s&#65533;@&#65533;&#65533;Z&#65533;&#65533;h\&#65533;r0&#65533;E&#65533;d&#65533;
x&#65533;h&#65533;}&#65533;a&#65533;i&#65533;&#65533;N&#65533;KK&#65533;&#65533;i&#65533;8H.Z&#37934;&#65533;9&#65533;%x&#65533;&#65533;b&#65533;V&#65533;%&#65533;&#65533;&#65533;&#65533;b53P&#65533;&#65533;&#65533;&#1359;H&#65533;(&#65533;&#65533;&#65533;*&#65533;&#65533;&#65533;&#65533;8&#65533;Z;1&#65533;5&#65533;n&#65533;&#65533;<&#65533;4&#65533;&#65533;&#1072;*U&#65533;U&#65533;k}J&#65533;&#65533;&#65533;&#65533;&#1347;(&#65533;0&#65533;&#65533;&#65533;w&#65533;&#65533;lP&#65533;&#65533;&#65533;&#65533;&#1715;lZ&#65533;6&#964;v&#65533;&#65533;&#65533;&#65533;&#65533;&#65533;H&#65533;\&#65533;&#65533;&#65533;`&#65533;&#65533;Q&#65533;&#65533;V&#65533;&#65533;=&#65533;P&#65533;&#65533;&#65533;&#65533;&(-&#65533;&#65533;S&#65533;&#65533;-&#65533;[&#65533;
&#65533;&#65533;&#65533;&#65533;&#65533;8&#65533;^C&#65533;`d&#65533;&#65533;l&#65533;*&#65533;&#65533;G*&#65533;0YF&#65533;T&#65533;&#65533;hab(&#65533;z&#1610;'
&#65533;&#65533;!)&#65533;C&#65533;&#65533;&#65533;n&#65533;S&#65533;,oZ6&#65533;U&#1540;&#65533;*k&#65533;J&#65533;&#65533;H&#65533;6&#65533;v&#65533;&#65533;w&#65533;g&#65533;&#65533;&#65533;~s&#65533;&#65533;&#65533;Q}&#65533;Y&#65533;F&#65533;z&#65533;8&#65533;F&#65533;&#65533;"&#65533;l`i&#65533;&#65533;1&#65533;0&#65533;&#65533;&#65533;&#65533;[&#65533;P&#65533;&#65533;J&#65533;&#65533;T&#65533;&#65533;&#65533;&#65533;&#65533;&#65533;&#65533;O&#65533;&#65533;&#296;&#65533;oF&#65533;h&#65533;&#65533;V&#518;S`&#65533;&#65533;&#65533;Wh&#65533;/#&#65533;&#65533;7X&#65533;.H +&#65533;&#65533;
0&#65533;&#65533;&#65533;&#65533;&#65533;3P!&#65533;&#65533;
&#65533;&#65533;&#65533;&#65533;&#65533;&#65533;&#65533;&#65533;s&#65533;&#65533;&#65533;L&#65533;0rd&#65533;D&#65533;hU&#65533;&#65533;&#65533;4p&#65533;5&#65533;R&#65533;&#65533;&#65533;&#65533;*/&#65533;n&#65533;}3&#65533;h&#65533;}&#65533;&#65533;&#65533;0&#65533;Z"&#65533;P&#65533;D0&#65533;&#65533;&#65533;&#65533;&#65533;&#65533;9&#65533;&#65533;=&#1353;&#65533;_&#65533;.&#1922;(&#65533;&#65533;&#65533;&#65533;m&#65533;&#65533;&#65533;&#65533;&#65533;Dh&#65533;y:r&#65533;&#65533;\&#65533;\`&#65533;&#65533;&#65533;wi&#65533;&#65533;&#65533;&#621;&#65533;&#65533;0&#65533;&#65533;&#65533;&#65533;&#65533;OH&#65533;	5P&#65533;&#65533;&#65533;&#65533;K&#65533;&#65533;&#65533;/P&#65533;y&#65533;&#65533;f&#65533;2&#65533;.&#65533;&#1228;&#65533;x&#65533;&#65533;2a&#65533;.P&#65533;&#65533;&#65533; &#65533;&#65533;&#65533;b&#65533;?[&#65533;	&#65533;&#65533;U&#65533;&#65533;P&#65533;5 1U&#65533;&#65533;%>&#65533;&#65533;{&#65533;a&#65533;b&#65533;&#65533;&#65533;J&#65533;	&#65533;&#65533;&#65533;R^&#65533;6s[&#65533;~F	xW&#65533;rH&&#65533;Z&#65533;(&#65533;&#65533;~&#167;_&#65533;&#774;(&#65533;&#65533;&#65533;H&#65533;&#65533;&#65533;; &#65533;&#65533;S8a&#65533;&#65533;dQ&#65533;L&#65533;&#65533;0i&#65533;&#65533;&#65533;&#65533;&#65533; &#65533;1&#65533;&#65533;3b&#65533;&#65533;&#65533;&#65533;
b&#65533;We4&#65533;&#65533;&#65533;&#65533;^]&#65533;P&#65533;>!&#65533;M(HP&#591;&#65533;&#65533;&#65533;&#65533;&#65533;&#65533;y&#65533;N$&#65533;&#11543;&#65533;{&#65533;H&#65533;&#65533;8&#65533;i&#65533;E&#65533;7&#65533;F&#65533;j&#65533;&#65533;&#65533;&#65533;&#65533;p&#65533;dw!&#65533;@$PQ&#65533;O&#65533;Eb&#65533;Xbj&#65533;'&#1925;WQ0&#65533;&#65533;&#65533;&#65533;-BUhK&#65533;&#65533;&#65533;n&#65533;T&#65533;"0(&#65533;&#65533;s&#65533;5&#65533;&#65533;h&#1883;&#65533;&#65533;q&#65533;&#1249;C&#65533;&#65533;Y&#65533;1P&#65533;@\JC)&#65533;	#$&#65533;"&#65533;+&#65533;&#65533;L&#65533;`&#65533;&#65533;)&#65533;SL&#65533;b&#65533;L&#726;&#65533;d&#65533;<e1RG&#65533;h&#65533;&#65533;&#65533;&O)&#1059;&#65533;&#65533;D9&#65533;2m&#65533;&#65533;)&#1282;&#65533;P&#65533;&#65533;&#65533;&#65533;~d=X&#65533;&#65533;r&#65533;J2:&#65533;A&#65533;&]Rch&#330;7&#65533;0:@&#65533;^?z&#65533;&#65533;&#65533;Sf 
d|&#65533;&#272;&#65533;&#65533;1AdIPn&#65533;F&#65533;&#65533;8&#65533;3&#65533;;4&#65533;&#65533;&#65533;&#65533;&#65533;&#65533;.B&#65533;&#65533;LC0&#65533;EJ&#65533;&#65533;&#65533;&#65533;&#65533;&#65533;&#65533;&#65533;Z&#1440;&#65533;a{n&#65533;>Vw4C&#65533; &#65533;8&#65533;&#65533;&#65533;R&#65533;&#65533;&#463;$H&#65533;&#65533;&#65533;`&#65533;PAx&#65533;&#65533;b&#65533;&#65533;&#65533;&#65533;&#395;l&#2044;;&#65533;QN&#65533;&#65533;SY&#65533;&#65533;B&#65533;&#65533;vLP&#65533;fC&#65533;G&#65533; H y&#65533;&#65533;AK)&#65533;&#65533;&#65533;&#65533;&#65533;&#65533;&#65533;0&#65533;4&#65533;!&#65533;(&#1041;)&#65533;TbE,h(&#65533;P&#65533;&#65533;&#65533;4&#65533;&#65533;	$&#65533;&#65533;&#65533;&#65533;0&#65533;&#65533;1&#65533;&#65533;UU&#65533;&#65533;&#65533;,&#65533;&#65533;&#65533;V]u&#65533;[j&#65533;&#65533;&#65533;&#65533;P&#65533;_&#65533;CF&#65533;0&#65533;c&#65533;&#65533;&#65533;@T&#65533;@DT&#65533;A|&#65533;$Ac&#65533;#&#65533;T&#65533;2pq&#65533;QN	&#65533;u&#65533;&#65533;&#65533;IdL-)&#65533;&#65533;A	&#65533;&#65533;&#65533;&#65533;&#65533;k&#65533;&#65533;&#65533;n&#65533;&#65533;&#65533;&#65533;n&#65533;&#65533;&#65533;K0&#65533;&#65533;L&#65533;&#65533;p&#65533;&#65533;3&#65533;G&#905;:*&#65533;&#65533;&#65533;w&#65533;&#65533;E6&#65533;@B6&#65533;&#167;&#65533;&#65533;&#65533;]4XVPR&#65533;)&#65533;&#65533;&#65533;&#65533;?p&#65533;'&#65533;0&#65533; A6o&#65533;&#65533;R&#65533;&#65533;,&#65533;&#65533;"&#65533;&#65533;Ri&#65533;A&#65533;&#65533;V&#65533;@&#65533;&#65533;&#65533;&#65533;@&#65533;&#65533;&#65533;~&#65533;&#65533;&#65533;&#65533;'	|EP9;$p&#1612;&#65533;&#65533;&#65533;TY&#65533;&#65533;B:fxXj&#65533;&#65533;F&#65533;&#65533;@&#65533;B_8&#65533;&#65533;&#65533;&#65533;@A&#65533;Q|AD&#65533;]0&#65533;&#65533;^&#65533;&#65533;g4&#65533;&#65533;0&#65533;&#65533;&#65533;t &#65533;p&0P&#65533;&#1241;,_2&#65533;i&#65533;&#65533;4&#65533;S&#65533;a
%&#65533;&#65533;Z&#65533;&#65533;&#65533;i1P	MJ&#65533;/&#65533;puKiLPB;&#65533;&#65533;#&#1896;$D&#65533;AA&#65533;TDuq&#65533;&#65533;|jvkT&#65533;PR&#65533;&#65533;@&#65533;_x&#65533;e&A]&#65533;=V&#1319;AV&#65533;{&#65533;&#65533;$/,G&#65533;t&#65533;&#65533;.ry&#65533;f,&#65533;&#65533;&#65533;&#65533;&#65533;&#65533;&#65533;!&#65533;&#65533;&#65533;R&#65533;;P*&#65533;N+&#65533;&#65533;b&#65533;&#65533;'`Br&#65533;TB&#65533;$&#65533;&#65533;&#65533;;&#65533;&#65533;&#65533;Q&#65533;&#65533;&#65533;&#65533;hpI&#65533;D&#65533;5\&#65533;T2&#65533;&#65533;`}6:&#65533; rPQx&#65533;&#65533;&#65533;tq&#65533;%&#65533;&#65533;m&#65533;]w&#65533;J&#65533;"&#65533;H=u8&#65533;&#65533;&#65533;F&#65533;&&#65533;&#65533;&#65533;|@M&#65533;ICvS(C&#65533;&#65533;)&#65533;&#65533;n:R&#1376;FS&#65533;3&#65533;&#65533;FD&#65533;.&#65533;&#65533;b&#65533;&#65533;^&#65533;&#65533;&#65533;`&#65533;&#65533;&#65533;&#65533;#6&#65533;/;l&#65533;&#65533;&#65533;$&#65533;&#65533;D6&#65533;&#65533;&#65533;D|&#65533;C`&#65533;`&#65533;&#65533;&#65533;&#65533;&#65533;@
E&#65533;&#65533;&#65533;N\&#65533;F&#65533;h&#65533;&#65533;@C	&#1409;0gqk[fP@p&#65533;6&#65533;i1d$H&#65533;x&#65533;$&#65533;&#65533;@"o&#65533;%<&#65533;=&#65533;h~\&#65533;Ud&#1030;AvH&#65533;&#65533;U&#65533;*&#65533; &#65533;&#65533;&#65533;&#65533;:&#65533;,P&#65533;=w&#65533;|&#65533; &#65533;	L&#65533;q&#65533;C&#65533;t&#1159;&#65533;DJ&#65533;&#65533;P:7&#65533;)N	hG&#65533;&#65533;t&#65533;vd,&#65533;H&#65533;\B*&#65533;Ql2&#65533;Lh&#65533;&#65533;&#65533;i A(a&#65533;&#65533;d%xQ^&#65533;&#65533;)l&#65533;&#65533;&#65533;Y&#65533;&#65533;&#65533;#&#65533;:r&#65533;x&#65533;Y&#65533;ul`&#65533;&#65533;&#65533;E &#65533;@&#65533;&&#65533;&#65533;&#65533;&#65533;`f&#65533;A;&#65533;&#65533;&#65533;JD"?YgA&#65533;3&#65533;%6&#65533;
P&#629;&#65533;&#65533;&#65533;Je&#65533;s@&#65533;&#65533;L4p&#65533;BR&#65533;#dd%*&#65533;&#65533;&#65533;u&#65533;&#65533;@&#65533;e&#65533;+&#65533;P&#65533;J&#65533;&#65533;=&#65533;M&#65533;c&#65533;#&#65533;&#304;&#65533;+x&#65533;d&#65533;(&#1490;&#65533;)&#65533;g&#65533;&#65533;/,&#65533;/&#65533;&#65533;&#65533;&#65533;2&#65533;8M&#65533;b&#65533;&#65533;y&#65533;2m&#65533;&#65533;NJ&#65533;&#65533;&#65533;&#65533;&#65533;<_N&#65533;&#65533;&#65533;&#65533;RiPE&#65533;xY&#65533;d&#65533;&#65533;&#65533;C1&#1520;&#65533;&#65533;i!,&#65533;&#65533;&#65533;|&#65533;%&#65533;&#65533;&&#65533;F7f&#65533;q&#65533;g&#65533;IQ&#65533;`&#65533;&#65533;&#65533;&#65533;&#1718;3&#554;&#65533;^H&#65533;@t&#65533;&#65533;w&#65533;&#65533;&#65533;Z&#65533;&#26010;l&#65533;&#65533;&#65533;&#65533;@&#65533;&#65533;&#269;&#65533;Y&#65533;)&#65533;Pr&#65533;,&&#523;[&#65533;&#65533;&#65533;L2&#65533;vh&#65533;t
)H(A&#65533;&#65533;|"&#65533;XN+&#65533;"&#65533;&#65533;&#65533;aA&#2378;
&#65533;q (\&#65533;&#1858;,q7&#65533;JR@WpR&#65533;L&#65533;=&#65533;&#65533; &#734123;$K&#65533;&#65533;&#65533;&#65533;8Y&#65533;&#65533;&#65533;
H&#65533;f&#65533;6&#65533;&#65533;&#65533;&#65533;&#65533;&#65533;`&#65533;&#65533;t&#65533;&#65533;!&#65533;K~3&#65533;$<(\%&#65533;&#65533;b&#65533;DB&#584;&#65533;v&#65533;&#65533;;`&#65533;&#1044;&#65533;}%&#65533;&#65533;J&#65533;
vT&#65533;q(&#65533;&#65533;yXQ-&#65533;;&#65533;<&#65533;9&#65533;S&#65533;&#65533;&#65533;&#65533;&#65533;6&#65533;&#65533;H&#65533;&#65533;H&#65533;&#65533;W G%2P&#65533;l&#65533;&#65533;&#65533;&#65533;@&#65533;&#65533;,)6&#65533;#&#65533;P&#65533;&#65533;-&#65533;)&#65533;B&#65533;&#1778;&#65533;L!	22&#65533;M<"&#65533;*c&#65533;&#65533;&#65533;`(zA!&#65533;&#1809;&#65533;&#65533;&#65533;%6&#65533;&#65533;&#65533;&#65533; ~&#65533;&#65533;WGl&#65533;M&#65533;&#65533;%&#65533;&#65533;Qr&#65533;&#65533;&#65533;&#65533;_8&#65533;+]	@A&#65533;&#65533;@^J&#65533;&#65533;&#65533;xo$&#65533;@&#65533;,8&#227;&#65533;7$@&#65533;q&#65533;S&#65533;,&#65533;5&#65533;s 9+&#65533;&#65533;&#65533;-M&#65533;&#65533;VhE&#65533;&#65533;&#65533;&#65533;!9y`&#65533;&#65533;3F&#65533;&#65533;6&#65533;&#65533;&#65533;f<&#65533;&#65533;)@&L&#65533;&#65533;&#65533;!	Hy&#65533;$ &#65533;M&#65533;&#65533;&#65533; &#65533;&#1806;w&#65533;&#1885;&#65533;{;8&#65533;qG&#65533;G &#65533;&#65533;&#65533;&#65533;M&#65533;&#65533;&#65533;,)&#65533;q&#65533;&#65533;;t&#65533;Un&#728;c&#65533;"&#65533;&#65533;&#65533;ifKl2&#65533;&#65533;(`&#65533;w&#65533;n &#459;&#65533;&#65533;H?&#65533;5&#65533;a&#65533;&#65533;&#65533; 0&#65533;&#65533;&#65533;&#65533;0&#65533;&#65533;] &#65533;&#65533;>&#65533;t&#65533;&#65533;&#65533;&#65533;&#65533;&#65533;&#65533;7&<m&#65533;&#65533;&#65533;h&#65533;&#65533;&#65533;pc&#65533;J&#65533;&#65533;Q"@#@&#65533;&#65533;*n2il&#65533;P&#65533;&#65533;&#65533;&#65533;&#65533;cD&#65533;x&4&#65533;&#1555;&#65533;D&#65533;&#65533;u&#65533;&#65533;(&#657;&#65533;h&#65533;&#65533;Z&#65533;&#65533;r&#65533;&#65533;&#65533;u&#772;Z&#65533;J&#65533;&#65533;Vh8&#65533;0i&#65533;&`3&#65533;&#65533;K&#65533;L9,V#&#65533;Xw#&#65533;&#65533;j&#65533;aA~&#65533;&#65533;&#65533;+'6&#65533;i~y&#65533;&#65533;&#548;&#65533;&#65533;;&#65533;1&#65533;&#757;&#65533;Z&#65533;
&#65533;p&#65533;=&#65533;&#65533;H&#65533;&#65533;&#65533;t&#65533;&#65533;	&#65533;&#65533;&#65533;0.;&#65533;|&#65533;&#65533;&#65533;&#65533;w&#65533;&#65533;(z&#65533;V&#65533;RC&#65533; T&#65533;_"&#65533;`&#65533;&#65533;F&#65533;.
v&#65533;J&#65533;&#65533;j&#65533;&#65533;[bBd&#65533;&#65533;+P&#65533;&#65533;@&#65533;^&#65533;m&#65533;P&#65533;&#65533;&#65533;K&#65533;f&#65533;&#65533;C&#65533;m&#65533;T&#65533;&#65533;&#65533;K&#65533;&#65533;&#65533;WMB+&#65533;&#65533;h&#65533;&#65533;tA&#65533;I&#65533;&#65533;&#65533;,A	&#65533;&#65533;&#65533;(&#65533;&#65533;&#65533;A &#65533;&#65533;]G&#65533;&#65533;&#65533;\&#65533;&#65533;@&#65533;B	&#65533;&#65533;)&#65533;&#65533;Ah@;&#65533;&#65533;&#65533;&#65533;&#65533;&#1592;&#65533;GA&#65533;&#65533;1&#65533;c&#592;w\&#65533;&#65533;.W&#65533;!Nw	&#65533;&#65533;&#65533;&#65533;%K&#65533;&#65533;rD!r<@&#65533;&#65533;&#341;&#65533;&#65533;&#65533;&#65533;@d&#65533;D&#65533;_P&#65533;&#65533;@&#65533;&#65533;@&#65533;R&#65533;A&#65533;n&#65533;aA&#65533;&#65533;&#65533;L&#65533;$&#65533;&#65533;&#65533;&#65533;&#65533;@&#65533;|	&#65533;@&#65533; VB6T&#65533;&#65533;C&#33859;,T&#65533;&#65533;&#65533;&#65533;+&#65533;#&#65533;&#65533;P&#65533;&#65533;&#65533;
9&#65533;$&#65533;uD&#65533;&#65533;&#65533;&#65533;1&#65533;~&#65533;TL&#65533;&#65533;&#65533;&#65533;H&#65533;&#65533;L&#65533;&#252;&#1472;&#65533;V&#65533;@6&#256;&#65533;B&#65533;&#65533;A&#65533;&#65533;%PIt\B"&#65533;@+X&#65533;/!2}`]&#65533;@hA&#65533;&#65533;R&#65533;A&#65533;&#65533;(&#65533; I&#65533;I&#65533;&#65533;&#65533;X&#65533;iDf(A=&#65533;&#11619;&#65533;y&#65533;u&#65533;&#65533;&#65533;&#65533;&#65533;&#1344;&#65533;&#65533;@&#65533;@,@?&#1408;@M&#65533;&#65533;9KnBDB&#65533;*@&#1561;&#65533;N&#65533;&#65533;&#65533;l&#65533;&#65533;B&#65533;@&#65533;&#65533;&#65533;G&#65533;&#65533;AH	&#65533;@st&#65533;&#65533;&#65533;G&#65533;&#65533;&#65533;A&#65533;<&#65533;HB&#65533;d$&#65533;@L&#65533;&#65533;&#65533;	@AO&#65533;&#65533;&#65533;9&#65533;&#65533;QV&#65533;!&#65533;TX&#65533;&#65533;YE&#65533;&#65533;S@$&#65533;$&#65533;&#65533;%B&#65533;&&#1152;Q&#65533;&#65533;!h&#65533;#&#65533;B\&#65533;&#65533;&#65533;_&#65533;&#65533;R&#65533;+&#65533;&#65533;P&#65533;!&#65533;&#65533;&#65533;TZc9&#65533;&#65533;$&#65533;&#65533;@&#65533;5&#65533;
 e&#65533;H&#65533;W&#65533;h&#65533;FYA&#65533;X[K,AL&#65533;)T&#65533;&#1532;&#65533;i
B&#65533;n&#65533;&#65533;DnX&#65533;&#65533;U&#65533;Ri&#65533;&#65533;
.&#131;A&#65533;&#880;N&#65533;i&#65533;Tb&#65533;=&#65533;&#65533;&#65533;X&#65533;t&#65533;y&#65533;&#65533;,&#65533;&#65533;&#65533;:!WD&#65533;&#65533;&#65533;@.&#65533;&#65533;&#65533;(&#65533;H(HbKL(&#65533;q.&#65533;&#65533;&#65533;&#65533;D&#65533;
&#65533;&#65533;&#65533;&#65533;&#65533;xY\&#65533;t&#65533;&#65533;&#65533;@	&#65533;&#65533;&#65533;&#65533;&#65533;&#65533;&#65533;&#65533;&#603;&#65533;D&#65533;&#65533;r&#65533;Tt&#65533;	&#65533;$O&#65533;gO&#65533;&#65533;&#65533;&#65533;&#65533;'#jR:&#65533;e]&#65533;U4A)&#65533;&#65533;S@&&#65533;I&#65533;=&#65533;d&#65533;Q&#65533;&#65533;
<&#65533;&#65533;&#65533;FJ&#65533;&#65533;)Z]Z&#1241;&#65533;&#65533;&#65533;&#65533;&#585;&#65533;d&#65533;tD+&#65533;bg&#65533;O6&#65533;C&#256;/6&#65533;e&#65533;&#65533;&#65533;LA'@&#65533;K|&#65533;&#65533;I&#138;&#65533;&#65533;p&#65533;&#65533;*&#65533;&#1393;uD4&#65533;&#65533;nL&#65533;*&#65533;&#65533;;\g&#65533;&#65533;D&#65533;&#65533;&#65533;%&#65533;&#65533;&#65533;&#65533;&#65533;&#65533;&#65533;&#65533;b&#65533;&#65533;=dy&#65533;\m.@e&#65533;n&&#65533;&#603;1&#65533;&#65533;$rAh&#65533;T&#65533;&#65533;`N&#65533;J(&#65533;)&#65533;&#65533;b&#65533;_&#65533;|&#65533;&#65533;K&#65533;q&#537;&#65533;H-w&#65533;&#65533;AmB$&#65533;[&#65533;&#65533;_&#65533;*&#65533;&#65533;St&#65533;&#65533;O&#65533;'&#65533;&#65533;g&#65533;&#65533;&#65533;&#65533;&#65533;&#65533;&#36628;&#65533;r&#65533;&#34552;R&#65533;&#65533;5&#65533;&#65533;3&#65533;&#65533;@&#65533;&#65533;
&#65533;p&#65533;&#65533;@b&#65533;&#65533;&#271;I&#65533;&#65533;&#65533;Y&#65533;&#65533;&#65533;&#65533;Q+&#65533;(&#65533;&#65533;&#65533;(^&#65533;!$&#65533;&#65533;+dC&#65533;BLJ&#65533;&#65533;&#65533;&#65533;%&#65533;D&#65533;$ADK<&#65533;$$B+&#65533;B"$cZ&#65533;&#227;<&#65533;m(&#65533;@4&#1744;jc&#65533;L&#65533;&#65533;&#65533;&#65533;xJ&#65533;&#65533;&#65533;&#609;byh&#65533;&#65533;&#65533;d&#65533; &#65533;&#65533;&#65533;p&#65533;&#65533;K&#65533;&#65533;&#65533;(KG&#65533;X<r&#266;&#65533;&#1540;P &#65533;D&#65533;&#65533;&#65533;)&#65533;&#65533;&#65533;%&#65533;&#65533;\&#65533;&#65533;&#65533;&#946;d&#65533;&#377;N&#65533;YA&#65533;&#65533;&#65533;]@=&#65533;&#65533;@7@7&#65533;N&#65533;	ABLB&#65533;&#65533;	&#65533;l&#65533;&&#65533;'&#65533;&#65533;A|j&#65533;&#65533; &#65533;&#65533;}V\h&#65533;2&#65533;&#867;&#65533;(&#65533;e&#65533;^#>y&#65533;&#65533;&#65533;&#65533;&#65533;@4&#65533;8&#65533;V&#65533;&#1179;+&#65533;!&#65533;@&#65533;!&#65533;&#65533;&#65533;y$A&#65533;TL&#65533;I&#65533;&#65533;.&#65533;&#65533;p
&#65533;&#65533;F&#65533;9&#65533;R&#65533;&#65533;&#65533;&#65533;&#65533;&#65533;~6&#65533;&#1208;F*&#65533;&#65533;e&#65533;AX&&#65533;U&#65533;	N&#65533;&#65533;&#65533;$P&#65533;&#65533;.&#65533;N&#65533;@t&#65533;5&#65533;H&#65533;g6E&#65533;r&#65533;&#65533;&#65533;i&#65533;&#65533;f;&#65533;`w&#65533;#&#65533;q&#65533;m"&#766;	T&#65533;&#16285;&#65533;9G&#65533;@d&#65533;x&#65533;&#65533;L&#65533;&#65533;yf&#65533;$&#65533;&#65533;^b&#65533;&#65533;N&#65533;&#933;d&#65533;A&#270;v&#65533;OX&#65533;&#65533;D&#65533;&#65533;&#65533;,G&#457;&#65533;&#65533;&#65533;&#65533;dT&#65533;$l&#65533;Lm&#65533;v&#65533;|b&#65533;&#65533;'P&#65533;#.&#65533;i&#65533;Rx&#65533;+&#65533;*=&#65533;&#65533;&#65533; &#65533;F&#65533;j&#65533;&#65533;_
&#65533;&#65533;@!&#65533;&#65533;&#65533;*&#65533;&#65533;&#65533;&#293;&#65533;&#65533;(:&#65533;&#65533;^"&#65533;&#65533;+&#65533;C9&#65533;&#65533;
&#65533;4O&#65533;&#65533;C,&#65533;&#65533;&#65533;8&#65533;H>M&#65533;2MG(
S&#65533;]&#65533;&#65533;&#65533;-	&#65533;X@&#65533;&#65533;,B&#65533;<&#65533;0&#65533;&#65533;M&#65533;;l&#65533;&#65533;n&#65533;f<(<JV&#65533;[A&#65533;&#65533;`&#490;n&#65533;Dba@1&#65533;&#65533;I&#65533;f&#65533;%&#65533;&#65533;&#65533;&#65533;&#65533;bA`&#65533;V&#65533;d#&#65533;8&#65533;&#65533;&#65533;'&#65533;&#718;p&#441;&#65533;&#65533;)U&#65533;#$r"&#65533;Z&#49196;*&#65533;&#65533;&#65533;&#65533;\&#65533;Z&#65533;BEl&#65533;p&#65533;l&#65533;{&#65533;o&#65533;&#65533;&#65533; &#65533;*&#65533;
&#65533;K&#65533;&#65533;U&#65533;&#65533;D&#65533;&#65533;R&#65533;m=&#65533;&#65533;&#65533;&#65533;&#65533;&#65533;&#65533;&#65533;&#65533;@&#65533;&#65533;&#1665;&#65533;[&#65533;I!&#65533;&#65533;hH\N&#65533;uH&#65533;:&#65533;&#65533;&#65533;&#65533;H&#65533;t&#65533;,&#65533;0&#1209;&#65533;RJ&#65533;&#248;@B9&#65533;&#65533;i&#65533;&#65533;(&#65533;&#65533;6Rf&#65533;&#65533;\&#65533;pMG|&#65533;&#65533;A&#65533;L&#65533;H&#65533;&#65533;&#65533;75&#65533;&#65533;&#65533;Sv&#65533;&#65533;&#65533;5,A<l&#65533;&#65533;@?&#65533;4&#65533;o&#65533;&#65533;`&#704;0d&#65533;&#65533;&#65533;&#65533;&#413;&#65533;&#678;N8&#65533;KLt&#65533;&#65533;&#65533;&#65533;;3&#65533;e&#65533;&#65533;&#65533;x&#257;@&#65533;&#65533;X+&#65533;&#65533;'=&#65533;&#65533;2&#65533;&#1158;@&#1218;&#65533;|&#65533;&#65533;{&#65533;&#65533;&#65533;&#65533;<&#65533;2 &#65533;&#65533;uP&#65533;S&#65533;&#1131;&#65533;&#65533;T&#65533;S:B@&#65533;I&#65533;&#65533;2*&#65533;&#65533;/&#65533;C6&#65533;B&#65533;&#65533;&#65533;P-E2&#65533;'&#65533;As&#65533;&#65533;dt&#65533;&#65533;&#65533;&#65533;@,&#65533;&#156;&#65533;&#65533;&#65533;&#1033;W&#1350;;&#65533;A&#65533;&#65533;&#65533;F&#65533;D	&#65533;S&#65533;D&#65533;E&#65533;&#65533;&#65533;+&#65533;t&#65533;$&#65533;`Y&#65533;&#65533;&#65533;@&#65533;&#65533;a&#65533;@&#65533;e-&#65533;wjB&#65533;x&#65533;@&#65533;&#1115;&#65533;$t6&#65533;&#65533;"&#65533;)&#65533;&#65533;&#65533;-&#65533;&#65533;e
&#65533;d
,&#65533;&#65533;D9&#65533;@!D7AW&#65533;&#65533;&#65533;4&#65533;&#65533;&#65533;RP&#65533;&#65533;I&#65533;@&#65533;e&#65533;&#65533;&#65533;&#65533;,GIB&#65533;:&#65533;&#65533;&#65533;(&#65533;&X&#65533;&#65533;rM&#65533;M&#65533;&#65533;&#65533;"Dw2SL&#65533;&#65533;&#1409;x&#65533;&#65533;P&#65533;j+s&#65533;&#65533;L$&#65533;2H&#65533;{&#65533;ZuF&#65533;T&#65533;&#65533;a&#65533;7&#65533;kp2#&#408;&#65533;$&#65533;&#65533;.&#65533;&#65533;<&#65533;&#65533;n+A0&#65533;$,Eu
)m&#1589;0)
&#65533;&#65533;&#65533;\!&#65533;&#65533;ghj,&#65533;X&#65533;`&#65533;L&#65533;&#65533;8N&#65533;&#65533;[&#65533;)&#65533;>&#65533;`&#65533;aqG&#65533;&#65533;&#1664;&#65533;&#65533;&#65533;&#65533;&#65533;#&#65533;&#65533;S&#65533;&#65533;&#65533;-A&#65533;&#65533;HJ&#65533;1&#65533;&#65533;&#65533;^B&#65533;U&#65533;&#65533;F1&#65533;A&#65533;X&#65533;&#65533;t@&#65533;&#65533;&#65533;&#65533;~S&#65533;vD&#65533;K&#65533;D&#65533;UB%&#65533;&#65533;Dv5E&#65533;F(-'sr&#65533;Z&#65533;|&#65533;|&#65533;&#1204;}6&#65533;~vGKD&#65533;X@&#65533;&#65533;P&#65533;S&#65533;=&#65533;
&#65533;X5&#65533;&#65533;.g&#65533;J&#65533;&#65533;&#65533;$ip&#65533;&#65533;	&#65533;&#65533;`	&#65533;p&#65533;t#&#65533;&#65533;Y&#65533;L&#65533;&#65533;<&#65533;@&#65533;&#65533;&#65533;D\B&#65533;&#65533;@$&#65533;&#65533;&#65533;s&#65533;&#65533;&#65533;Sn1&#65533;@P&#65533;&#1232;!#k&#65533;$P@)t&#65533;D'&#65533;&#65533;&#65533;&#65533;&#65533;&#65533;&#65533;&#65533;p^&#65533;&#600;7E&#65533;&#65533;&#65533;&l:&#65533;&#65533;L&#65533;v&#65533;&#65533;&#65533;c&#65533; &#65533;&#65533;?,>YG$G&#65533;(&#65533;&#65533;&#65533;&#65533;&#65533;F&#161;F2&#65533;)&#65533;&#65533;K@&#65533;<@VK&#65533;&#65533;&#65533;&#65533;AL&#65533;&#65533;&#65533;&#65533;&#65533;'&#65533;a&#65533;GS&#65533;&#65533;&#65533;*&#65533;&#65533;f&#65533;&#65533;N&#65533;&#65533;R&#65533;	E&#65533;&&#564;&#65533;o*&#65533;o&#65533;V&#65533;&#65533;&#65533;d&#65533;&#65533;&#65533;&#65533;&#65533;y&#65533;&#65533;yA&#65533;&#65533;&#65533;&#65533;xup&#65533;h&#65533;x(&#65533;&#643;&#665;\&#65533;&#65533;1w@9&#65533;h"4&#65533;D&#65533;&#65533;&#860;&#65533;&#65533;_~&#65533;&#65533;~&#65533;A$#&#65533;&#65533;&#65533;p	&#65533;L&#65533;&#65533;&#65533;&#65533;&#65533;4&#65533;
&#1300;&#65533;c&#65533;%L&#65533;&#65533;&#65533;&#65533;S.1%&#65533;&#65533;`O@&#65533;&#65533;`&#65533;&#65533;&#65533;8&#65533;&#805;	&#65533;&#65533;&#65533;&#65533;&#65533;$Jw[&#1684;P&#65533;&#65533;&#65533;&#65533;u&#65533;&#682;@&#1318;&#65533;U{=r&#65533;:9&#65533;p^&#65533;/r&#65533;B&#65533;;9|V&#65533;&#65533;A&#65533;$&#65533;H&#65533;&#65533;"&#65533;S&#65533;&#65533;z&#65533;\c]&#65533;&#65533;&#65533;"&#65533;P&#65533;&#65533;&#65533;D&#65533;@_	7b&#1544;&#65533;TGl&#65533;&#65533;O*@&#65533;v3&#65533;{&#65533;$&#65533;&#65533;&#65533;&#65533;&#65533;@&#65533;7sWGx&#65533;{&#65533;&#65533;T&#65533;&#65533;&#65533;5&#65533;h&#1107;&#65533;&#65533;&#65533;&#65533;A&#65533;nM&#65533;&#65533;&#65533;&#65533;pt&#65533;&#65533;&#65533;&#65533;&#65533;&#65533;&#65533;x&#65533;V&#583;
&#65533;&#65533;@&#65533;&#65533;@&#65533;&#65533;&#65533;&#65533;@"&#65533;u$As&#65533;&#1190;&#65533;
&#65533;&#65533;E@8W}^n&#65533;&#65533;&#363;&#65533;&#65533;B&#65533;&#65533;`-@&#65533;y&#65533;&#398;)o%d&#1317;D;&#65533;&#65533;&#1725;{&#65533;*N&#65533;# x&#65533;&#65533;!B&#458;q&#65533;&#65533;H&#793;&#65533;$&#65533;&#65533;&#65533;&#523;`&#65533;&#65533;&#65533;@$M@,8q&#65533;&#65533;:FhQ&#65533;&#65533;)&#65533;iN}&#65533;&#65533;&#65533;&#65533;)&#65533;&#65533;.2jf&#65533;)S&#65533;=&#65533;&#65533;&#65533;&#65533;G?&#65533;>~&#65533;P&#65533;Ccdt&#65533;&#65533;&#65533;E&#65533;&#65533;Y`&#65533;+U&#65533;t@Q F&#65533;.S&#65533;&#65533;rZ&#65533;&#65533;[&#65533;qZlR&#65533;xq$&#65533;CD61&#65533;&#65533;&c&#65533;l"&#65533;&#65533;]&#65533;&#65533;@&#65533;
(P&#65533;&#65533;zu`&#65533;>p@v&#65533;&#65533;\Z&#65533;&#65533;,&#65533;>R&#65533;l&#65533;/%&#65533;T&#65533;(HX&#65533;hs&#65533;:&#65533;&#65533;a&#65533;\q[qLE	&#65533;'/~o&#65533;Q&#65533;H4)F&#65533;DI&#65533;Y&#65533;&#65533;@&#65533;4&#65533;&#65533;Q1&#65533;+J&#65533;|0-&#65533;H%&#65533;3!&#65533;-&#1314;&#65533;0>
&#65533;J&#65533;&#65533;&#65533;&#65533;Sv8&#65533;&#65533;+C&#65533;V&#65533;!FNaD&#65533;IJ&#65533;&#65533;V !#z&#65533;&#65533;%&#65533;&#65533;"&#65533;F&#65533;B&#65533;&#65533;8l&#65533;&#65533;Dd!sZ&#65533;&#65533;>&#65533;)&#65533;Hh&#65533;&#65533;&#65533;&#65533;&#65533;)&#65533;&#65533;pj&#65533;&#65533;P&#65533;"S&#65533;&#65533;&#65533;C&#65533;)+&#65533;w#H,X&#65533;N&#65533;6&#65533;* &#65533;8&#65533;
&#65533;*bj&#65533;&#65533;&#65533;c&#65533;D&#65533;S`&#65533;	&#65533;Q&#65533;V&#65533;K&#65533;&#65533;&#65533;&#65533;zlE!&#65533;&#65533;&#65533;&#65533;*`2I'st&#65533;MB0l&#65533;n8&#65533;&#65533;&#65533;R&#65533;&#65533;&#65533;&#65533;z6b(G&#65533;	&#65533;&#65533;&#65533;&#65533;>&#65533;&#65533;&#65533;Rk&#65533;$&#65533;(&#65533;&#65533;&#65533;&#65533;_&#65533;&#65533;u&#65533;&#1262;&#65533;3&#65533;&#65328;&#65533;&#65533;&#65533;a&#65533;&#65533; "&#65533;&&#65533;&#65533;h&#65533;4&#65533;&#65533;&#65533;&#65533;4&#65533;,"&#65533;"&#65533;lp&#65533;:&#65533;b&#65533;h&#65533;#&#65533;&#65533;&#65533;&#65533;7&#65533;H&#65533;.&#65533;&#65533;&#65533;IPt+Z&#65533;	&#65533;"&#65533;q&#65533;K	&#65533;&#65533;&#140113;\&#65533;&#65533;&#65533;&#65533;(&&#65533;~&#65533;!&#607;^&#65533;&#65533;2XD)&#65533;&#65533;Z&#65533;)5&#65533;UJ&#65533;)*4&#65533;"-&#65533;D&#65533;R&#65533;
&#65533;&#65533;&#65533;H-&#65533;8&#65533;&#65533;&#65533;A&#65533;>&#65533;&#65533;"&#65533;s%5&#65533;&#202;+
&#65533;v&#65533;&#65533;&#65533; 8&#65533;@5,&#65533;{&#65533;#Q&#65533;R83&#65533;2I&#65533;6&#65533;lH1&#65533;&#65533;&#65533;F&#65533;"t&#65533;T&#65533;V&#65533;C5
,&#65533;&#65533;T&#65533;&#65533;&#65533;&#65533;	`:&#65533;HF&#65533;&#65533;&#65533;6&#65533;3&#65533;/&#65533;&#65533;.&#65533;&#65533;'&#65533;&#65533;&#65533;&#65533;SvY&#65533;&#65533;&#65533;h&#65533;DP&#65533;6	"8&#65533;h'&#65533;&#65533;Z&#65533;&#65533;&#1743;&#65533;%7&#65533;s4&#65533;&#65533;u?2&#20697;&#737;&#65533;#
&#416;&#65533;&#65533;&#65533;i@!&#65533;@&#65533;v&#65533;&#65533;
&#65533;'&#65533;&#65533;&#65533;b&#65533;0NX`%@\b)&#65533;&#65533;n|	c&#65533;aJ)&#65533;$&#65533; &#65533;~Ar*&#65533;&#65533;&#65533;2&#65533;&#65533;O&#65533;&#65533;&#679;`6&#208;E&#65533;t4G&#65533;&#65533;&#65533;&#65533;&#65533;&&#65533;&#65533;&#65533;i&#65533;'E&#65533;&#65533;&#65533;]KQ&#65533;G&#65533;&#65533;&#65533;Bi&#65533;D%(QH &#65533;qxAb6QT&#65533;&#65533;X&#65533;&#1846;&#65533;|Dmi&#65533;&#65533;&6&#65533;&#65533;To9M&#65533;&#44058;Q&#65533;&#775;&#65533;&#65533;&#65533;&#65533;+|&#65533;c`AEj`9&#65533;MX&#242;&#65533;G w&#65533;&#50465;X2&#65533;9&#65533;}$&#65533;&#65533;A{P:&#65533;&#65533;q%P~4P&#65533;x&#65533;LQ&#65533;&#65533;E&#65533;&#65533;&#65533;&#65533;Y&#65533;[&#65533;&#65533;&#65533;~(&#65533;(&#65533;&#65533;Wa=&#65533;0&#65533;&#65533;&#65533;w
&#65533;`&#65533;i&#65533;&#65533;@&#65533;`F"3L&#65533;l &#65533;6&#65533;&#65533;G&#65533;&#65533;K6&#1457;#&#65533;&#65533;"x&#65533;&#65533;&#65533;`&#65533;&#65533;`E&#65533;Py&#65533;}>`&#65533;7&#65533;&#33639;x&#65533;.&#65533;y&#65533;&#65533;&#65533;&#65533;0
V&#65533;]t&#65533;-P&#65533;&#65533;&#65533;&#65533;N&#65533;&#65533;C&#65533;J&#65533;&#65533;&#65533;&#65533;&#65533;Z$ 5@&#65533; A&#65533;&#65533;&#65533;M&#65533;2&#65533;&#65533;&#65533;e*&#65533;6&#65533;m&#65533;Q!&#65533;&#65533;&#65533;&#65533;&#65533;-w&#65533;&#65533;&#65533;B&#65533;&#1592;&#65533;5aD&#65533;*>&#65533;&#65533;]&#65533;&#65533;+az&#65533;1XXV&#65533;&#65533;b91&#65533;&#65533;;)(&#65533;&#65533;&#65533;&#65533;&#65533;&#65533;=&#65533;VX&#65533;&#65533;4&#65533;!@&#65533;&#65533;'}d&#65533;a&#65533;&#65533;&#65533;&#65533; &#65533;&#65533;]&#65533;(&#65533;&#65533;P:&#65533;!	E+b&#65533;&#65533;h&#65533;&#65533;&#65533;&#65533;&#65533;SI&#65533;&#65533;L
&#65533;d+&#65533;&#65533;&#65533;&#65533;&#65533;&#65533;%2&#65533;^)&#65533;&#65533;&#65533;&#65533;&#65533;?&#65533;I&#65533;&#65533;&#65533;&#65533;T$&#65533;H&#65533;&#38914;?&#65533;0&#65533;TJ&#65533;^&#65533;FL`,&#65533;&#65533;C&#65533;4G&#65533;&#65533;&#65533;&#65533;0&#65533;4D&#65533;0@t&#65533;&#65533;	&#65533;&#65533;&#65533;hZ&#65533;&#65533;a&#65533;p
kV&#65533;D&#1442;&#65533;&#65533;&#65533;D&#65533;#,'T&#65533;&#368;s@&#65533;ddx6V&#65533;Q&#65533;&#65533;&#65533;6F&#65533;T&#65533;&#65533;,`&#65533;&#1488;&#65533;"&#65533;&#65533;@<0BH&#65533;
&#65533;hX&#65533;H&#1098;N&#65533;&#65533;&#65533;&#65533;Nd &#65533;/:&#711;RKD{@G&#65533;Vdu&#1773;&#65533;,X&#65533;i(]A&#65533;&#65533;L|d
&#65533;&#1813;&#65533;VaA&#65533;&#65533;!&#65533;I&#65533;),&#65533;&#65533;d&#65533;&#65533;&#65533;&#65533;f&#65533;j&#65533;h&#65533;f&#65533;&#65533;T&#65533;zxK(1&#65533;JUn&#65533;"&#65533;&#65533;&#65533;&#65533;w&#65533;)P&#65533;V&#65533;N!\V&#65533;>&&#65533;R&#65533;&#1153;l&#65533;a&#65533;&#65533;A&#65533;&#65533;0&#65533;!(J&#65533;&#65533;L?`&#65533;&#65533;BB&#65533;u&#65533;m&#65533;&#65533;$h	&#65533;&#1802;5&#65533;&#65533;&#65533;a!_nE&#65533;&#65533;1&#65533;)&#65533;"&#65533;
&#65533;&#65533;3&#65533;&#65533;&#65533;	&#65533;&#65533;Hf&#65533;&#65533;&#65533;>7&#65533;&#65533;&#65533;-T&#65533;&#65533;&#65533;&#65533;&#65533;T&#65533;&#65533;&#65533;&#65533; &#65533;&#65533;&#65533;#&#1545;t~&#65533;&#65533;|&#65533;&#65533;&#65533;i&#65533;&#65533;&#65533;&#194;/P&#65533;&#65533;-&#65533;&#65533;&#65533;&#65533;
&#65533;&#65533;1<)&#65533;y&#65533;&#65533;&#65533;f	[H	&#65533;X'P3&#65533;&#65533;&#65533;e&#65533;&#65533;&#65533;&#65533;1OY>&#65533;&#65533;vL&#65533;"q&#65533;&#65533;}Y&#65533;&#65533;&#65533;j&#65533;&#706;'&#65533;pD&#65533;$HF TnX&#65533;;9A&#65533;&#1439;l&#65533;I:&#65533;9nib(&#65533;&#65533;)JI&#65533;&#1194;d&#65533;	(&#65533;&#65533;&#1754;&#65533;&#65533;&#65533;&#65533;&#65533;uz@(&#3786;&#65533;&#65533;q8e+&#65533;X&#65533;`
9^&#65533;&#65533;&#65533;ies&#65533;&#65533;&#65533;Br&#65533;&#65533;p^S&#65533; &#65533;&#65533;&#65533;&#65533;` &#65533;}T&#65533;|&#65533;xB&#65533;&#65533;&#65533;L&#65533;&#65533;&#65533;&#65533;&&#65533;&#65533;|&#65533;&#65533;&#65533;&#65533;&#65533;&#65533;AA;4&#65533;<5&#65533;&#65533;^n|&#65533;&#65533;'>&#65533;&#65533;&#65533;&#65533;&#1127;h&#65533;K_w&#65533;`L&#65533;&#65533;&#65533;&#65533;&#65533;&#65533;&#65533;&#65533;X&#65533;>&#65533;	L&#65533;:&#65533;OR&#65533;U&#65533;DT&#65533;
&#65533;3&#65533;*&#65533;X&#536;&#65533;eI&#65533;&#65533;&#65533;$`&#65533;&#65533;&#65533;&#65533;&#65533;L&#65533;&#65533;u&#65533;&#65533;&#65533;<Mr&#65533;&#65533;p&#65533;^&#65533;&#65533;)&#65533;*DE.Bm&#65533;&#65533;%}&#1606;&#65533;O^&#65533;&#65533;w&#65533;"&#65533;&#65533;S&#65533;&#65533;&#421;&#65533;~&#65533;_vI%&#65533;5h&#65533;#&#65533;_%&#65533;4=Y&#65533;&#65533;&#65533;gmY&#65533;&#65533;&#65533;&#65533;P}&#65533;&#65533;&#65533;2&#487;x&#65533;d'H&#65533;.k&#65533;DY&#65533;T&#65533;&#65533;&#65533;&#65533;&#65533;:,{3l&#65533;&#65533;&#65533;&#1305;In&#65533;koJ&#65533;dDkd&#65533; V&#65533;50m&#65533;&#65533;
/B&#65533;
-b&#65533;&#65533;&#65533;&#65533;&#65533;_8GtM&#65533;&#65533;%&#65533;>&#65533;#<A&#65533;Hj&#65533;@&#65533;&#65533;&#1306;&#65533;-P&#65533;J@&#65533;&#65533;`&#65533;NCUb&#65533;`j&#65533;@!&#673;@&#65533;&#65533;&#65533;&#65533;b&#65533;&#800;&#65533;&#65533;n&#65533;&#65533;j*&#169;>&#169;&#65533;EdD#&#65533;,,&#65533;&#65533;  }."}&#65533;&#65533;#&#65533;&#65533;Z&#65533;?&#1920;&#65533;-)L&#62294;)&#65533;D&#65533;&#65533;G&#65533;&#65533;`&#65533; _&#65533;&#65533;&#65533;y&&#65533;&#65533;&#65533; ~&#65533;&#65533;%&#65533;&#65533;@&#65533;&#65533;m&#65533;&#65533;&<&#65533;&#65533;&#65533;&#65533;.(&#65533;&#65533;hF&#65533;$&#65533;,&#65533;&#65533;&#65533;&#65533;&#65533;W&#65533;#:&#65533;c&#65533;&#65533;&#65533;JK# &#65533;0 8&#65533;&#65533;2&#65533;&#65533;&#65533;&#65533;2J&#65533;	v&#65533;&#65533;`&#65533;&#65533;DE5>&#65533;&#65533;&#65533;&#65533;&#65533;&#65533;
%!>&#65533;&#65533;&#65533;&#65533;7
&#65533;7F&#65533;&#1696;c&#65533;&#65533;JH&#65533;&#65533;&#65533;&#65533;NV&#65533;&#65533;
&#65533; &#65533;&#65533;(&#65533;&#65533;C&#65533;$&#65533;=>BL&#65533;;G&#65533;&#907;&#2016;&#65533;`/&#65533;&#65533;
&#65533;.&#65533;>&#65533;&#65533;&#65533;& &#65533;B&#65533;&#65533;m\av&#65533;h&#65533;s&#65533;]&#65533;*&#65533;&#65533;
&#65533;&#65533;*&#65533;.&#65533;&#65533;&#65533;#2Oa`&#65533;>"P&#65533;&#65533;",d&#65533;&#668;&#65533;"&#65533;&#65533;&#65533;&#65533;&#65533;&#65533;**&#65533;_F&#65533;(>&#65533;&#65533;@&#65533;&#65533;&#65533;pi&#65533;&#65533;&#65533;;(&#65533;&#65533;&#65533;J&#65533;q&#65533;&#162;,&#65533;mB&#65533;a"Z&#65533;T&#65533;\&#65533;&#65533;o&#65533;&#65533;Ch`2&c&#65533;&#65533;&#65533;&#65533;&#65533;&#65533;H&#65533;&#65533;T&#65533;v&#65533;|&#65533;&#65533;8&#65533;2&#65533;Om*&#65533;4&#65533;-&#65533;&#65533;&#65533;&#65533;&#65533;&#65533;&5&#65533;"&#65533;&#65533;&#65533;&#65533;P&#65533;&#65533;&#65533;.!X`&#65533;&#1953;&#65533;8&#65533;&#65533;#"(&#1706;C&#65533;&#65533;&#65533;&#65533;
&#65533;-}&#65533;#ZZ&#65533;&#65533;P&#65533;&#65533;:&#65533;c<:`<"&#65533;&#65533;&#65533;&#1914; &#65533;Dpn!&#65533;&#65533;&#65533;&#65533; &#65533;9&#65533;C&#65533;&#65533;&#65533;&#65533;&#1925;&#65533;xmc&#65533;H&#65533;&#65533;&#65533;E8&#65533;#&#65533;&#65533;&#65533;&#65533;)@3&#140;&#65533;@&#65533;@&#65533;4&#65533;a&#65533;$&#65533;P&#65533;&#65533;)&#65533;G&#65533;A&#65533;Z&#65533;L&#65533;&#362;&#65533;)&#65533;@e&#65533;$?'&#65533;\&#65533;&#65533;@&#65533;&#65533;&#65533;&#65533;&#65533;A&#65533;&#65533;&#1156;,&#65533;F&#65533;:,Z&#65533;&#65533;&#65533;M&#65533;F&#65533;&#1922;Md2h&#65533;&#65533;&#65533;&&#65533;&:x&#65533;<&#65533;'g =&#65533;rR&#65533;lm$&#65533;&#65533;T@'$1&#65533;&#65533;	&#65533;&#65533;8'&#65533;&#65533;&#65533;f&#65533;5&#65533;&#65533;VE&#65533;\&#65533;R&#65533;$&#65533;&#65533;&#65533;c &#65533;X#:&#65533;&#65533;Q(*&#65533;&#65533;:&#65533;&#65533;&#1206;Y&#65533;&#65533;&#65533;2&#1443;=Z/*&#65533;1!&#65533;`&#65533;&#65533;&#65533;&#65533;&#65533;&#65533;`
*B&#65533;&#65533;Ta&#65533;4@k&#65533;&#65533;&#65533;#"\&#65533;J y&#945;&#65533;>&#65533;(&#65533;&#65533;&#1681;&#65533;BT&#65533;&#65533;&#65533;Z&#65533;&#65533;,3,&#1072;""A&#65533;P&#65533;6&#65533;Z`&#65533;L@S&#65533;4&#65533;N&#65533;02 &#65533;&#65533;&#65533;&#65533;*&#65533;%&#65533;rJX3"&#65533;&#65533;Y&#65533;&#65533;
&#65533;*&#65533;D2,h`r&#65533;&#65533;;cr&#65533;&#65533;K;&#65533;&#65533;,b&#65533;
&#65533;&&#65533;&#65533;&Qg&#65533;&#65533;0&#65533;&#65533;'!`&#65533;$&#65533;&#65533;&#65533;,&#65533;(&#65533;>&#65533;&#65533;&#1692; &#65533;&#65533;4&#65533;qZ&#65533;&#65533;-&#65533;&#65533;5<.!!&@~&#65533;&#65533;&#65533;: &#65533;&#65533;|&#65533;cdm&#65533;,&#65533;&#65533;&#65533;&#65533;W+"&#65533;&#65533;c<&#65533;&#65533;D
&#65533;&#226;DG&#65533;&#65533;&#648;&#65533;&#65533;[+&#65533;&#65533;&#65533;4&#65533;EK&#65533;&#737;!&#65533;a&#65533;&#65533;&#65533;&#1922;&#65533;J&#65533;I&#65533;/*BI%&#65533;I3&#65533;I	&#65533;&#65533;&#65533;&#988;&#65533;&#65533;f>&#65533;&#1417;&#65533;T&#65533;|&#65533;4Uk&#65533;>(&#545;&#65533;&#65533;&&#65533;J&#65533;3&#65533;J&#65533;6KLe"&#65533;&#65533;&#65533;0X W&#65533; &#65533;&#65533;@\&#65533;`&#65533;&#65533;&#136;&#65533;ll&#65533;d&#65533;&&#65533;B&#65533;&#65533;&#65533;&#65533;s&#65533;&#65533;3&#65533;I&#65533;&#65533;<&#65533;s&#65533; f&#1986;&#65533;\&#65533;mT`&#65533;&#65533;&#65533;S&#65533;AD&#65533;&#65533;E&#65533;hc&#65533;<&#65533;&#673;&#65533;&#65533;&#65533;F TR^`V&#65533;`&#65533;&#65533;"zOy&#65533;XbX?&#65533;B&#65533;C&#65533;R &#65533;&#65533;<&#65533;&#65533;&#904;&#65533;*	0A&#1590;m&#65533;v&#65533; n&#65533;hu&#65533;#=x&#65533;=&#65533;&#65533;1&#65533;1Z*,(&#65533;&#65533;&#65533;X&#65533;&#65533;(H)N&&#65533;\&#968;&#65533;(s2c@]&#65533;&#65533;I&#65533;&#65533;*&#65533;&#65533;$&#1953;:"&#65533;&#65533;4?s &#65533;%Z&#65533;v&#65533;&#65533;gL&#65533;&#65533;&#65533;&#1952;&#65533;"&#65533;&#65533;~&#65533;"&#65533;&#65533;&#65533;jph&#65533;&#65533;z&#65533;g~&#65533;p66&#65533;v&#65533;plaY&#65533;W&#65533;#h&#65533;FW&#65533;&#65533;M&#65533;e&#65533;/j&#65533;&#65533;>&#65533;
&#65533;&#65533;&#65533;'?(c&#65533;&#65533;&#65533;&#65533;RMq]&#65533;l&#65533;	`x&#65533;4~&#65533;V&#65533;
wI&#65533;&#65533;4F[&#65533;&#65533;&#65533;D&#65533;&#65533;&#65533;&#65533;A&#65533;&#65533;j&#65533;o&#65533;&#65533;('&#65533;jqV&#65533;&#65533;-&#65533; &#65533;&#65533;&#65533;C)&#65533;&#65533;C&#65533;&#65533;"&#65533;CW',&#65533;#Z&#65533;&#65533;&#65533;&#65533;&#65533;]&#65533;1&#65533;Q)&#65533;&#65533;&#65533;&#65533;&#65533;=&#65533;&#65533;&#65533;u]&#65533;&#65533;`"7&#65533;&#65533;&#65533;&#65533;T&#65533;#8&#65533;#&#65533;54QS&#65533;&#65533;&#65533;oK&#65533;t]&#65533;~\&#65533;t&#65533;0e"R&#65533;&#65533;,`&#65533;
&*&#65533;&#65533;el&#65533;&#65533;&#65533;::&#65533;bi2&#65533;f&#65533;yHh&#65533;wP&#65533;&#65533;-&#65533;O&#65533;&#65533;9&#65533;b$&#65533;z}&#65533; Ro f9 =&#65533; &#65533;-U(&#65533;&#65533;J&#65533;'&#1111;&#65533;@REr@!&#65533;h&#65533;/O&#65533;\&#65533;&#65533;l~&#65533;O&#65533;f&#65533;j&#65533;.n&#65533;#&#65533;j&#65533;&#65533;k&#65533;VVd&#65533;X&#65533;&#65533;&#65533;&#65533;&#65533;&#65533;&#1827;/HY&#65533;	&#65533;&#65533;Em&#65533;n&#65533;t&#65533;zQZ&#65533;&#65533;t&#65533;&#65533;_0&#65533;]&#65533;0&#65533;Qq&#65533;H&#65533;4Dcx]&#65533;&#65533;E&#65533;&#65533;3=",DS4#A4&#65533;&#65533;&#65533;{&#65533;[L7N&#5540;D&#65533;&#65533;&#65533;&#65533;P!&#65533;$KNa\!(@&#65533;&#65533;;&#65533;&#65533;&#65533;&#65533;;=R&#65533;&#65533;&#65533;#&#65533;Wx&#65533;x&#65533;9&y&#65533;&#65533;&#65533;3e&#65533;0&#65533;/J'k&#65533;9%&#65533;=gV&#65533;&#65533;8&#65533;&#65533;`&#65533;9&#65533;&#65533;#&#65533;m&#65533;&#65533;&#65533;#r&#65533;@&#65533;Z&#65533;&#65533;L&#65533;.!&#65533;1!4&#65533;&#65533;,&#65533;&#65533;A{&#65533;d&#12303;z&#65533;&#65533;&#65533;-&#65533;v-&#65533;&#22654;&#65533;&#65533;&#65533;=P`T&#65533;m&#65533;V&#65533;"d&#65533;&#65533;v's&#65533;b&#65533;&#65533;&#65533;&#534;&#65533;P&#65533;u&#65533;&#65533;&#65533;\U&#65533;&#65533;H&#65533;BK&#65533;&#65533;W&#65533;&#65533;&#65533;E&#65533;,JI &#65533;#~0&#65533;V(&#65533;&#65533;?&#65533;aM&#65533;t&#65533;&#65533;(&#1184;&#65533;p&#65533;(&#65533;&#65533;&#65533;2k&#65533;DT&Jh&#65533; &#65533;eR&7&#65533;z&#65533;KM&#1572;&#65533;&#65533;&#65533;&#65533;&#65533;;U&#65533;&#65533;&#65533;&#65533;0/&#65533;3{&#65533;*q{&#65533;w&#65533;&#65533;`&#65533;+B(&#65533;)&#65533;&(0&#65533;#&#65533;VJ!}	&#65533;&#65533;C&#65533;,!&#65533;b&#65533;+<&#65533;:@&#65533;&#65533;V&#65533;M&#65533;&#65533;K&#65533;m&#1761;>&#65533;&#37024;&#65533;&#1795;=&#65533;g.&#65533;6&#65533;&#65533;&#65533;m}T&#65533;v&#65533;#n&#65533;:&#65533;&#65533;G&#65533;:,&#65533;?&#65533;J!&#65533;&#65533;&#65533;&#65533;&#2639;t&#65533;&#65533;5&#65533;?&#65533;/d&#65533;Ic&#65533;
&#65533;3Fa&#65533;&#65533;&#65533;D&#65533;&#65533;65&#65533;&#199;VLK&#65533;f3v&#65533;)&&#65533;oyL&#65533; &#65533;&#376;;&#1518;O&#65533;&#1007;&#65533;&#65533;&#65533;&#65533;&#65533;&#65533;&#65533;&#1441;&#65533;W&#65533;&#65533;&#65533;&#65533;y[&#65533;y+&#65533;&#65533;&#65533;&#65533;&#65533;`{	&#65533;&#65533;&#65533;X&#65533;7;>&#65533;"&#65533;"&#65533;&#65533;"&#65533;&#65533;L&#65533;J&#65533;pA&#65533;qc
&#65533;2&#65533;P$&#65533;&#65533;&#65533;&#65533;-Y&#65533;&#65533;$&#65533;+&#65533;Zz-14&#65533;&#65533;*;v{&#65533;)&#65533;&#65533;&#65533;#&#65533;&#65533;6&#65533;&#1782;w-&#65533;&#65533;&#65533;&#65533;y&#65533;&#65533;1&#65533;&#65533;d>@&#65533;&#65533;U&#65533;P&#65533;^&#65533;&#65533;&#65533;&#65533;&#65533;&#65533;&#65533;q7D&#65533;&#65533;&#65533;&#65533;&#65533;&#65533;&#65533;&#65533;&#65533;&#65533;&#65533;&#65533;px&#65533;&#65533;&#65533;&#65533;I&#65533;y&#65533;+B6@&#65533;6&#65533;)&#1411;&#65533;&#65533;)&#65533;M&#1617;&#65533;&#65533;&#65533;<&#65533;w&#65533;/&#65533;"/&#65533;&#65533;&#1151;&#65533;&#65533;&#65533;&#65533;&#65533;&#65533;&#65533;&#65533;&#65533;&#65533;&#65533;wlk&#65533;&#65533;&#65533;&#65533;&#65533;&#65533;&#65533;&#65533;&#65533;&#162;3|{&#65533;&#65533;5{&#65533;&#65533;#}O&#2061;&#65533;#&#65533; 9&#65533;L&#65533;&#65533;r&#65533;
&#65533;W\!9&#65533;C&#65533;t&#65533;>!&#65533;&#65533;bd&#65533;-&#65533;k&#65533;&#65533;hV,t&#65533;+&#65533;&#65533;&#1713;&#65533;&#1649;&#65533;%a?&#65533;n&#65533;&#65533;&#65533;Qi&#65533;&#65533;_&#1922;&#65533;&#829;&#65533;sU&#65533;G_&#65533;[!&#65533;Z&#65533;j&#65533;&#65533;&#65533;&#65533; jWI'3]&#65533;&#65533;&#773;&#65533;&#65533;&#65533;&#65533;%!&#925;m&#65533;7&#65533;P!+&#10000;PL&#65533;&#65533;|oEZ!n&#65533;[&#65533;8&#65533;64&#65533;&#65533;&#65533;,&#65533;N&#65533;&#65533;"&#65533;&#65533;&#65533;&#65533;&#65533;~1&#65533;&#65533;&#65533;&#65533;3]&#65533;;]&#65533;?&#65533;h&#65533;&e&#65533;	&#65533;N@4|&#65533;D#,z(y&#65533;&#65533;&#65533;&#65533;&#65533;N &#65533;"9&#65533;=&#65533;*&#65533;Ls#&#65533;&#65533;`&#1216;&#65533;6jrpF`e&#65533;&#65533;&#65533;&#65533;W&#65533;m&#65533;&#1671;&#65533;&#65533;&#65533;&#65533;"&#65533;=&#65533;?&#65533;&#65533;&#1873;kEiU&#377;&#1729;&#65533;&#65533;.R&#65533;&#65533;U&#65533;+&#65533;&#65533;
?&#65533;&#65533;pY&#65533;W&#65533;&#65533;Q&#65533;&#65533;&#65533;&#617;&#65533;&#65533;&#65533;e&#65533;&#65533;&#65533;5a\	&#65533;Od2&#65533;-j&#65533;0,.>&#65533;5^&#65533;&#65533;&#65533;&#65533;B&#65533;&#65533;"#P&#65533;&#65533;!?j&#65533;#'&#65533;@&#65533;3}&#65533;!+&#65533;&#65533;A&#65533;&#65533; &#65533;9&#65533;&#65533;&#65533;?}w&#65533;T&#65533; )&#65533;&#65533;&#65533;r&#65533;&#65533;8 z&#65533;&#65533;z'&#65533;&#65533;#0&#65533;4D&#65533;&#65533;&#65533;E&#65533;_&#65533;P&#65533;[A&#65533;d|&#65533;F`3&#65533;&#2018;7\&#65533;&#65533;YZ-&#65533;&#65533;r&#65533;&#65533;}&#65533;&#65533;&#65533;""&#65533;&#605;&#65533;&#65533;}&#65533;&#65533;&#65533;Q&#65533;(&#65533;!*&#65533;&#65533;)'&#65533;+&#65533;&#65533;&#65533;&#65533;&#65533;jb&#65533;&#65533;1&#65533;,&#65533;0aI&#65533;Zi&#65533;j!C&#65533;!A&#65533;X&#65533;&#1355;z&#65533;C&#131;&#65533; }&#65533;&#65533;T&#65533;&#65533;&#65533;&#793;3?&&#65533;&#65533;QfL&#65533;,z&#65533;&#65533;&#65533;&#65533;&#65533;K&#65533;;$8&#65533;&#65533;d+IV %,p&#65533;&#65533;&#672;,d&#65533;&#65533;(&#65533;*&#65533;?U&#65533;d&#65533;&#65533;&#65533;&#65533;OF&#65533;&#65533;f&#65533;&#65533;4;&#65533;&#65533;q&#65533;G3f@&#65533;&#65533;&#65533;&#65533;8&#65533;&#65533;&#65533;&#65533;&#265;.,&#65533;BE&#65533;r&#65533;<6xY&#65533;&#65533;]4h&#65533;&#65533;H&#65533;&#65533;&#1428;&#65533;&#65533;*&#65533;*H3G&#525;s&5&#65533;?z&#65533;&#65533;&#65533;&#65533;&#1332;i{&#65533;&#65533;;&#65533;n&#65533;W&#65533;&#65533;&#65533;&#65533;&#65533;2[&#65533; &#65533;H&#65533;&#65533;&#65533;&#785;0&#2033;&#65533;&#65533;&#65533;K}8&#65533;&#65533;`	&#65533;]&<&#65533;&#65533;&#65533;&#65533;u&#65533;&#65533;&#65533;[/&#65533;c&#65533;k\&#1255;&#65533;&#65533;&#65533;"&#65533;o&#65533;&#65533;&#65533;%E,&#65533;&#65533;G&#65533;@&#65533;&#65533;G&#65533;f L2&#65533;&#65533;QT&#65533;&#65533;I(&#65533;Amu&#65533;&#65533;J-p@P&#65533;&#65533;A+]&#65533;&#65533;&#65533;OAD&#65533;;V&#65533;&#65533;&#65533;g8&#65533;B
EM&#65533;U5~&#65533;D&#65533;&#65533;I}RTZc&#65533;&#278;[&#65533;h&#65533;&#65533;]7&#65533;]v&#65533;&#65533;W&#65533;&#65533;&#65533;&#65533;IvBW"&#65533;&#65533;b&#65533;&#65533;&#65533;)&#65533;d&#65533;&#65533;%&#65533;u&#65533;&#65533;x&#65533;@&#65533;d&#65533;N6&#65533;&#65533;&#65533;N&#65533;}&#65533;&#65533;&#65533;n&#65533;&#65533;`_&#65533;&#65533;&#65533;b&#65533;&#65533;nX&#65533;&#616;AW&#65533;J	&#65533;Cr&#65533;]&#679;&#65533;=0A&#65533;&#65533;&#65533;&#65533;A&#65533;N`^&#65533;&#65533;M1#&#65533;&#65533;:A&#21808;&#65533;zVP&#65533;@&#65533;&#647;&#65533;G&#65533;&#65533;&#65533;&#65533;x&#65533;_C&#65533;R@Q3&#65533;&#65533;&#1222;.&#65533;&#65533;&#65533;F9k&#65533;I?q&#65533;&#1165;W&#65533;acV)&#65533;&#65533;LG&#65533;k&#65533;&#65533;&#65533;&#65533;_+V&#65533;&#65533;	$&#65533;&#65533;C&#65533;8&#65533;&#65533;q&#65533;&#65533;&#65533;\}&#65533;&#65533;LG~&#65533;o&#65533;A&#65533;l&#65533;'&#65533;d\M&#1413;p_(&#65533;p11&#65533;F&#65533;0&#65533;&#65533;_&#65533;qIf&#65533;V&#65533;Aw&#65533;&#65533;tPR/&#65533;&#65533;&#65533;*IFk&#65533;a&#65533; &#65533;&#65533;&#65533;1&#65533;G&#65533;&#65533;p36&#65533;&#65533;&#65533;6J[&#65533;&#65533;-&#65533;h&#65533;q\&#65533;&#65533;	&#65533;0&#613;Nc&#65533;&#65533;;&#65533;SNw&#65533;&#65533;i&#65533;&#65533;va&#65533;&#65533;&#65533;&#65533; L`P;f&#65533;-&#65533;&#65533;Q&#65533;&#65533;_&#65533;w&#2032;gd&#65533;&#1592;&#65533;L%&#65533;qT(\&#65533;&#65533;L)>S&#65533;&#65533;&#65533;q@&#65533;&#65533;R5T[A&#65533;&#65533;&#65533;&#65533;&#65533;&#65533;}E&#65533;n&#65533;&#65533;<&#65533;~	8U[&#65533;H&#65533;Y&#65533;Gg&#65533;&#65533;&&#65533;&#65533;&#65533;0&#65533;	7&#65533;uW]tAW&#65533;&#65533;Wi"W2@3`&#65533;W&#65533;&#415;2&#65533;&#65533;d&#65533;H"aCy&#65533;*&#65533;&#65533;RDm&#1424;'$&#65533;&#65533;&#65533;]0D&#65533;&#65533;t&#65533;6|q&#65533;&#65533;a~&#65533;gm4&#65533;H?:&#1199;&#65533;&#65533;G&#65533;9&#65533;4&#65533;&#65533;kW&#65533;&#65533;yH&#65533;*ta9&#65533;&#65533;T&#65533;J&#65533;&#65533;vLBVH~
0&#65533;qY&#65533;s&#288;S:&#1057;&#65533;&#65533;&#65533;%:1&#65533;&#65533;&#65533;6/&#65533;&#65533;&#65533;pm&#65533;&#65533;I&#65533;&#65533;|&#65533;q$&#648;&#65533;Z&#65533;>%#9W&#65533;2&#65533;.P&#65533;&#65533;j$$#o&#65533;@&#65533;&#65533;V&#65533;&#65533;&#65533;&#65533;&#65533;&#65533;3.{Z&#1842;&#65533;O@@v&#65533;s&#65533;A&#65533;&#65533;;&#65533;&#65533;3&#533;&#65533;&#65533;&#65533;|&#65533;(H5&#65533; hj@&#65533;0&#65533;7&#65533;W8C
Z@&#65533;&#65533;x$E&#65533;@
&#65533;&#65533;3x&#65533;&#65533;&#65533;&#65533;&#65533;&#65533;(&#65533;A&#65533;g&#65533;[&#65533;.i&#65533;&#65533;-5&#65533;&#65533;&#65533;&#65533;n>I&#65533;&#65533;,%s&&#65533;K&#65533;&#65533;&#65533;&#65533;G&#65533;+R*G&#65533;&#65533;&#65533;G&#65533;&D[&#65533;j &#65533; &#65533;v5.In7	&#65533;
W&#65533;&#65533;&#65533;&#65533;$F	R&#1032;&#65533;5-'Ne&#65533;V9&#65533;&#65533;8&#65533;&#65533;4I@FTTL(&#65533;(&#65533; &#65533;" &#65533;&#65533;(K(&#65533;I&#293;qrgIA&#65533;&#182;(&#65533;&#65533;a&#65533;&#65533;&#65533;&#65533;&#65533;&#65533;	-C&#65533;&#65533;$ &#65533;&#1861;.@&#65533;&#65533;<&#65533;L&#65533;~)G"&#65533;8&#65533;&#65533;pq&#65533;&#65533;&#65533;&#65533;J@&#65533;P2(@$9&#65533;@"{&#65533;&#65533;F&#65533;&#65533;&#65533;)&#65533;#&#65533;&#65533;&#65533;%+y&#605;}A}&#65533;&#65533;'&#65533;(&#65533;z&#65533;&#65533;&#65533;&#65533;Qg	(U&#65533;&&#65533;&#65533;&#65533;&#65533;OK&#65533;;&#65533;&#1761;6&#65533;&#65533;j>&#65533;&#65533;Sz&#65533;+&#65533;@"+&#65533;&#65533;NXHhA&#65533;p#&#65533;&#65533;&#65533;&#65533;u&#65533;\3q&#65533;&#1830;&#65533;&#1537;&#65533;Ya]&#65533;&#65533;&#65533;&#65533;"&#65533;A&#65533;iU&#65533;&#65533;&#65533;&#65533;&#65533;&#65533;O&#65533;&#65533;"&#65533;%di&#65533;?&#65533;&#65533;&#65533;&#65533;&#1872;&#65533;V&#65533;b&#65533; &#65533;&#65533;&#65533;nF&#65533;@&#65533;&#65533;yd\&#65533;&#65533;_.qQ&#65533;X&#65533;$@A"Jp	r&#65533;&#65533;.nZC&#65533;A&#65533;&#65533;$@&#65533;&#65533;&#65533;+&#65533;L&#65533;&#65533;rd&#65533;&#65533;J&#65533;&#65533;&#65533;u&#65533;&#65533;&#65533;x&#65533;89iT"$&#65533;&#65533;I$&#65533;G&#65533;$&#65533;#U&#65533;>UHh&#65533;N&#65533;&#65533;&#65533;Rm&#65533;&#65533;W&#65533;"L-&#65533;,8	&#65533;&#65533;i&#65533;&#65533;&#65533;$&#65533;,&#65533;	L&#65533;H&&#65533;+&#1362;&#65533;6&#65533;j&#65533;`&#65533;&#65533;4&#65533;&#65533;&#65533;8&#65533;_P&#65533;H#&#65533;cg6&#65533;&#65533;&#65533;&#278;#s/&#65533;~&#65533;&#65533;&#65533;&#65533;,+&#684;&#65533;Pv&#65533;&#65533;&#65533;&#65533;,}&#65533;GR&#65533;&#65533;&#65533;N&#65533;KN&#65533;F3&#65533;J&#65533;&#65533;&#65533;NR&#65533;&#65533;&#65533;00P&#1038;&#65533;#u&#65533;@&#65533;&#1026;&#65533;&#65533;A&#65533;&#65533;&#65533;dCDc(&#65533;&#65533;@&#65533;1|&#65533;n'&#65533;&#65533;&#65533;S&#65533;&#65533;DB&#65533;h(&#65533;$#&#65533;&#65533;RmG	&#65533;CK&#65533;&#65533;&#65533;$[&#65533;G&#65533;z&#65533;&#65533;zD&#65533;&#65533;&#1286;&#65533;&#65533;HD&#65533;!W&#65533;&#65533;e&#65533;y^&#65533;&#65533;	&#65533;51%&#65533;&#65533;i\&#65533;z&#65533;%&#1973;-}&#65533;&#65533;*&#65533; Jfkr&#242;&#65533;&#65533;&#837;.&#65533;&#65533;&#65533;&#65533;&#65533;)&#65533;w&#65533;&#65533;&#65533;&&#65533;&#65533;&#65533;<&#65533;&#65533;&#65533;&#65533;#&#65533; b&#65533;&#65533;!&#65533;%&#65533;&#65533;;0'`&#65533;v&#65533;&#65533;&#65533;8&#65533;&#65533;2&#65533;&#65533;#bp&#65533;s&#65533;  1 &#65533;&#65533;trR
X&#65533;&#65533;1(&#65533;T&#1089;&#65533;A&#65533;&#65533;!&#65533;L&#65533;&#65533;+&#65533;\	&#65533;v&#65533;&#65533;&#65533;&#65533;!DP&#65533;{"]&#65533;&#65533;Q&#1517;&#65533;_&#65533;s&#65533;GU9@&#65533;`;&#65533;&#65533;&#65533;R&#65533;q &#65533;z&#65533;{r&#65533;&#65533;`&#65533;&#65533;&#65533;R/1&#65533;v&#65533;&#65533;Ei#H&#65533;&#10998;}&#65533;-y^&#65533;&#65533;&#65533;i&#65533;&#65533;&#65533;[&#65533;S&#65533;&#65533;d&#43191;&#65533;qI&#65533;Y&#65533;&#65533;Q&#65533;r&#65533;&#65533;&#65533;&#1713;&#65533;&&#65533;&#65533;&#65533;x&#65533;&#1730; &#65533;]'&#65533;&#65533;G>a&#1009;T&#65533;z&#65533;&#65533;&#65533;&#65533;&#65533;.&#65533;&#65533;&#65533;)5&#65533;&#65533;B=`&#65533;/&#65533;;N&#65533;&#65533;&#65533;1&#65533;&#65533;&#65533;&#65533;&#65533;1&#65533;&#65533;o dD&#65533;&#17520;&#65533;&#65533;%&#65533;&#722;gP&#65533;F71&#65533;SP&#41924;&#65533;f:&#65533;&#65533;I&#65533;g(&#65533;&#65533;B&#65533;&#65533;+j H(&#65533;Q&#65533;&#380;cN=&#65533;&#65533;&#65533;{&#65533;&#65533;@O&#65533;&#65533;&#65533;r&#65533;M&#65533;&#65533;&#65533;TD.&#65533;&#65533;&#65533;^&#65533;QbX&#65533;T|!n2&#65533;&#65533;&#65533;&#65533;&#65533;"&#65533;`&#65533;dEA&#65533;LP@&#65533;7&#65533;&#65533;&#65533;&#65533;D&#65533;&#65533;&#65533;&#65533;&#65533;&#65533;e&#646;~&#65533;&#65533;/8q&#65533;&#65533;X&#65533;&#65533;6&#65533;b&#65533;&#65533;2&#65533;&#65533;"p&#65533;=&#65533;Y6&#65533;v&#65533;i&#65533;q&#65533;wx&#65533;&#65533;(Y g&#65533;r'&#65533;&#65533;q@#h&#65533;&#65533;0&#65533;'wa38&#65533;$0f &#65533;&#65533;&#65533;&#65533;RQ&#65533;&#65533;
9&#65533;&#65533;&#65533;-&#1027;&#65533;rS&#65533;].&#65533;tF>&#65533;&#65533;&#65533;&#65533;&#65533;&#65533;&#65533;I&#65533;(H&#65533;&#65533;&#65533;&#65533;&#65533;*C|&#65533;&#65533;T&#65533;gT|&#65533;O&#65533;KX&#65533;U&#65533;&#65533;fN	AV	&#65533;D&#65533;A&#65533;	h18c18&#65533;&#65533;VV8&#1671;iQ&#65533;-=Et>&#65533;i&#65533;T	#bT7&#65533;1	=t.&#65533;"&#65533;&#65533;N&#65533;A&#65533;w	&#65533;&#65533;a&#65533;v&#65533; &#65533;&#65533;98Tig&#65533;&c&#65533;e&#65533;	&#65533;&#65533;a&#65533;&#65533;OoG&#65533; s	&#65533;#/&#65533;&#65533;Pq&#65533;iD<&#65533;^&#65533;I&#65533;&#65533;`&#65533;o&#65533;d}Pa@&#65533;or-!&#65533;!'5&#65533;&#65533;&#65533;,q@X&#65533;[0!>M&#65533;}&#65533;!&#65533;&#65533;&#65533;&#65533;F&#65533;hI(&#65533;^&#65533;zm&#65533;,p^`>&#65533;Jk&#65533;&#65533;(&#65533;&#65533;# &#65533;&#65533;&#65533;*&#65533;1&#65533;0	&#65533; K&#65533;gr&#65533;h&#65533;J%J&#65533;&#65533;&#65533;&#65533;&#65533;|&#65533;&H&#65533;h%Snh1!i&#65533;i&#65533;&#65533;D?&#65533;`F&#65533;`Aq n5&#65533;;W)bgqO(!&#65533;5&#65533;q&#65533;&#65533;&#65533;~&#65533;gY&#65533;&#65533;
&#65533;w	&#65533;X&&#65533;&#65533;N&#65533;&#65533;9&#65533;&#65533;y;t"q&#65533;N&#65533;&#65533;9&#65533;&#65533;YQhrwv-c&#65533;aZ&#65533;nu&#65533;F&#65533;&#65533;&#65533;&#65533;x&#65533;&#65533;&#65533;&#65533;&#65533;?&#65533;'0&#65533;b!	&#65533;&#65533;:&#65533;&#65533;&#65533;&#65533;;&#65533;&#65533;8&#65533;&#65533;&#65533;DV6&#65533;B&#65533;]Wb ]&#65533;h(&#65533;&#65533;6&#65533;3I&#65533;&#65533;&#65533;,&#65533;bP]&#65533;&#65533;f%&#65533;+(A@2/&#65533;&#65533;&#65533;1&#65533;e&#65533;@W&#65533;^&#65533;&#65533;!&#65533;&#65533;&#65533;&#65533;TQ$s&#65533;&#65533;q&#65533;ppsF)&#65533;&#65533;&#65533;j<&#65533;&#65533;&#65533;9j#&#65533; 1&#65533;
&#65533;v&#65533;&#65533;~&#65533;W]
&#65533;Q.&#65533;w.&#65533;&#264;7Y=m&#65533;;I&#65533;&#65533;&#65533;&#65533;&#65533;a&#65533;&#65533;C	&#65533;Cd'&#65533;@5&#65533;h=&#65533;&#65533;.%&#65533;"rWV&#65533;#&#65533;axq&#65533;QZ&#65533;h&#65533;'&#65533;F;I)&#65533;*&#65533;p&#65533;&#65533;#@&#1315;
5(&#65533;1&#65533;""u9	<&#65533;yd&#65533;>x&#65533;&#65533;*QIgd?&#65533;&#65533;&#65533;&#34328;^&#65533;&#65533;&#29218;(&#65533;&#65533;h&#65533;XX&#65533;&#65533;yf&#65533;&#65533;&#65533;Ji&#65533;a&#65533;E&#65533;&#65533;&#65533;	&#65533;&#65533;T&#65533;T/K&#65533;h&#65533;9&#65533;&#65533;&#65533;&#65533;/&#10527;X/&#65533;k$m&#65533;tx~&#65533;f` rW{&#65533;l&#65533;y(dO)&#65533;&#65533;p	&#65533;&#65533;&#65533;&#1372;&#65533;&#65533;&#65533;~-&#65533;&#65533;&#65533;&#65533;&#65533;&#65533;&#65533;&#65533;u&#65533;9X&#65533;N&#65533;&#65533;F&#65533;&#65533;&#65533;R&#65533;K&#1632;K&#65533;CaE&#65533;B&#65533;&#65533;VP&#65533;q&#65533;090&#65533;q<&#65533;&#65533;&#65533;hq'9@	&#65533; m0>	&#65533;qh)&#65533;q&#65533;>&#65533;&#65533;&#65533;&#65533;>&#65533;4&#65533;4&#65533;&#65533;&#65533;&#65533;<&#32992;&#65533;5`5&#65533;'&#65533;	&#65533;&#4984;&#65533;&#65533;P&#65533;/@5&#65533;D&#65533;&#65533;
B&#65533;&#65533;o0[&#65533;PPg$T%&#65533;&#65533;&#65533;&#65533;r1&#65533;h,&#65533;&#65533;&#65533;&#65533;O&#65533;&#65533;&#65533;sO&#65533;tXz a&#65533;D&#65533;8S!j0!R&#65533;&#65533;'p&#65533;
&#65533;0f0&#65533;&#65533;N+&#65533;&#65533;cX&#65533;R&#65533;(e&#65533;G&#776;(&#65533;N&#65533;6&#65533;&#65533;s&#65533;&#65533;.&#65533;&#65533;&#65533;&#65533;&#65533;2F`&#65533;&#65533;&#65533;"&#65533;&#65533;lQ&#65533;&#65533;&#65533;&#65533;e'QF'1&#65533;&#65533;5|&#65533;&#65533;&#65533;+P	&#65533;xA$&#65533;&#65533;->&#1612;&#65533;*z	&#65533;q&#65533;&#65533;u&#65533;&#65533;&#65533;yY?&#65533;;? &#65533;&#65533;i&#65533;&#65533;&#65533;&#65533;']&#65533;&#65533;&#65533;s	]`&#65533;P4&#584;&#65533;p&#65533;&#65533;)&#65533;P=*U[&#65533;&#65533;&#65533;&#65533;&#65533;&#65533; &#415416;&#65533;"&#65533;&#65533;.U&#65533;7A&#65533;&#65533;&#65533;&#65533;D&#65533;2&#65533;j&#65533;&#65533;&#65533;-&#65533;&#65533;&#65533;\J&#65533;&#65533;
)Y~&#65533;&#65533;h&#65533;qp	&#65533;&#65533;*&#65533;&#65533;&#65533;&#65533;&#65533;8(l&#65533;&#65533;Np&#65533;k5&#65533;\&#65533;&#65533;&#65533;&#65533;&#65533;a&#134;N&#65533;&#65533;&#65533;&#65533;q&#65533;-0&#65533;&#65533;&#65533;)&#8744;&#65533;O+" &#65533;6e&#65533;3&#65533;d'q&#65533;\&#65533;&#65533;(&#65533;&#65533;&#65533;"&#65533;&#65533;p&#65533;&#65533;&#65533;&#65533;&#65533;&#65533;8&#65533;
u	
;0.*&#65533;'&#65533;*&#65533;-&#65533;T;/&#65533;&#65533;&#65533;g&#138;&#65533;&#65533;8&#64531;b+&#65533;&#65533;j&#65533;&#65533;&S&#65533;DO&#65533;'wh&#65533;QUB&#65533;T&#65533;|~f6&#182;&#65533;&&#65533;+)&#65533;/&#1201;Nz$&#65533;&#65533;&#65533;&#65533;/&#65533;a&#65533;&#65533;&#65533;+?&#65533;&#65533;3&#65533;&#65533;~&#65533;&#65533;m&#65533;&#65533;&#65533;P	&#65533;.&#65533;OA&#65533;&#1328;&#65533;&#65533;u&#65533;I&#65533;P&&#65533;Y&#65533;xA&#65533;d&#65533;&#65533;&#65533;XMg&#65533;&#65533;e&#65533;Y&#65533;&#65533;9(m&#65533;&#65533;&#65533;2&#65533;&#65533;&#65533;(&#65533;&#65533;(+&#65533;h&#65533;6&#65533;U4&#65533;Z&#65533; &#65533;!Q&#65533;ui68&#65533;7&#65533;$"&#65533;&#65533; 8vP&#65533;!j&#65533;&#65533;&#65533;gT&#65533;w&#65533;>r	&#1921;&#65533;&#65533;sD&#1341;h&#65533;&#65533;o&#65533;,&#65533;C&#65533;&#65533;P&#65533;V4 &#65533;'&#65533;C&#18287;&#65533;>2&#65533;&#65533;R&#65533;&#65533;&#65533;#&#65533;&#65533;7/b,&#65533;&#65533;&#65533;&#65533;&#65533;&#65533; aQj&#65533;X&#65533;_&#65533;PV&#65533;q
&#1648;/p.&#65533;&#65533;&#150;&#65533;&#65533;&#65533;&#65533;)'e&#65533;&#65533;&#65533;&#65533;k&#65533;&#65533;&#65533;&#65533;%&#65533;X&#65533;&#65533;&#65533;&#65533;&#65533;&#40021;&#65533;&#922;2&#65533;&#65533;"&#65533;U&#886;W`ZXS&#65533; &#332;&#65533;&#65533;q&#65533;2@f&#65533;&#65533;&#65533;R&#65533;u6'&#65533;d,&#65533;uY&#65533;&#65533;&#65533;&#65533;&#7457;&#65533;,&#65533;&#65533;!p|T{&#65533;s,&#65533;"
&#65533;q`&#65533;$&#65533;
u[&#518;&#65533;<>&#1658;'&#65533;&#65533;u&#65533;&#65533;0r&#65533;&#65533;&#549;IJ&#65533;	&#65533;@#&#65533;.&#65533;&#65533;&#65533;Q&#65533;an8O&#65533;uo&#65533;h&#65533;K`%&#65533;/ It&#65533;D3&#65533;j&#65533;h&#65533;~,)p0	0
p&#65533;&#65533;ip
o&#65533;|&#65533;&#614;&#65533;9l&#65533;&#65533;&#65533;\&#65533;&#65533;&#65533;0&#788;&#65533;&#65533;&#65533;&#65533;y&#65533;&#65533;&#65533;.&#65533;K&#65533;l&#65533;y^l&#65533;&#65533;Y=&#65533;D&#65533;b5&#65533;&#65533;&#65533;v&#65533;&#65533;&#65533;&#65533;&#65533;+h&#65533;&#65533;:&#65533;E&#65533;&#65533;&#65533;&#65533;&#65533;&#65533;X;&#65533;N&#65533;&#65533;8T&#65533;(D&#65533;&#65533;&#65533;&#65533;c&#65533;|V;&#65533;n&#65533;V&#65533;$1>&#65533;&#1049;&#65533;&#65533; &#65533;&#65533;&#65533;&#65533;a8x	&#65533;a&#534;&#65533;!&#65533;h&#65533;&#65533;	@&#65533;&#65533;&#65533;J&#65533;B`&&#65533;&#1497;&#65533;h&#65533;l&#65533;E &#65533;VP&#65533;<7q &#65533;/&#65533;&#65533;x&#65533;&#65533;&#65533;&#65533;_&#65533;,"&#65533;c&#65533;&#65533;km&#65533;&#65533;
&#65533;&#65533;&#65533;u&#65533;&#65533;s
&#65533;&#65533;&#65533;&#65533;9&#65533;,9)&#65533;k<&#65533; &#65533;&#65533;&#65533;u&#65533;&#65533;&#65533;&#65533;9&#65533;&#65533;&#65533;:&#65533;
&#65533;&#65533;N&#65533;&#65533;N&#65533;J&#65533;&#65533;%&#65533;"&#1395;&#65533;:&#65533;9&#65533;&#65533;&#65533;&#65533;q&#65533; &#65533;p
&#65533;&#65533;{&#65533;&#65533;&#65533;&#65533;5&#65533;&#65533;&#674;Q&#65533;&#65533;y&#65533;&#65533;e&#65533;C&#65533;&#65533;Vo&#65533;P'&#496;&#65533;&#65533;"J&#65533;-&#65533;$&#65533;3>&#65533;&#65533;E&#65533;&#65533;&#65533;&#65533;<&#65533;&#3718;&#65533;&#65533;&#65533;&#65533;&#65533;&#65533;&#957;&#65533;&#65533;&#65533;|T&#65533;&#65533;F&#65533;5  @%AX&#65533;9&#65533;F&#65533;a/&#65533;7H&#18720;@`&#65533;#k&#65533;~jg,&#1826;&#65533;8-&#65533; &#65533;p&#65533;&#65533;o&#65533;o&#65533;#&#65533;&#65533;b&#65533;&#65533;q&#65533;1&#65533;&#65533;&#65533;&#65533;&#65533;#l&#65533;+9&#65533;c&#65533;&#65533;&#65533;+&#65533;&#65533;h&#65533;T&#65533;&#65533;&#65533;&#65533;&#65533;~&#65533;
'&#65533;&#65533;G|&#1432;&#350;*&#65533;&#65533;k&#65533;&#65533;&#65533;&#65533;&#65533;&#65533;1&#65533;&#65533;,&#65533;&#65533;7.A&#65533;9D&#979;@&#65533;&#65533;&#65533;&#65533;K&#65533;X&#65533;&#65533;&#65533;(~&#65533;&#65533;&#65533;q&#65533;&#65533;Vk&#65533;7&#65533;R{&#65533;J&#65533;&#65533;Rbpj0&#1401;&#1711;&#163;&#65533;&#65533;&#247;^x&#65533; &#65533;6&#65533;&#65533;y&#1981;Q&#65533;!&#65533;&#65533;&#65533;&#65533;&#65533;&#65533;&&#65533;C&#65533;s&#65533;S#&#65533; &#65533;&#65533;&#65533;E&#65533;"&#65533;&#65533;<-&#65533;;&#65533;"&#65533;R9%&#65533;&#65533;&#65533;L&#65533;iP@qp
&#65533;&#65533;&#65533;v&#1658;&#65533;&#1200;&#65533;k&#65533;~&#65533;vj&#65533;&#65533;Q#Ay&#65533;9N&#1664;&#65533;&#65533;&#65533;&#65533;')#&#65533;&#65533;&#65533;&#65533;)&#65533;&#65533;q`C&#65533;&#65533;~&#65533;6&#65533;!-&#65533;Q&#65533;&#65533;&#65533;&#65533;&#65533;Ls&#65533;%&#65533;J[;&#65533;&#65533;P1&#65533;&#984;&#65533;K&#65533;&#1018;&#65533;&#65533;'  6:&#65533;&#65533;&#65533;&#65533;&#65533;&#65533;@&#65533;&#65533;4r{)&#65533;&#65533;z|&#471;&#65533;&#65533;"&#65533;O&#65533;*9b5}&#65533;
j&#65533;*&#65533;&#65533;+*&#65533;g&#65533;&#65533;&#65533;)t&#65533;&#65533;&#65533;f&#65533;&#65533;5&#65533;&#65533;&#65533;~&#65533;6/!&#65533;&#65533;&#65533;&#65533;&#65533;Q&#65533;i&#65533;J0&#65533;&#65533;
&#65533;I3&#65533;&#65533;&#65533;v&#65533;&#65533;K	|&#65533;&#65533; &#65533;&#65533;@	&#65533;$s!&#65533;.&#65533;2&#65533;j&#65533;"&#65533;&#65533;&#1878;N&#65533;&#65533;&#65533;&#65533;m&#65533;&#65533;&#65533;&#65533;&#65533;<&#65533;&#65533;&#65533;&#65533;'&#65533;&#65533;N&#65533;n&#65533;&#65533;4)0&#65533;2/&#65533;#&#65533;&#65533;+~&#65533;&#65533;&#65533;&#65533;<a&#65533;P6	&#65533;&#620;&#65533;&#65533;&#65533;&#767;&#65533;&#65533;
&#65533;h&#65533;<&#65533;&#1100;&#1023;h&#65533;N&#65533;O&#1235;bn&#65533;&#1545;&#65533;<&#65533;*&#65533; 	/)&#65533;&#65533;u&#65533;&#65533;*&#65533;[&#65533;&#65533;:&#65533;N$&#65533;&#65533;&#65533;&#65533;)&#65533;#h&#65533;&#65533;&#65533;&#65533;P&&#65533;&#65533;@&#65533;
o&#1936;+gE&#65533;;&#65533;U&#65533;&#65533;&#65533;&#65533;&#1851;&#65533;4h&#65533;&#65533;&#65533;&#65533;r&#65533;&#297;H&#65533;&#65533;DW]%|&#65533;&#65533;&#595;&#65533;ZA*&#65533;&#65533;&#717;qB&#65533;&#65533;&#65533;&#65533;;U9"$&#65533;&#65533;&#65533;&#65533;O&#65533;A&#65533;&#65533;&#65533;gc&#65533;&#65533;I&#65533;&#65533;l&#65533;nR&#65533;D(8p&#65533;&#65533;	%*&#65533;&#65533;&#65533;&#65533;)&#65533;BJ4i&#65533;$P&#65533;6B&#65533;9B&#65533;&#65533;o&#65533;=1bD&#65533;?~&#65533;&#65533;&#65533;&#65533;U&#65533;4o&#1320;a4![&#65533;&#65533;P*&#65533;&#65533;E&#65533;&#65533;&#65533;6&#65533;{&#1514;&#65533;<0&#65533;&#1036;Y&#65533;%AE&#65533;&#65533;dtL&#65533;"J&#65533;{&#65533;&#65533;I&#65533;@&#65533;PY&#65533;U&#65533;&#256;&#65533;n&#1095;)S.&#65533;&#65533;&#65533;&#65533;'&#65533;&#65533;?&#65533;8^`D&#65533;&#65533;Yt`&#65533;&#65533;u&#65533;&#1251;K&#65533;&#65533;&#65533;@eI-Y&#65533;i&#65533;&#65533;&#65533;(&#65533;&#65533;&#65533;&#65533;&#65533;%&#65533;&#65533;=P#&#65533;&#65533;)5&#65533;
&#65533;&#65533;&#65533;&#65533;&#65533;r&#65533;&#678;&#65533;&#65533;(&#65533;&#65533;4&#1184;&#65533;&#65533;l>&#65533;&#445;&#65533;&#65533;&#65533;&#65533;$&#65533;&#65533;&#65533;%&#65533;&#65533;p&#137;l\&#65533;j'&#65533;p*&#65533;'&#65533;&#65533;21&#65533;-&#65533;=&#1640;&#65533;cd
-&#65533;&&#65533;&#65533;&l&#65533;&#65533;P&#65533;&#65533;D&#65533;&#65533;&#65533;+&#65533;bz&#65533;N&#65533;&#65533;&#65533;$&#65533;&#65533;&O&#65533;R&#699;&#65533;:!&#65533;&#65533;&#65533;P&#65533;&#65533;S&#65533;&#65533;&#65533;&#65533;|'&#65533;&#65533;zG&#65533;K68&#65533;&#65533;6&#65533;&#777;&#65533;j&#65533;	&#65533;'@&#65533;&#65533;N&#65533;&#65533;!&#65533;\&#65533;&#65533;&#65533;T&#65533;"&#65533;&#65533;>I@&#65533;$I&#65533;.&#65533;;E&#65533;&#1790;2&#65533;8&#65533;(&#65533;&#65533;&#65533;&#65533;&#65533;&#65533;;&#65533;&#65533;&#65533;4S&#65533;{'<&#65533;X&#65533;	&#65533;Ol&#65533;F&#65533;S6I5%&#65533;&#65533;&#65533;b&#65533;`&#65533;&#65533;&#65533;Zh&#65533;/%&#65533;&#65533;&#65533;J.&#65533;h&#65533;.>&#65533;p&#65533;&#65533;J)&#1183;>&#65533;DX&#65533;F&#65533;&#65533;&&#65533;T&#65533;I'&#65533;&#65533;&#65533;&#65533;&#65533;XA&#65533;57&#65533;I&#65533;-&#65533;&#65533;&#65533;D&#65533;&#65533;&#65533;'&#65533;&#65533;J+v[&#65533;&#65533;&#65533;&#65533;&#65533;&#65533;v6&#65533;&#65533;&#633;`&#65533;&#65533;&#65533;&#65533; h&#65533;&#521;)8&#65533;&#65533;&#65533;l{A&#65533;&#65533;&#65533;&#742;?WZ&#65533;l#&#65533;&#65533;3L&#65533;&#65533;&#65533;bz&#65533;;&#65533;)&#65533;?[y&#65533;
&#65533;n&#47104;&#65533;&#65533;-'&#65533;&#65533;>x&#65533;&#65533;8PUn&#65533;.&#65533;&#65533;?:&#65533;.;OA-&#65533;&#65533;&#65533;&#1261;9&#65533;R&#65533;&#65533;4p5&#65533;.N1&#268;)[&#65533;SJ&#65533;&#65533;f&#65533;v(&#65533;`)&#65533;(&#65533;&#65533;
&#65533;(&#65533;	&#65533;&#65533;&#65533;z&#65533;&#65533;&#65533;Q&#65533;R&#65533;&#248;V~&#65533;&#65533;&#1677;Z(&#65533;l&#65533;<&#1480;&#65533; &6b&#65533;&#65533;sc&#65533;Vb3+&&#65533;l&#65533;`#&#65533;&#65533;&#684;&#65533;&#65533;&#65533;&#65533;&#65533;&#65533;`K&#65533;&#65533;&#65533;&#65533;@`&#65533;$P&#65533;&#65533;&#65533;c&#65533;&#65533;H;8F.yc&#65533;K4P&#65533;2	.&#65533;&#65533;B&#65533;&#65533;3&#65533;&#65533;&#65533;&#65533;4&#65533;&#65533;'bj&#65533;&#65533;r&#65533;&#65533;&#65533;&#65533;&#65533;ZI&#65533;'&#65533;&#65533;98&#65533;&#649;&#65533;&#65533;&#65533;&#65533;6&#65533;&#65533;M&#65533;Z9+&#65533;!&#65533;&#65533;o&#65533;&#65533;QJ(&#65533;&#65533; F&#65533;*&bc&#65533;&#65533;0&#65533;(&#65533;j#&#65533;;,&#65533;\$A\&#65533;%&#65533;&#65533;u(B(&#65533;	j&#65533;&#65533;V&#65533;&#65533;&#192;&#65533;&#65533;,n!:&#65533;\m&#65533;D&#65533; &;&#65533;&#65533;$&#65533;&#65533;&#65533;&#65533;x&#65533;&#65533;&#65533;,h&#65533;$:&#65533;&#65533;@&#65533;Ik&#65533;&#65533;R&#65533;&#65533;mc/(|~&#65533;&#65533;*1+&#65533;&#65533;\Z&#65533;&#65533;	&#65533;^LF&#65533;&#65533;&#65533;pf4x&#670;&#65533;&#65533;&#65533;&#65533;&#1428;&#65533;s4&#65533;M6Ip
f&#65533;Ap&#65533;&#65533;&#65533;K&#65533;CR&#65533;I&#65533;sl&#65533;&#65533;&#1039;~&#65533;&#65533;&#65533;y&#144;&#65533;&#65533;$&#65533;&#65533;&#65533;&#65533;	&#65533;&#65533;&#65533;&#65533;+&#65533;&#65533;FGb[e&#65533;&#65533;&#65533;=&#65533;JHHT&#65533; &#65533;TB&#65533;&#65533;&#65533;E&#65533;f&#65533;&#65533;-o=&#65533;&#65533;K&#65533;9&#65533;&#65533;hk@&#65533;&#65533;&#65533;p&#65533;F&#65533;\&#65533;J&#65533;rh&#65533;L&#65533;'&#65533;A7&#65533;h&#65533;&#65533;&#65533; &#65533;&#65533;$&#65533;V&#65533;/&#65533;&#65533;5&#65533;&#65533;&#595;0&#65533;&#65533;&#65533;%&#65533;J&#65533;&#65533;&#65533;1&#65533;\&#65533;/&#65533;e6B&#65533;&#65533;&#65533;&#65533;%Y|&#65533;R&#65533;G&#1220;&(8ek`c&#65533;I&#65533;q#1&#65533;w6&#65533;
&#65533;&#65533;&#65533;&#65533;X&#65533;&#65533;&#65533;&#65533;&#65533;&#65533;e&#65533;:J&#65533;u&#65533;sH&#65533;eT&#65533;Db6&#65533;&#65533;&#65533;&#65533;&#65533;/&#65533;(&#65533;,q&#65533;&#65533;B&#65533;&#65533;H&#65533;&#65533;P6&#65533;$!!&#65533;t&#65533;&#65533; (n&#65533;Z&#65533;G\&#65533;&#65533;&#65533;&#33624;&#65533;&#65533;J\&#65533;&#1205;&#65533;&#65533;'@&#65533;I&#65533;&#65533;*M&#65533;&#65533;&#65533;q8&#65533;&#65533;&#65533;t&#65533;&#719;&#65533;c&#65533;
&#65533;~&#65533;;\I]&#1621;CB&#65533;&#65533;-q&#65533;;	&#65533;W&#65533;.R*&#65533;]&#65533;2&#65533;P&#65533;m&#65533;`6&#65533;&#65533;&#65533;&#65533;1.&#65533;&#65533;_#`&#65533;&#65533;eNp&#65533;&#65533;N&#65533;;&#65533;O&#65533;l&#295;U&#65533;2&#65533;d&#65533;N&#65533;&#65533;&#65533;dhW}I
"&#65533;&#65533;&#65533;h&#65533;/!A%(&#1143;&#65533;&#65533;&#65533;%&#65533;&#65533;r$&#65533;
&#65533;!&#65533;iG9>`30p&#65533;&#65533;	&#65533;HBT&#65533;&#65533;$&#65533;1I*&#65533;&#65533;&#932;:&#65533;&#65533;&#65533;fU&#65533;&#65533;&#65533;$t&#65533;Q&#65533;F&#65533;&#65533;&#65533;&#65533;&#65533;&#65533;a&#65533;&#65533;OnlH[q
W6&#65533;&#65533;&#65533;&#65533;&#65533;&#65533;$P`5&#65533;EQ&#65533;&#65533;D&#65533;Za&#65533;&#65533;&#65533;#&#65533;n&#65533;&#65533;-&#65533;&#65533;"vs[F`(&#65533;\&#65533;/h&#65533;fW&#65533;'&#65533;&#65533;p&#65533;^&#65533;Nf'&#65533;tOo	&#65533;&#65533;Z&#65533;&#65533;7&#65533;&#65533;&#65533;&#65533;&#65533;S+X&#65533;h&#65533;3&#65533;'l&#706;P&#65533;:%&#65533;ML*&#65533;&#65533;p,&#65533;I&#65533;r&#65533;&#65533;&#65533;4&#65533;&#65533;&#65533;)&#65533;&#65533;h&#65533;&#65533;"&#65533;>&#65533;&#65533;&#65533;&#659;&#65533;dW&#65533;&#1184;E&#65533;;&#65533;&#65533;=&#65533;&#65533;CLB&#65533;P&#65533;&#65533;`Y!j&#65533;&#1368;&#65533;&#134;&#65533;
T@&#65533;:&#65533;&#65533;+&#65533;&#65533;&#65533;:w&#65533;&#65533;WGe&#65533;
&#65533;~&#65533;?&#65533;&#65533;
2&#65533;WL,&#65533;&#65533;M&#65533;p%&#65533;q&#65533;&#65533;[&#378;&#65533;..pIb&#65533;&#65533;KH&#65533;*%&#65533;e&#65533;D&&#65533;D&#65533;-&#65533;&#65533;}=;&#65533;@wZnA&#65533;D&#65533;	O	L&#65533;&#65533;&#65533;Tz&#1024;&#65533;&#65533;&#65533;&#65533;*/&#65533;&#65533;&#65533;&#65533;H&#65533;&#65533;t&#65533;&#65533; %v&#65533;*Gh&#65533;h&#65533;
&#65533;&#65533;1j&#65533;&#65533;&#65533;U&#65533;a&#65533;3#daj^sb&#1804; &#65533;= &&#65533;+&#65533;&#65533;&#65533;&#65533;(&#65533;&#65533;2&#65533;k&#65533;&#65533;5&#65533;&#65533;:&#65533;o&#65533;P&#65533;&#65533;[&#65533;M&#65533;S"]&#65533;&#65533;&#65533;Fq0b&#65533;
Pa#V&#65533;kW&&#686;l>&&o&#65533;&#65533; @A&#65533;&#65533;&#65533; A&#65533;Yd2&#65533;1 T[@&#65533;&#65533;W&#65533;&#65533;&#1928;&#65533;c2&#65533;&#65533;&#65533;&#65533;H^&#65533;&#65533;&#65533;&#65533;6&#65533;&#65533;{&#65533;&#65533;&#65533;k^&#65533;G>&&#65533;X&#65533;s&#65533;=&#65533;2&#65533;
&#65533;&#65533;&#65533;&#65533;s?S&#65533;A&#65533;K&#65533;N
&#1969;&#65533;0&#65533;V.s&#65533;SQ,&#65533;&#65533;zs&#65533;&#65533;&#65533;&#65533;L`#i&#65533;DI&#65533;&#1881;&#65533;%M9&#65533;/&#65533;K&#65533;&#65533;Zq&#65533;&#65533;"3&#65533;&#65533;$='9&#65533;_&#65533;h&#65533;3{&#65533;h
5&#65533;&#65533;&#2029;&#65533;#(&#65533;&#65533;I&#65533;&#65533;@&#299;&#65533;$l&#65533;&#1172;&#65533;&#65533;e&#65533;&#65533;&&#65533;[E&#65533;&#65533;&#65533;.|&#65533;&#65533;|&#65533;&#65533;5(!>&#65533;^@2&#65533;&#65533;&#65533;&#711;&#65533;~&#65533;&#65533;K&#65533;&&#65533;&#65533;&#65533;h&#65533;&#65533;&#65533;&#65533;8!=&#65533;io&#65533;&#65533;`j8;&#65533;&#65533;==&#65533;&#65533;6&#65533;&#65533;T&#65533;&#65533;I&#65533;H%k&#65533;(7&#65533;&#65533;&#65533;8&!+W&#512;&#65533;y&#65533;&#65533;&#65533;rP &#65533;&#65533;b&#65533;.`=&#499; $&#65533;r`&#65533;&#65533;&#65533;&#65533;&#65533; &#65533;K(&#65533;I&#65533;0&#65533;*&#65533; l&#65533;&#65533;$&#65533;&#1736;&#65533;8[r&#65533;HH=&#65533;z&#65533;H &#65533;&#65533;k&#65533;&#65533;&#65533;&#65533;&#65533;&#65533;~Y
&#65533;&#65533;n*?0B&#65533;&#1229;&#65533;&#65533;&#65533;J&#65533;X&#65533;&#65533;&#65533;>&#65533;&#65533;&#65533;&#65533;0&#65533;)&#65533;&#65533;I&#65533;w(&#65533;&#65533;&#65533;&#65533;&#65533;&#65533;[&#65533;&#65533;&#65533;&#65533; h&#65533;&#65533;&#65533;&#65533;&#65533;&#13047;?&#40019;&#513;&#65533;&#65533;&#65533;>&#65533;3	m
&#65533;&#65533;&#65533;&#65533;&#1410;&#65533;X&#65533;&#65533;&#65533;A&#65533;&#1678;hD&#65533;r8nK&#65533; &#65533;&#65533;&#65533;	&#65533; &#65533;N&#65533;&#65533;&#65533;(>&#65533;7x&#65533;&#65533;&#65533;b!8&#368;&#65533;8h&#65533;&#65533;&#65533;&#65533;S&#65533;&#65533;%&#65533; r&#65533;0&#65533;&#65533;&#65533;!&#65533;&#65533;	&#65533;&#65533;`&#65533;&#65533;&#65533;&#65533;"&#65533;&#65533;&#65533;&#65533;&#65533;&#65533;&#65533;&#65533;50&#65533;&#65533;i&#65533;&#65533;@&#292;&#65533;=&#65533;&#65533;#4&#159;&#573;&#65533;$HX6&#1592;+&#65533;&#65533;&#1540;H&#65533;&#65533;&#65533;9T3,&#65533;3F}&#65533;Bh&#65533;t&#65533;&#65533;3&#65533;5&#65533;&#1739;7&#802;&#65533;&#65533;>9&#65533;&#65533;8(&#65533;h&#65533;&#65533;	E?1&#65533;&#65533;P&#65533;&#65533;J&#65533;1&#65533;y x&#65533;&#65533;&#65533;6&#65533;&#65533;&#65533;&#65533;&#65533;&#65533;&#65533;&#65533;&#65533;&#65533;&#65533;&#65533;-&#65533;;H&#65533;&#65533;XP&#1307;
&#65533;&#65533;w&#65533;&#65533;B&#65533;I&#65533;l*Sj&#65533;l(&#65533;&#65533;&#65533;{&#65533;J&#65533;&#65533;[&#65533;&#65533;&#65533;|&#65533;H&#65533;&#65533;&#65533;`y&#65533;&#65533;&#65533;&#65533;&#65533;H&#65533;5X&#65533;	&#65533;&#65533;0&#65533;e&#65533;&#65533;&#65533;&#397;
WH&#65533;&#65533;F&#65533;%&#65533;Gp&#65533;$&#65533;&*8s
&#65533;D&#1563;&#65533;&#58948;&#65533;&#65533;l&#65533;&#65533;3$>&#65533;&#65533;&#65533;&#65533;&#65533;&#65533;&#65533;&#65533;&#65533;&#65533;&#65533;&#65533;r&#65533;)>{&#65533;&#65533;&#65533;&#65533;7|&#65533;~&#65533;D&#65533;&#65533;&#65533;^{#&#65533;&#65533;&#65533;:I&#65533;&#65533;Q?&#65533;Cx&#65533;=bl&#65533;&#267;&#65533;&#65533;S&#65533;J&#65533;T&#65533;&&#65533;&#65533;8&#1020;&#65533;8&#65533;	1dA&#65533;3&#215;x&#65533;Vx&#65533;
&#65533;-&#65533;y&#65533;&#65533;	50&#65533;&#65533;I&#65533;h&#65533;@&#65533;I&#65533; f&#65533;&#65533;`RE&#65533;&#65533;&#65533;|:&#65533;&#1474;,r&#65533;&#65533;&#65533;&#65533;&#65533;&#65533;&#65533;*&#65533;&#65533;c
&#518;3&#65533;&&#65533;&#65533;&#65533;l&#65533;&#65533;&#65533;&#65533;&#65533;XB&#65533;&#65533;	&#65533;HH&#65533;&#65533;[=I&#65533;X&#65533;l&#1536;H&#65533;3&#448;&#65533;&#65533;&#65533;"(RH&#65533;&#65533;4&#65533;&#65533;&#65533;&#65533;&#65533;[&#65533;{lC2&#65533;G&#65533;|&#65533;|&#65533;&#65533;&#65533;X&#65533;&#65533;&#65533;&#65533;&#65533;X&#65533;&#65533;&#1255;&#65533;&#65533;&#65533;!&#65533;&#65533;&#65533;&#65533;?V&#65533;&#65533;&#65533;8&#65533;h&#65533;7`&#520;(&#65533;&#940;&#575;+&#65533;&#1806;O&#65533;&#65533;0/4DM&#65533;|&#65533;&#65533;x&#65533;&#65533;zSJ&#65533;&#65533;P`<&#1419;@5&#65533;&#65533;&#65533;%SB&#1168;&c!N$&#65533;&#65533;8&#65533;]Jp&#65533;	&#65533;I&#65533;&#65533;R+&#65533;+P@&#65533;&#65533;&#65533;lp&#65533;&#65533;,=&#65533;*&#65533;&#65533; &#1085;&#65533;
H&#65533;&#65533;&#65533;p&#65533;b
&#65533;PO	&#65533;'y&#65533;H(W&#65533;D&#65533;;5&#65533;&#65533;0&#65533;r&#65533;2>+,T&#65533;5 &#65533;&#65533;(&#65533;&#65533;|L&#65533;&#65533;[9t&#65533;&#65533;&#65533;X=&#65533;:&#65533;H&#65533;<&#65533;2J8&#65533;&#65533;&#65533;&#65533;&#518;&#65533;3
P&#65533;IJh&#65533;&#65533;Q&#65533;I&#65533;`&#65533;0`&#65533;+&#65533;m&#65533;&#65533;&#65533;&#65533;vc&#65533;&#65533;&#65533;&#65533;&#65533;A&#65533;&#65533;&#1691;&#65533;&#65533;@J`&#65533;&#65533;\J&#65533;X&#65533;&#360;DA&#65533;9&#65533;&#1127;&#65533;I3&#65533;&#65533;&#65533;&#65533;&#65533;8r&#65533;&#65533;,S&#65533;&#65533;U(A;&#65533;D0&#65533;D&#65533;p&#65533;4MBxK?p+&#65533;#&#65533;&#65533;&#65533;&#65533;B&#65533;xUX&#65533;8Q&#65533;>(IG+"5&#65533;&#65533;S[K&#65533;&#65533;&#65533;K{tTG&#65533;&#65533;&#65533;&#65533;G&#33338;^&#65533;C&#65533;&#65533;>>&#65533;
&#65533;&#845;&#65533;&#65533;&#65533;&#65533;F@&#65533;K&#65533;'&#65533;&#65533;E&#65533;&#65533;UT&#65533;&#65533;&#65533;,UX&#65533;&#65533;(!\&#65533;D&#65533;&#65533;r&#65533;&#65533;7H&#65533;&#65533;k&#65533;fI&#1424;&#65533; &#65533;&#65533;J&#65533;9R`&#1088;&#608;&#65533;&#65533;-_&#65533;&#65533;Y&#65533;&#65533;&#65533;Nl&#65533;0&#65533;&#65533;&#65533;bJ&#65533;&#65533;lhWq&#65533;&&#65533;A&#65533;&#65533;q&#65533;F &#65533;&#65533;&#65533;&#65533;2XB8&#65533;&#65533;&#1216;&#65533;Y&#65533;&#1736;Hp&#65533;,K&#65533;1&#65533;0>&1&#65533;
&#65533;&#65533;,&#65533;,&#65533;-CG&#331;&#65533;&#65533;&#65533;&#65533;&#65533;&#65533;8&#65533;X&#65533;b&#65533;&#65533;&#65533;&#65533;$*J&#65533;x{&#65533;&#65533;1&#65533;&#65533;P(&#65533;&#65533;&#65533;&#65533;EW&#65533;r&#65533;&#496;&#65533;6H&#65533;&#551;&#65533;L!&#65533;&#65533;[&#65533;E&#65533;&#65533;&#371;wx&#65533;&#65533;2&#65533;&#65533;&#65533;&#65533;&#65533;&#65533;&#65533;&#65533;<&#65533;&#65533;&#65533;15&#65533;&#65533;V8{&#65533;&#65533;&#312;&#65533;%&#65533;&#65533;J&#409;&#65533;	&#65533;&#65533;&#65533;&#65533;&#65533;i&#1764;&#65533;&#65533;!&#65533;*&#65533;&#65533;K&#65533;9&#65533;=L&#65533;&#441;Z&#65533;&#65533;&#65533;&#65533;&#65533;&#65533;8&#65533;E8&#65533;"&#65533;,H&#65533;;TS&#65533;_&#65533;%&#65533;&#65533;rX&#65533;S\&#65533;L&#65533;&#478;&#65533;&#65533;5?&#65533;&#1039;rp&#771;&#65533;X&#65533;x&#65533;&#65533;&#65533;&#65533;|}&#65533;IAr&#1536;V&#65533;&#65533;E&#65533;-&#65533;&#65533;U&#1800;[U&#65533;&#65533;&#65533;c&#65533;&#65533;&#65533;&#65533;V&#65533;&#65533;b&#65533;> &#65533;u&#65533;&#65533;&#65533;-&#65533;d^&#65533;&#65533;&#65533;|/&#65533;X&#65533;l&#65533; &#65533;Y&#65533;&#65533;&#65533;&#65533;5&#65533;&#65533;I
&#65533;|&#65533;4&#65533;&#65533;M&#65533;X[&#65533;]
?&#573;q&#65533;	;&#65533;&#65533;&#65533;&#65533;&#65533;&#65533;&#65533;&#65533;&#65533;4&#65533;ka&#65533;H&#65533;&#65533;&#65533;97ncD&#65533;[&#65533;&#65533;G&#65533;`;&#65533;H&#65533;&#65533;&#65533;"(&#65533;v&#65533;&#65533;&#65533;x&#65533;&#65533;p&#65533;v&#65533;&#65533;&#65533;wH&#65533;&#65533;&#65533;&#65533;&#65533;J&#65533;&#65533;7&#65533;&#65533;&#65533;P&#266;&#65533;&#1501;&#65533;&#65533;&#65533;&#65533;-H&#65533;&#65533;e&#65533;l&#65533;CP&#65533;&#65533;&#65533;^&#65533;&#65533;&#65533;&#65533;&#65533;	Z&#65533;&#65533;&#65533;((&#65533;c&#65533;\YR&#65533;&#65533;&#65533;&#65533;p&#65533;r&#65533;&#65533;&#328;&#65533;cy_vJ&#65533;&#65533;.4&#65533;&#65533;Z&#65533;&#65533;,&#65533;&#65533;&#65533;&#65533;&#65533;4'&#65533;&#65533;1(j&#65533;&#65533;2&#65533;&#65533;&#239;&#65533;r	&#65533;&#65533;&#65533;	-&#65533;&#65533;5&#65533;&#690;_&#65533;-&#65533;&#65533;=&#65533;&#65533;&#65533;_;~g&#65533;-&#65533;[C&#866;&#65533;@&#65533;%&#65533;&#65533;:&#1640;&#1386;&#65533;&#65533;?&#65533;/A;9&#65533;E&#65533;+&#65533;aK&#65533;&#65533;&#65533;8a&#65533;&#65533;&#65533;{&#65533;&#65533;%&#65533;"&#65533;H*&#65533;&#520;&#65533;&#65533;`&#65533;&#65533;&#1997;<>1&#65533;=&#65533;&#65533;tG`&#65533;e8&#65533;&#65533;;J&#65533;&#192;&#65533;S&#65533;_&#65533;&#65533;&#65533;&#65533;&#65533;yr0&#65533;&#65533;i&#65533;&#65533;&#65533;(V&#65533;&#65533;b&#65533;'&#65533;&#65533;.&#65533;3&#65533;k&#65533;&#65533;W&#65533;&#65533;&#65533;&#65533;&#65533;&#65533;&#65533;&#65533;&#65533;&#1738;H.Q&#65533;"X:9>CsN&#65533;&#65533;&#65533;&#65533;[c&#65533;&#65533;4>3&#65533;_x^>&#65533;}C&#65533;&#65533;	&#65533;P&#65533;,&#65533;(&#65533;7(&#65533;&#1987;&#65533;A\&#65533;&#65533;&#65533;&#65533;2&#65533;&#582;&#65533;&#65533;&#65533;&#65533;&#65533;&#65533;L`&#1111;5&#65533;&#65533;1&#65533;u&#65533;&#65533;M&#65533;&#65533;&#65533;4&#414;&#65533;K*&#65533;&#65533;_&#65533;&#65533;&#65533;&#65533;I/|&#65533;&#65533;&#65533;&#65533;&#65533;A&#65533;&#787;&#65533;`&#65533;i&#65533;&#65533;i&#65533;&#65533;&#65533;^&#65533;F&#65533;p&#65533;8LKB&#65533;&#65533;&#65533;&#65533;2&#65533;HK&#65533;f*h&#65533;W&#65533;&#65533;
0&#65533;R`&#27326;&#65533;"&#65533;&#65533;&#65533;&#1506;&#65533;&#65533;&#65533;&&#65533;`e&#65533;&#65533;&#65533;:&#65533;cx&#65533;O&#65533;&#65533;&#65533;&#1537;&#65533;&#65533;&#1208;&#65533;&#65533;(&#65533;sGW&#65533;&#65533;\)&#65533;x&#65533;&#65533;vUHbhL&#319990;&#65533;5p&#65533;5`&#65533;>&#65533;&#265;&#65533;&#65533;&#893;&#65533;&#65533;j9&#65533;9&#65533;&#65533;&#65533;+!&#65533;&#65533;Jm&#65533;&#65533;&#65533;8&#65533;&#1077;i&#65533;&#65533;&#65533;|*&#65533;[&#65533;&#65533;&#65533;&#65533;s&#65533;&#65533;C&#65533;&#65533;&#65533;Fx&#65533; (+&#65533;7&#65533;&#426;..&#65533;&#65533;&#65533;	
&#65533;&#65533;&#529;&#65533;)&#65533;&#65533;&#65533;&#65533;4`&#65533;YSP&#65533;&#65533;&#65533;&#65533;&#65533;&#65533;&#65533;&#65533;&#65533;8&#65533;2&#65533;SXk(&#65533;"&#65533;ku&#65533;&#65533;7&#65533;&#65533;&#65533;8p&#65533;&#65533;*&#65533;Vp&#65533;&#65533;&#65533;&#1940;o&#65533;(&#65533;&#65533;&#65533;&#65533;&#65533;&#65533;O@&#65533;G&#65533;&#65533;&#65533;&#65533;&#65533;&#398;&#65533;N&#65533;&#1626;%&#65533;&#65533;&#65533;&#65533; &#406;
&#65533;&#65533;&#65533;>&#65533;&#65533;p&#65533;&#65533;	&#65533;&#65533;&#65533;&#65533;&#65533;&#65533;^3i&#65533;&#65533;$]&#65533;&#65533;&#65533;2%&#65533;	9&#65533;t&#65533;
B&#65533;&#65533;
&#65533;"L&#65533;$\9&#65533;\&#65533;&#65533;&#65533;&#65533;&#65533;&#65533;f*&#65533;&#65533;&#65533;&#65533;0+&#65533;&#65533;&#65533;&#65533;u&#65533;7S&#65533;&#65533;&#65533;&#65533;&#65533;&#65533;&#65533;M&#65533;&#65533;u&#65533;6r&#65533;	&&#65533;&#65533;+|&#65533;0&#65533;&#65533;&#65533;n&#65533;[&#65533;V&#65533;&#65533;r&#65533;&#65533;`&#65533;wX&#65533;.&#65533;&#65533;&#65533;:&#65533;@&#65533;*&#65533;o}#Sl&#65533;&#404;0&#65533;F&#65533;&#65533;&#65533;+&#65533;&#65533;&#65533;&#1388;s&#65533;*&#65533;	2&#65533;&#65533;3&#65533;q	&#65533;ON3&#65533;&#65533;%Bf&#65533;&#65533;!&#65533;s&#65533;8&#65533;h&#65533;&#65533;V}&#65533;C&#65533;t'&#65533;( &#65533;F&#65533;P&#65533;~&#65533;&#65533;&#65533;&#65533;8&#65533;4O&#65533;W
(&#65533;N&#65533;&#65533;&#65533;p&#65533;&#7552;T&#65533;&#65533; &#65533;x&#65533;4&#65533;&#65533;&#65533;&#65533;E&#65533;&#65533;&#65533;&#65533;uS&#65533;&#65533;
&#65533;&#65533;@^&#65533;	&#65533;&#65533;T`&#65533;v&#65533;w>&#65533;A&#65533;&#65533;&#65533;&#65533;z4&#65533;6\ch&#65533;&#65533;&#65533;gwsb&#65533;|&#65533;_&#65533;&#65533;&#65533;C&#65533;&#65533;&#65533;&#65533;&#65533;&#65533;&#65533;z^Q&#65533;X&#65533;&#65533;&#65533;w5/&#65533;&#65533;gA&#65533;.]	&#65533;&#65533;&#65533;&#65533;n&#65533;&#65533;8&#65533;&#65533;&#65533;{&#65533;&#65533;&#65533;&#605;l&#65533;|ry&#65533;&#65533;&#65533;&#65533;&#65533;dV&#65533;J&#65533;&#65533;&#65533;1&#65533;8&#65533;&#65533;&#65533;&#65533;n&#65533;x8&#65533;&#65533;=#2&#65533;&#65533;\&#65533;T?&#65533; &#65533;4&#65533;&#65533;&#65533;&#65533;&#65533;&#65533;:&#65533;&#65533;Z7&#65533;&#65533;&#65533;&#65533;&#65533;&#65533;&#65533;^&#65533;y&#65533;&#1086;&#65533;y&#65533;}&#65533;&#65533;&#65533;&#65533;&#1117;&#65533;+\&#65533;[3&#65533;r@&#65533;&#637;@&#65533;&#65533;:U &#65533;&#65533;&#65533;7(&#65533;w&#65533;$&#65533;&#65533;&#65533;&#65533;8&#32987;y&#65533;&#65533;&#65533;&#65533;&#65533;&#65533;&#65533;&#65533;5x&#65533;&#65533;&#65533;:&#65533;&#65533;7&#65533;V`Az&#65533;&#65533;&#65533;&#65533;<Z&#65533;&#65533;&#65533;&#65533;{&#65533;p&#65533;&#65533;&#65533;&#25982;&#65533;W&#65533;&#65533;2K?|&#65533;xvq5&#65533;&#65533;'N?&#65533;)30A&#65533;&#65533;	&#65533;&#65533;a&#65533;]&#65533;V&#65533;$&#65533;(p &#65533;q0"&#65533;H&#65533;(=P`&#513;SL&#65533;t&#65533;&#464;&#65533;
*&#65533;&#537;l"&#65533; &#65533;@:biR&#65533;H&#65533;2]*!)$&#65533;&#65533;&#65533;DW"&#65533;&#65533;&#65533;&#65533;&#65533;&#65533;w&#65533;J&#65533;k
&#65533;&#65533;V&#65533;&#65533;$	&#65533;&#65533;/^&#65533;&#65533;T&#65533;&#65533;5[I&#65533;&#65533;&#65533;a&#65533;:&#65533;&#65533;a\&#351;&#65533;&#65533;&#65533;&#65533;1&#65533;&#656;HX&#65533;X&#65533;;&#65533;&#65533;1{&&#65533;J&#65533;&#674;_h&#65533;&#65533;3&#65533;w&#65533;T&#65533;s&#65533;5&#65533;&#65533;&#65533;j&#65533;&#925;m7&#65533;&#65533;.]z |&#65533;&#65533;&#65533;x&#65533;&#65533;vj&#65533;&#65533;ES*&#65533;l.v:&#65533;&#65533;&#1455;c&#1006;}{vG&#65533;&#65533;H&#65533;&#65533;!&#262;[&#65533;&#65533;1	T&#65533;^&#65533;&#65533; &#65533;&#65533;&#65533;&#65533;)&#65533;ZI&#65533;&#65533;&#65533;&#65533;R&#65533;M&#65533;&#65533;l&#65533;	D&#65533;Q@FTB&#65533;T>AUb&#65533;&#65533;;]}u	X`&#65533;&#1024;&#65533;pI9&#24339;&#65533;Z&#65533;X&#65533;
	&#65533;FX\z-%Y
#&#65533;&#65533;&#65533;`&#65533;&#65533;&#65533;@a0V&#65533;&#65533;A&#65533;d|Y&&#65533;VDh&#65533;&#65533;V%&#65533;&#65533;e&#65533;Yg&#65533;D&#65533;&#65533;@-&#65533;B[n&#65533;&#65533;&#65533;[9&#65533;h&#65533;Mqqd&#65533;&#65533;p&#65533;B9x&#65533;&#65533;d&#65533;
%iLa&#65533;,&#65533;&#857;bw&#65533;"*&#65533;&#65533;2&#65533;( I+&#65533;&#65533;F1L&#65533;&#65533;&#65533;&#65533;&#65533;&#65533;uQ&#65533;E&#65533;TR&#65533;&#65533;d&#65533;@&#65533;&#65533;_&#65533;5e&#65533;&#65533;!&#65533;&#65533;&#65533;$y&#65533;&#65533;&#65533;&#65533;,$`&#65533;BIU&#65533;,&#65533;&#65533;P-&#65533;6#&#65533;HY&#62755;J;&#65533;dJ6$p&#65533;&#65533;&#65533;&#65533;$a&#65533;@	&#65533;I&#65533;aADBC&#65533;&#65533;&#739;e&#65533;&#65533;*E&#65533;S&#318;$&#65533;&#65533;Zk&#65533;&#65533;&#65533;&#65533;&#65533;E&#65533;&#65533;@&#65533;&#65533;&#65533;J&#65533;
T&#245;&#65533;&J&#65533;&#65533;&#65533;p&#65533;&#65533;&#65533;!&#65533;(p&#672;&#65533;2*&#65533;'&#65533;L&#65533;x&#65533;4Ti"&#65533;4I;-z&#65533;i;$RC&#65533;&x&#65533;&#65533;f&#65533;&#65533;j&#65533;Lz&#65533;&#1119;&#65533;&#65533;&#65533;&#65533;&#65533;&#65533;>HT&#65533;E&#65533;&#65533;&#65533;&#65533;EY&#65533;+&#65533;	*T&#65533;oyt	f&#65533;&#65533;C&#65533;&#65533;&#65533;h&#65533;&#65533;&#65533;/Z&#1125;d&#65533;&#65533;&#65533;&#65533;G&#65533;]&#65533;&#65533;k&#65533;wa &#65533;cV&#65533;&#65533;b&#65533;&#65533;y&#65533;&#65533;m&#65533;&#65533;&#65533;&#65533;"&#65533;&#65533;k-F&#1189;*&#65533;s&#65533;y$>&#65533;fR&#65533;aRb&#65533;m&#65533;Qr&#65533;I&#65533;?pj%&#65533;g&#65533;p&#65533;4&#65533;&#65533;
&#65533;\&#65533;C&#65533;&#65533;]&#65533;v+&#65533;&#65533;{&#65533;&#65533;&#65533;a&#65533;B&#65533;&#65533;C($"3(&#65533;m&#65533;b&#65533;"&#65533;3&#65533;{AA&#65533;&#65533;j%=&#65533;GS&#65533;K&#65533;&#65533;t&#65533;D&#65533;&#65533;D&#65533;Z&#65533;D)&#65533;V1&#65533;SN:&#65533;F&#65533;&#65533;&#65533;&#65533;mm`&#65533;DTU&#65533;&#65533;E&#65533;&#65533;&#65533;aR`.z-&#65533;o&#65533;&#65533;[&#65533;&#306;&#65533;TjV(&#65533;c X&#65533;`x&#65533;j&#65533;Ty&#65533;L&&#65533;&#65533;k\&#65533;<%g71TE&#65533;`&#65533;&#65533;&#65533;&#65533;	Mq&#65533;J&#65533;&#65533;:&#65533;aLM&#65533;&#65533;&#65533;R&#65533;9	/&#65533;q&#65533;&#65533;D%&#65533;&#65533;&#65533; 0&#65533;&#65533;@&#65533;&#65533;&#65533;&#65533;#&#65533;&#65533;&#65533;&#65533;R&#65533;&#65533;n&#65533;&#65533;%&#65533;&#65533;&#65533;&#65533;D&#65533;&#65533;&#65533;j&#65533;S&#65533;&#65533;M&#65533;&#65533;&#65533;b&&#65533;8E(&#65533;HP"$&#65533;&#65533;&#65533;
i&#65533;&#65533;&#65533;W@&#65533;&B`&#65533;m&#65533;&#65533;&#65533;&#65533;G&#65533;w&#65533;8&#65533;&#65533;m&#65533;H6V&#65533;&#65533;&#65533;b&#65533;&#65533;L
&#238;&#65533;&#65533;J$&#65533;Kd:@&#65533;&#65533;U
"$&#65533;"x#ti05&#65533;C!&#65533;j&#65533;&#65533;&#65533;T&#65533;b&#65533;&#65533;&#65533;dH1&#65533;&#65533;&#65533;$&#65533;&#65533;&#65533;&#65533;&#65533;&#65533;G8&#65533;&#1536;&#65533;'U&#65533;&#65533;&#65533;&#65533;&#65533;&#65533;(di(p&#65533;&#65533;W&#65533;&#65533;&#65533;&#65533;@&#65533;&#65533;&#65533;"&#65533;&#65533;&#65533;;dV&#65533;&#65533;&#65533;]x@&#65533;,/&#65533;&#65533;&6&#65533;H&#65533;A&#65533;&#65533;&#65533;&#65533;M&#65533;&#65533;&#65533;&#65533;!&#65533;f&#65533;crHG&#65533;@F"&#65533;&#65533;V
)&#65533;&#65533;"E&#65533;&#65533;&#65533;U&#65533;&#65533;H&#65533;&#65533;D&#65533;&#65533;&#65533;xEH&#65533;
&#354;&#65533;r|if&#65533;&#65533;&#65533;&#65533;h4KT&#65533;&#65533;R&#65533;^0H&#65533;m!&#65533;Wd&#65533;U&#65533;{&#65533;&#65533;
R&#65533;W/O&#155;a3X&#65533;qT&#65533;&#65533;&#65533;e5M]&#1869;&#51129;LiZ8&#553;gE&#65533;'@&#65533;3Q9&#65533;&#65533;@j&#65533;&#65533;>&#65533;Nq&#65533;&#935;&#65533;&#65533;&#65533;&#65533;&#65533;#1KD&#65533;(&#65533;-&#65533;ua]P&#65533;)N&#65533;O&#65533;-x&#65533;#m&#65533;VAD&#65533;&#65533;&#65533;&#65533;&#65533;&#65533;&#65533;-&#65533;&#65533;m&#65533;&#65533;7&#65533;&#65533;gr&#65533;&#65533;(&#65533;.&#65533;TJ+B&#65533;^&#65533;&#65533;w&#65533;"	&Z&#65533;.\&#65533;_&#65533;&#65533;&#65533;&#65533;&S@dELK(wSTs&#65533;+p&#65533;1&#65533;&#65533;h&#65533;&#676;B&#65533;&#65533;Ce&#65533;*&#65533;k&#65533;&#65533;h&#65533;&#65533;&#65533;><<U&#41401;&#65533;a&#65533;&#65533;Mn&#43675;&#65533;&#65533;&#65533;&#65533;7&#65533;&#65533;&#65533;X%v<&#65533;&#65533;"(8@)<2&#65533;`90&#65533;^&#65533;&#65533;&#65533;&#65533;&#65533;ID&#65533;&#65533;j&#65533;&#323;A;0&#65533;I4&#65533;;&#65533;'&#65533;&#65533;&#65533;&#65533;SL!&#326;&#65533;#&#65533;	&#65533;&#65533;@C&#65533;B&#13318;4&#65533;d?&#65533;L&#1168;/&#65533;0L&#65533;H;h&#65533;
PxDEj&#65533;Z&#65533;&#65533;((GK&#65533;&#65533;D&#65533;mZ&#65533;!&#65533;`cP&#65533;b&#65533;*&#65533;&#65533;d&#65533;=&#65533;&#65533;63D&#65533; d&#65533;R)&#65533;&#65533;&#65533;&#65533;aC&#65533;&#65533;&#65533;d&3&#65533;&#65533;&#65533;&#65533;k&#65533;&#65533;C&#63562;&#65533;#9&#65533;w&#65533;&#65533;{&#65533;V&#65533;vLb&#65533;&#65533;&#65533;&#65533;&#570;l0&#65533;	N"&#65533;`F@D&#65533;C&#65533;&#1064;&#65533;-e(&#65533;:&#65533;&#65533;&#65533;2k&#65533;&#65533;&#65533;&#65533;40"&#65533;)&#65533;&#65533;&#65533;&#65533;a@P&#65533;*pcp&#65533;&~&#65533;q&#65533;D&#65533;&#65533;HBVX&#65533;@&#65533;&#65533;k/,&#65533;&#1534;v{&#65533;&#65533;&#65533;S;&#65533;&#65533;&#65533;&#65533;*&#65533;&#65533;"X[&#65533;d&#65533;n&#65533;\R7e&#1111;&#65533;g5&#65533;&#65533;p&#65533;&#65533;V&#1610;&#65533;&#65533;&#65533;&#65533;&#65533;$&#65533;&#1175;&#65533;i&#65533;&#65533;\&#634;J@&#65533;&#1030;N&#65533;]&#65533;H&#65533;&#65533;&#65533;&#65533;&#65533;v;&#65533;"/pb&#65533;&#65533;&#1269;#&#65533;&#65533;&#65533;\&#65533;&#65533;&#65533;&#65533;&#65533;V&#65533;p&#65533;	(a$+&#65533;$<r&#65533;&#65533;u;)&#65533;&#65533;&#65533;B0&#65533;S&#65533;"K&#65533;&#65533;5&#65533;a
+&#65533;&#65533; =&#65533;cD3&#65533;&#65533;&#65533;&#65533;d&#65533;>x#tN&#65533;f&#65533;x)&#65533;&#65533;\Z&#1098;h&#65533;&#65533;&#1709;(&#65533;&#65533;mmn&#65533;S1h&#65533;pa&#65533;|"nn%e:&#65533;&#65533;\k[`&#65533;&#65533;;&#65533;&#65533;<>_&#65533;&#65533;c&#65533;&#65533;&#455;&#65533;^x&#65533;^0&#65533;.&#65533;&#1955;x&#65533;+A&#65533;&#65533;=&#65533;&#65533;&#65533;H&#65533;3&#65533;&#1621;&#65533;?&#65533;&#65533;>'0&#65533;&#65533;&#65533;&#65533;I&#65533;&#65533;&#65533;r&#65533;i &#65533;&#65533; Xg&#65533;Y&#65533;>&#65533;(&#65533;&#65533;E2P*D4&#65533;P&#65533;&#65533;&#1534;:)&#65533;&#65533;&#65533;LBz&#65533;&#65533;&#65533;&#1024;&#65533;&#65533;&#65533;&#65533;*&#65533;&#65533;&#65533;&#65533;__&#65533;&#65533;&#65533;&#65533;FSd@}&#65533;&#65533;&#65533;&#65533;&#65533;v&#65533;$&#65533;D&#65533;n)Y&#65533; &#65533;&#65533;UDf&#65533;&#65533;&#65533;&#65533;XP&#65533;u&#65533;&#65533;&#65533;&#534;Q&#65533;;&#65533;@se	(&#65533;&#65533;&#65533;&#1618;&#65533;&#372;&#65533;F$&#65533;Ff`&#65533;	FJ&#65533;&#773;eD&#65533;t&#65533; LS&#65533;P&#65533;&#65533;9d@&#65533;&#65533;&#65533;U\6&#65533;@"X&#65533;&#65533;&#65533;&#65533;&#65533;&#65533;&#65533;&#65533;v&#65533;X&#65533;&#65533;&#65533;,&#65533;X&#65533;D&#65533;&#65533;@&#65533;&#65533;pa_AD&#65533;&#65533;@8&#65533;&#65533;&#321;@&#65533;&#65533;!&#65533;Y&#65533;G&#65533;&#65533;j%&#65533;&#65533;&#65533;&#65533;M#|&#65533;&#1028;&#65533;D(&#65533;@(&#65533;M&#65533;&#65533;!&#65533;&#65533;&#65533;&#65533;&#65533;1&#65533;)&#65533;&#65533;&#65533;&#65533;IQ&#65533;*@D&#65533;&#65533;V"Hni&#65533;&#65533;&#65533;]fd&#65533;&#65533;&#65533;&#65533;&#65533;&#65533;&#65533;&#65533;&#1751;&#65533;&#65533;%&#65533;C6l
2&#65533;&#65533;	&#65533;&#65533;&#65533;	>^QU&#65533;&#65533;&#65533;&#10105;]el&#65533;&#65533;Y&#65533;&#816;&#592;o Z&#65533;T\&#2077;T&#65533;&#288;&#65533;&#65533;V)h&#65533;u&#65533;A{x&#65533;X@LG)@u&#65533;C$au&#65533;,v&#65533;@&#65533;&#65533;&#65533;&#65533;&#65533;xaL&#65533;t&#65533;&#65533;&#65533;&#65533;D=r&#65533;&#65533;&#65533;t@&#65533;L&#65533;&#65533;Ap&#65533;&#65533; M&#65533;&#65533;&#65533;&#65533;&#65533;&#65533;&#65533;M&#65533;&#65533;&#65533;&#65533;&#65533;&#65533;&#65533;_L3Qd&#65533;&#65533;\v][<&#65533;0F&#65533;&#65533;&#65533;&#65533;&#65533;yb&#65533;yDL&#65533;'>&#65533;&#65533;&#65533;d&#65533;&#65533;Y&#65533;&#65533;&#65533;&#65533;&#1733;&#65533;&#65533;dDC&#65533;V]0&#65533;&#65533;	f&#65533;&#65533;}`w&#65533;E&#65533;&#65533;&#65533;E^&#18014;&#65533;&#65533;&#65533;&#65533;k&#65533;P&#65533;&#65533;`&#65533;TV&#65533;&#65533;&#65533;&#65533;MG&#65533;L&#65533;&#1281;&#65533;i6~&#65533;`&#65533;&#65533;-l&#65533;&#1784;`y
&#65533;Q@>&#65533;&#65533;&#65533;X&#65533;&#65533;&#65533;&#65533;&#65533;&#65533;cH_L&#65533;&#65533;0&#65533;&#65533;#&#65533;A&#65533;!&#65533;x&#65533;y&#65533;"0M&#1290;	d&#65533;HM&#65533;B&#65533;&#65533;&#65533;@&#65533;&#65533;@T$3&#65533;&#65533;@h&#65533;\&#65533;XH&#65533;&#65533;a&#65533;&#65533;&#65533;L&#65533;E&#65533;d&#65533;&#65533;B&#65533;A@&#65533;&#1700;&#65533;&#65533;&#65533;&#65533;&#65533;&#65533;[q&#65533;&#65533;x&#65533;&#65533;"[&#16740;&#65533;$&#65533;dek&#65533;&#65533;/]IQ&#65533;&#65533;&#65533;EE&#65533;".n&#65533;X&#65533;[&#65533;&#209;I	&#65533;&#65533;&#65533; F&#65533;y&#256;(@	P&#65533;tAuP@Wj&#65533;;&#65533;eu&#65533;&#65533;&#65533;XD&#65533;H@&#65533;U&#65533;9&#65533;M(5&#65533;&#65533;&#65533;&#65533;&#65533;&#65533;p&#65533;&#65533;X&#65533;+P_B
(tA&#65533;&#65533;&#65533;&#65533;&#65533;L&#65533;&#65533;&#65533;&#65533;&#65533; &#65533;@D&#65533;J&#65533;&#65533;)&#65533;D&#65533;&#65533;&#65533;"V&#65533;[]&#65533;*&#65533;!\&#65533;P&#1115;&#65533;&#65533;&#65533;&#65533;&#65533;&#65533;auP&#65533;&#65533;tT&#65533;u&#65533;&#65533;;&#65533;Y&#65533;&#65533;VV&#399;&#65533;"0&#65533;`g&#65533;&#65533;q&#65533;&#65533;.:&#65533;h&#65533;&#65533;m^f&#65533;*(\&#65533;Nrh&#65533;&#65533;&#65533;90&#65533;TzLx&#65533;&#65533;XR&#65533;[&#65533;g{2J&#65533;&#65533;X&#65533;&#65533;&#65533;I@&#65533;A&#65533;f	&#65533;@;&#65533;&#65533;j&#65533;&#65533;H(&#65533;&#65533;&#65533;#]&#65533;<&#65533;&#65533;P&#65533;&#65533;y&#65533;P&#65533;&#65533;&#65533;yc&#65533;&#65533;&#65533;@&#65533;&#65533;(&&#65533;Y&#65533;h&#65533;A@&#65533;J&#65533;LTf&#1581;&#65533;X&#65533;&#65533;#&#65533;&#65533;q&#65533;Zz&#65533;&#65533;F&#65533;&#65533;&#65533;&#65533;Z&#65533;b&#65533;&#65533;(&#65533;Kzb<&#65533;&#65533;<J&#65533;&#65533;&#65533;&#65533;eC*&#65533;&#65533;H&#65533;[\&#1828;eLS&#65533;F	&#65533;E[8'.F&#65533;QZk&#65533;&#65533;&#65533;0&#65533;&#65533;&#65533;&#65533;*r)&#65533;&#65533;T&#1412;&#65533;&#65533;&#65533;`&#2027;&#65533;)&#65533;&#65533;)&#65533;&#65533;&#65533;^_9&#65533;&#65533;@&#65533;R&#65533;&#65533;!&#65533;B&#65533;$dD&#65533;(&#65533;&#65533;Ax&#65533;&#65533;ey&#65533;&#65533;Z@P&#65533;&#65533;|$BD&#65533;&#65533;&#65533;!B&#65533;&#65533;V&#65533; &#65533;#&#65533;&#65533;T@&#65533;&#65533;Xd&#65533;&#65533;&#65533;&#65533;&#65533;@&#65533;M@&#65533;ZdE&#65533;R&#65533;&#65533;V[&#65533;E&#65533;&#1209;&#65533;$&#65533;G+&#65533;d(&#65533;&#65533;&#65533;a&#65533;n&#65533;&#65533;&#65533;nRO	&#65533; Yyg\'.L0y&#65533;Q"k&#65533;&#65533;[t&#725;&#65533;&#65533;j&#65533;&#65533;0JP9<&#65533;&#65533;3JUV&&#65533;&#65533;&#65533;X&#65533;*&#656;&#65533;&#65533;h&#65533;&#65533;&#65533;&#65533;9&#405;&#65533;{&#65533;^&#65533;&#65533;@&#65533;&#65533;&#65533;X&#65533;S)4&#65533; M&#65533;&#65533;&#65533;&#65533;@t&#65533;&#65533;&#65533;&#65533;l&#65533;&#65533;q&#65533;pX&#65533;&#65533;AB
&#65533;&#65533;&#65533;.&#65533;&#65533;D&#65533;@6D&#65533;8\&#65533;b&#65533;&#65533;&#65533;&#65533;!&#65533;&#65533;&#65533;&#65533;(|&#1446;>$	&#65533;&#65533; &#65533;S&#65533;#V$(he$fD8PeL&#65533;&#65533;}&#65533;k&#65533;l&#65533;d&#65533;p&#1108;&#65533;&#65533;l]&#65533;of&#65533;Z&#65533;E&#65533;A&#65533;&#65533;0&#65533;&#65533;/&#65533;&#65533;&#65533;ro&#65533;V-f&#65533;L&#65533;&#65533;&#65533;&#65533;LY&#65533;-&#65533;J&#65533;&#65533;'U&#65533;&#65533;&#65533;X&#65533;@&#65533;k&#65533;&#65533;&#65533;U&#65533;&#65533;@&#65533;&#65533;%&#65533;a&#65533;&#65533;]T&#65533;&#65533;$&#65533;]&#65533;@&#65533;J&#65533;&#65533;&#65533;&#65533;@C&#65533;&#65533;&#65533;**H(h&#65533;M&#65533;z&#65533;&#65533;&&#65533;&#65533;*&#65533;4&#65533;&#65533;&#65533;RB&#65533;&#65533;),&#65533;u&#65533;,>&#65533;&#65533;1%h&#65533;&#65533;E&#65533;Q&#65533;8&#1037;&#65533;&#65533;$(&#65533;&#65533;@JfGmVn&#65533;&#65533;&#65533;&#65533;u&#65533;&#65533;&#65533;$&#65533;&#65533;&#65533;	&#65533;&#65533;V}&#65533;ro](&#65533;&#65533;&#65533;'&#844;&#65533;AD&#38660;p&#65533;&#65533;&#65533;&#65533;&#2040;V%&#65533;&#65533;
&#65533;&#65533;)$&#65533;4
&#1930;&#65533;&#65533;"&#65533;&#65533;D`GA
`@&#65533;&#65533;tD&#65533;a&#65533;&#65533;&#65533;&#65533;@0&#65533;@&#65533;n&#65533;&#65533;N$,p#&#65533;&#65533;R&#65533;CJPX&#65533;0&#65533;f&#65533;&#65533;&#65533;&#65533;%lB&#65533;&#65533;&#65533;&#65533;q&#1439;&#65533;X&#65533;I&#65533;A&#65533;fV&#65533;&#65533;&#65533;&#65533;}&#65533;h&#65533;B&#65533;&#65533;&#65533;;&#65533;&#65533;&#65533;&#65533;&#65533;@&#65533;|Eo&#65533;&&#65533;&#65533;/&#65533;&#65533;&#65533;X&#65533;&#65533;W&#65533;&#65533;o:Y&#65533;LB&#65533;Y&#65533;&#65533;&#65533;&#357;&#65533;Ia[P&#65533;/.%&#65533;h&#65533;&#65533;&#65533;	&#65533;&#65533;Y	&#486;&#1418;c&#65533;1&#1602;&#65533;2*&#548;&#65533;$L&#65533;&#65533;&#65533;&#65533;&#65533;&#65533;&#65533;RG=7J&#65533;&&#65533;H&#65533;#D&#65533;&#65533;
&&#65533;LB
hQ&#65533;@e&#65533;&#65533;@&#65533;&#65533;&#65533;&#698;&#65533;&#65533;.&#65533;#&#65533;a&#65533;Z&#65533;x&#65533;V&#65533;R&#65533;@lf&#65533;lr'&#65533;!&#65533;:@'$&#65533;&#65533;&#65533;*&#65533;&#65533;|&#65533;&#65533;=%%I&#65533;&#65533;K&#65533;&#65533;t&%&#65533;&#65533;,&#65533;&#65533;@&#65533;&#65533;&#65533;r.&#65533;&#65533;J&#65533;&p&#506;&#65533;&#65533;J-&#65533;&#65533;&#65533;2&#1363;E&#65533;&#65533;Z4s(U&#65533;&#65533;&#65533;I&#65533;^&#65533;&#65533;&#65533;.&#65533;u&#65533;&#65533;&#65533;F&#65533;&#65533;S&#65533;U6TB&#65533;&#65533;&#65533;w&#65533;s&#528;md&#65533;3^T9@t&#65533;|&#65533;&#65533;&#65533;&#65533;jG&#65533;&#65533;&#65533;&#65533;XL&#65533;a&#65533;!&#65533;A"l4&#65533;&#65533;G&#65533;t@&#65533;&#65533;z@&#65533;|&#65533;&#65533;)&#65533;@($&#65533;a&#65533;%ch4&#65533;]&#65533;&#65533;unl&#65533;&#65533;&#65533;z0&#37300;&#1252;O&#26154;)DK[&#65533;&#65533;Z&#65533;++&#65533;&#65533;AD+&#65533;&#65533;&#65533;oO&#65533;&#65533;&#65533;&#65533;Q&#65533;&#1648;&#65533;&#65533;
3X&#65533;.&#65533;&#65533;n&#65533;nYU?&#10481;V&#65533;c&#65533;&#65533;&#1490;&#65533;+&#65533;I&#65533;&#65533;I&#65533;I6&#65533;I3a&#65533;>G&#65533;&#65533;X&#65533;u&#65533;&#65533;&#65533;)&#65533;k&#65533;&#65533;&#65533;&#65533;&#65533;&#65533;m{&#65533;>&#65533;&#65533;&#65533;M&#65533;>&#65533;&#65533;t9&#65533;3DP&#65533;&#65533;A`f"&#65533;&#65533;@X&#65533;&#65533;x&#65533;&#65533;&#65533;t4v&#65533;P&#65533;&#1729;&#65533;&#65533;w&#65533;Z2x(&#65533;y&#65533;)&#65533;&#65533;^t&#65533;&#65533;%&#65533;&#65533;&#1389;&#65533;&#37300;&#65533;&#65533;&#65533;l&#65533;&#65533;D&#65533;7&#65533;AK&#65533;&#65533;G&#65533;&#65533;&#65533;K+&#886;&#65533;Q&#18858;&#65533;&#65533;&#65533;&#65533;n{b&#65533;&#65533;M/W&#65533;&#65533;E q&#65533;&#65533;&#65533;%&#65533;Cd]D&#65533;<em&#65533;&#65533;m&#270;&#65533;L&#65533;u&#65533;F&#1824;&#65533;SZ&#65533;~&#65533;-&#65533;H&#65533;p&#65533;&#65533;&#65533;&#65533;&#65533;)&#65533;w&#65533;2&#65533;)&#65533;q&#65533;&#65533;&#65533;sG&#65533;J&#65533;&#65533;i&#65533;7u&#65533;&#65533;q~&#449;#&#65533;!&#65533;G&#65533;&#65533;&#65533;j&#65533;_$&#65533;&#65533;78&#65533;&#65533;&#65533;j&(&#65533;;Z&#65533;v&#65533;&#65533;3D&#65533;@&#65533;&#65533;&#65533;]zHp&#65533;&#65533;vv$B9&#65533;8&#65533;l2I&#65533;z&#65533;&#65533;Gr&#65533;&#65533;&#65533;P&#65533;&#65533;&#65533;&#65533;I6&#65533;&#65533;&#65533;&&#65533;@&#65533;*&#65533;&#65533;&#65533;D6&#1705;&#65533;L,&#65533;3w&#65533;w$/&#65533;&#65533;&#65533;&#65533;D&#65533;H&#65533;&#65533;&#65533;I&#333;X&#65533;^&#65533;V&#65533;&#65533;&#65533;&#65533;qSM@Y-&#65533;%(&#65533;&#65533;v&#65533;~	&#65533;%&#65533;&#65533;Y&#65533;7&#65533;Z%8&#65533;&#65533;d@%D&#65533;C&#65533;&#65533;&#65533;Q&#65533;6yD\c&#65533;&#65533;=&#65533;e&#65533;&#65533;&#65533;@0&#65533;@&#65533;&#65533;&#65533;x&#65533;:&#65533;&#65533;!D$&#65533;&#65533;%DBl!@(z&#65533;hAu&#65533;"Y&#65533;&#65533;$D&#65533;&#65533;@&#563;[v&#65533;r&#65533;&#65533;&#65533;&#65533;&#65533;C&#65533;&#65533;T&#65533;;&#65533;`&#65533;4i[&#65533;!1&#65533;D&#65533;{&#65533;4u&#65533;&#65533;&#65533;&#702;03i&#65533;&#65533;0&#65533;p(M&#65533;&#65533;/&#65533;&#65533;P;P&#65533;&#65533;j&#65533;&#65533;hpM6&#65533;f&#65533;o<&#65533;&#65533;&#65533;/&#65533;xk&#65533;]J&#65533;ME&#65533;8&#65533;&#65533;{&#65533;Nx&#65533;&#65533;p&#65533;&#65533;&#396;+LP&#65533;&#65533;v&#65533;<&#65533;&#65533;A&#65533;&#65533;th&#65533;X&#65533;5&#65533;3&#65533;&#65533;^&#65533;0&#65533;u&#65533;Zlay&#65533;&#65533;&#65533;K
&#65533;&#65533;T|B&#550;GLAK&#65533;@#\&#65533;&#65533;&#65533;R&#65533;@&#65533;#&#65533;]&#65533;BD&#65533;M&#65533;&#65533;&#65533;&#65533;|&#65533;&#65533;&#65533;"dC&#65533;&#65533;*&#65533;&#65533;&#65533;&#65533;&#65533;K&#65533;z&#65533;w&#388402;6&#65533;&#65533;&#65533;D&#65533;&#65533;]c&#65533;&#65533;&#65533;l&#65533;{&#65533;dR&#65533;A &#65533;i&#65533;&#65533;f&#65533;EJs]&#65533;Y&#65533;A ~)D&#65533;z&#65533;&#65533;oLp&#65533;&#65533;w&#65533;&#65533;0"gC&#65533;&#65533;0&#1943;4&#65533;p&#65533;&#911;=OB!&#65533;&#65533;&#65533;E&#65533;+&#65533;6&#65533;!D&#65533;8v&#65533;xaB&#65533;.L&#65533;HV&#35276;#?~(|"A&#65533;&#65533;#]U&#65533;&#65533;&#65533;&#65533;&#65533;$i&#65533;H&#65533;&#65533;,&#65533;q&#65533;;$ A&#65533;A$&#65533;Tn&#65533;&#65533;&#65533;&#65533; D*T=&#65533;&#65533;E&#65533;D&#65533;]&#65533;&#65533;&#1176;Zt0&#65533;&#65533;0k&#554;&#65533;&#65533; &#65533;&#65533;&#1188;Yd&#65533;!C
&#1722;M&#65533;&#65533;&#196;r"&#65533;&#65533;&#65533;&#65533;/&#65533;<&#65533;&#65533;+&#1250;&#65533;&#65533; x0Nx&#65533;&#65533;&#65533;J&#65533;&#65533;@&#65533;&#65533;4\B&#65533;&#65533;&#65533;&#65533;&#65533;]aJA&#65533;Sj&#65533;f&#65533;&#65533;&#65533;&#65533;&#65533;]&#65533;=&#65533;&#65533;-&#836;&#65533;j)uy&#65533;&#65533;R&#65533;&#65533;&#65533;&#65533;&#1018;v&#65533;&#65533;U&#65533;&#65533;]3&#65533;&#65533;&#65533; &#65533;&#65533;R&#65533;&#304;&#65533;'A&#65533;8&#65533;',&#65533;&#65533;&#65533;&#65533;&#65533;1&#65533;W&#65533;@&#65533;F%&#1313;@!!&#65533;N:H?q  Q&#831;&#65533;&#65533;9(&#65533;&#65533;r&#65533;&#65533;&#65533;{&#65533;K&#65533;&#65533; Dh&#65533;VHXB&#65533; &#65533;&#128;&#65533;rj&#65533;RH &#65533;D&#65533;&#65533;p*&#424;&#65533;.5&#1969;&#65533;&#65533;&#65533;f
&#65533;>&#65533; J&#65533;$&#65533;ZR&x&#65533;&#65533;&#65533;>Xd*1&#340;@R&#65533;y&#13460;01&#65533;&#65533;&#65533;a&#65533;1EPs&#895;&#65533;|S0&#65533;1:&#65533;&#65533;&#789;VZ&#65533;a&#65533;&#65533;&#65533;D&#65533;ZyG&#65533;&#65533;m&#65533;&#65533;&#65533;BM&#65533;&#65533;v&#65533;&#65533;.$&#65533;`&#65533;#&#65533;&#65533;8&#65533;`s-<&#65533;-&#65533;r&#1945;&#65533;&#65533;&#65533;
@a&#65533;*&#65533;&#65533;S(&#65533;B&#65533;J@2&#65533;&#65533;()&#65533;&#65533;&#65533;&#65533;!6P*&#65533;c&#65533;8J8H&#65533;	>0&#65533;5&#65533;(a&#65533;&#65533;&#65533;&#65533;?&#65533;pR(&#65533;X!&#65533;l&#65533;u&#65533;&#65533;Lt(&#65533;m&#65533;&#65533;&#65533;r&#65533;=&#65533;t&#65533;]&#65533;&#65533;v&#65533;(&#65533;&#65533;y&#65533;&#65533;z&#65533;&#65533;&#65533;|&#65533;&#1879;_|H&#65533;A&#65533;X&#65533;&#65533;86HhlJ8!&#65533;&#65533; =$p8&#65533;&#65533;&#65533;t&#65533;"&#65533;&#65533;&#65533;&#65533;&#65533; &#65533;$0"&#65533;$9&#65533;y&#65533;O&#65533;0@&#65533;&#65533;b&#65533;Db&#65533;G8xD&#65533;jz&#65533;&#65533;&#65533;t&#65533;&#65533;!&#65533;Z&#65533;&#65533;&#65533;&#65533;&#65533;+&#65533;.&#65533;,&#65533;n:g#&#65533;&#65533;&#65533;@&#65533;&#65533; d"&#65533;[&#65533;+&#65533;&#65533;&#65533;&#65533;&#65533;@$&#65533;&#65533;1x;n&#65533;G&#65533;&#65533;b&#65533;@@/>&#65533;o&#65533;3GDs&#65533;&#65533;&#65533;q^&#65533;&#65533;&#65533;>q&#65533;cb &#65533;0&#65533;<&#65533;8&#65533;m&#65533;&#1606;&#65533;&#65533;bf&#65533;&#65533;`&#65533;&#65533;@f&v&#65533;}&#65533;
*0Bm&#65533;&#65533;&#65533;&#65533;&#65533;&#65533;&#65533;&#65533; &#65533;7.8&#65533;&#705;X#
9&#65533;&#65533;O&#65533;&#65533;&#65533;&#65533;&#65533;"&#65533;$xg!&#65533;&#65533;!&#65533;
8~&#65533;A&#65533;&#65533;,&#65533;n&#65533;&#196;&#65533;&#65533;&#65533;0w3&#65533;@&#65533;&#65533;-K&#65533;&#65533; &#65533;I&#65533;&#65533; &#65533;&#65533;$`&#65533;0&#65533;&#65533;&#65533;&#65533;&#65533;&#65533;&#65533;&#65533;aF&#65533;@&#960;&#65533;&#65533;&#65533;Z&#65533;T&#65533;CH lc&#65533;&#65533;&#65533;&#65533;&#65533;po7@&#65533;q&#65533;&#65533;Y.&#65533;&#65533;B&#65533; &#65533;+&#65533;f7H&#65533;*/&#965;&#65533;b0&#65533;&#65533;&#65533;8&#65533;y&#65533;&#65533;&#65533;&#65533;1B&#65533;M'7&#65533;!t7Pc&#65533;&#65533;x&#65533;&#65533;q&#65533;m!C&#65533;Dp&#65533;`nnH&#65533;&#65533;&#65533;&#65533;0d&#65533;W7f3@&#65533;`X&#65533;&#65533;&#65533;&#65533;&#65533;&#65533;&#65533;$X &#65533;&#65533;`&#65533;;&#65533;&#65533;&#65533;&#65533;$$}&#65533;C&#65533;VP&#65533; !&#65533;N&#65533;?&#65533;&#65533;`!&#65533;AD&#65533;&#65533;O`&#65533;&#65533;&#65533;G6&#65533;&#65533;A/&#65533;&#65533;B&#65533;&#336;&#65533;\&#65533;&#65533;&#65533;G5 x&#65533;g|&#614;&#65533;&#65533;&#65533; &#65533;.t&#65533;C&#65533;&#65533;uW&#65533;Up&#65533;&#65533;PlB&#65533;@u&&#65533;&#65533;&#844;&#65533;#&#65533;w&#65533;&#65533;MQv^&#65533;&#65533;J&#65533;22&#65533;d&#65533;&#65533;0&#395;&#65533;&#65533;&#65533;&#65533;&#65533;&#65533;f&#65533;&#65533;&#65533;&#65533;3c&#65533;&#65533;&#65533;h&#65533;&#65533;&#65533;&#65533;lGS&#65533;&#65533;qr&#1025;!cF&#65533;&#65533;&#65533;&#65533;s7&#65533;i&#65533;$&#65533;;&#65533;&#65533;Q}*&#824;0&#616;&#65533;&#65533;&#65533;&#65533;Fi&#65533;&#65533;A&#9491;&#65533;B&#65533;`&#65533; &#65533;&#65533;&#65533;?;&#65533;Tk&#65533;&#771;\@&#65533;/S&#65533;&#65533;&#65533;&#65533;&#65533; &#65533;j&#1366;~I&#65533;&#65533;&#65533;&#65533;&#1964;h#07seC&#65533;\&#65533;I.&#65533;,&#65533;3H&#65533;&#65533;f&#65533;&#65533;'	mP&#65533;w.&#65533;ME&#65533;&#998;';&#65533;&#65533;`&#65533;&#65533;x(&#65533;&#65533;&#65533;&#65533;B%[&#65533;&#65533;&#65533;&#65533;&#65533;[&#65533;&#65533;&#65533;z0/84d&#65533;T&#65533;8&#65533;&#65533;,*&#65533;&#65533;n3&#65533;&#65533;&#65533;&#65533;&#65533;n&#65533;U&#65533;&#65533;V&#65533;&#65533;U&#65533;L&#65533;JqW;&#65533;&#65533;nrCH&#65533;&#65533;7&#65533;&#65533;nrx&#65533;7w&#65533;6&#1313;&#65533;&#65533;&#65533;&#65533;$&#65533;&#65533;&#65533;v&#65533;U$Q&#65533;&#65533;&#65533;`&#65533;%%&#65533;"&#65533;&#65533;&#65533;&#65533;&#65533;&#65533;ek&#65533;&#65533;&#65533;&#65533;rX&#65533;Y&#65533;&#65533;\&#65533;OL&#65533;@@!&#65533;Copyright(c) Blingee.com!&#65533;&#65533;&#65533;&#65533;&#65533;H&#65533;&#65533;&#65533;&#65533;/\ &#65533;&#65533;&#65533;b#J&#65533;H&#65533;&#65533;&#331;&#65533;&#65533;&#65533;
)*B6Ir&#65533;&#466;'Q&#65533;$&#65533;r&#65533;J&#65533;Tt&#65533;H&#65533;&#65533;&#65533;b&#266;&#65533;&#65533;IL&#65533;9Y&#65533;&#65533;&#65533;P&#65533;Z&#65533;2&#65533;,s&#290;F&#65533;Y&#65533;&#65533;ZL	h% &#65533;F&#65533;&#65533;&#65533;!kHT&#65533;c&#65533;T(&#65533;B,brb&#65533;H&#65533;&#65533;&#65533;%&#464;&#65533;&#65533; &#65533;&#65533;&#65533;&#65533;&#65533;&#65533;&#65533;(&#824;&#65533;c&#65533;&#65533;d&#65533;&#65533;&#65533;&#65533;&#65533;&#655;&#65533;YZ6y&#1633;C&#65533;&#65533;eN@h&#65533;bUQ&#65533;u6j&#65533;&#65533;!&#65533; s&#65533;&#1484;VXAl&#65533;b+`Y&#65533;P)R$ &#65533;!&#65533;5Y&#65533;&#65533;N&#65533;&#65533;6$&#1852;P&#65533;&#65533;&#65533;.&#65533;&#65533;&#65533;-&#65533;&#65533;&#65533;J&#65533;&#65533;&#65533;&#65533;
&#65533;l&#65533;K&#65533;&#65533;&#65533;&#65533;&#65533;&#65533;&#65533;&#65533;d&#65533;:&#65533;&#65533;&#65533;rsf&#65533;&#65533;&#65533;tRJk&#65533;g&#65533;d&#65533;&#65533;&#65533;1&#65533;H&#65533;&#65533;5&#65533;	&#65533;A?Tx &#65533;Iy=Ie&#65533;!+K&#65533;!&#65533;bD &#65533;"%&#65533;&#65533;B&#65533;R\&#65533;d$&#65533; N&#65533;e&#65533;;s&#65533;aC&#65533;&#65533;B&#65533;&#887;&#65533;[&#65533;&TxD*$S&#65533;FF)e^&#65533;&#65533;@&#65533;MQV&#65533;&#65533;.&#65533;J&#65533;y&#65533;&#65533;&#65533;&#65533;VL%&#711;&#65533;UA-E]Kn&#65533;&#65533;&#65533;&@A&#65533;&#65533;H&#65533;p`&#65533;	&#65533;&#1756;&#65533;]C&#65533;&#65533;&#1330;I#D&#65533;XC&#65533;&#65533;d&#65533;Y&#65533;E&#65533;@Ev&#65533;&#65533;P?&#65533;f&#933;Mn:eEn&#65533;&#273;9&#65533;&#65533;a&#65533;@`+<&#65533;&#65533;&#43964;t&#65533;x&#65533;	 @p&#65533;@7&#65533;&#65533;\h,&#65533;'<+&#65533;&#65533;L`&#65533;^&#65533;ZR&#65533;&#65533;&#65533;\&#65533;{&#65533;p&#65533;L&#65533;&#65533;&#65533;&#65533;&#65533;L &#65533;&#65533;W*b&#65533;@&#65533;!&#65533;&#65533;GW\Q&#65533;-&#65533;9&#65533;O&#65533;&#65533;PK6@`&#65533;&#65533;9u&#317;F8^,p&#65533;	\&#65533;p&#65533;&#65533;&#65533;@z	B&#65533;&#65533;&#65533;&#65533;!L&#65533;&#65533;\&#768;\&#65533;Ctm&#65533;&#65533;]v&#65533;,G[&#65533;F&#65533;&#65533;&#65533;c&#65533;$&5&#65533;&#65533;@&#65533;&#65533;&#65533;&#65533;Q&#65533;01&#65533;^&#65533;Q&#65533;&#65533;'\&#193;?&#65533;*&#65533;?&#65533;,@`+&#65533;Ls!&#1139;&#65533;&#65533;&#65533;&#65533;&#65533;&#65533;o&#65533;&#65533;&#65533;&#61067;&#65533;&#65533;&#65533;&#65533;&#65533;9!&#65533;&#65533;-e&#65533;&#1775;-"dC&#65533;h&#65533;&#65533;rp&#65533;b&#65533;&#65533;5&#65533; &#65533;pN&#65533;&#65533;&#65533;&#65533;&#65533;&#65533;&#65533;&#65533;c<&#65533;`&#65533;6&#65533;&#65533;9$&#65533;c&#65533;&#65533;&#65533;*&#65533;&#65533;A&#65533;&#65533;)&#65533;&#65533;2q&#65533;,&#65533;@&#65533;&#65533;o&#65533;&#65533;&#65533;'&#65533;|&#65533;&#65533;B5&#65533;&#65533;&#65533;G/&#65533;&#65533;&#65533;W&#1003;&#65533;?&#65533;&#1935;C&#65533;#&#65533;a	&#65533;&#65533;&#65533;&#65533;&#65533;&#65533;9&#65533;&#514;~n&#65533;u&#65533;
&#65533;&#65533;}n&#65533;#@\&#532;&#65533;&#65533;&#65533;r&#65533;*&#65533;&#65533;&#65533;
b"&#65533;&#65533;q}&#65533;&#65533;^&#65533;&#65533;?&#65533;y/}&#45791;&#65533;t&#65533;sp&#65533;9&#65533; &#65533;&#65533;r&#65533;J&$&#65533;&#65533;&#65533;8?Y&#65533;(&#65533;&#65533;s&#65533;(] &#65533;&#65533;B&#65533;&#65533;&#65533;&#222;!] &#65533;&#65533;&#65533;5RE$&#65533;\ $&#65533;&#65533;,&#65533;6&#65533;&#65533;4&#65533;-B&#65533;&#65533;z&#65533;P&#65533;sd&#65533;&#65533;&#65533;{?9G&#65533;*1&#65533;8&#65533;< &#65533;DG,&#65533;)&#65533;O&&#65533;I_&#65533;t&#65533;&#352;&#65533;O}&#65533;C&#65533;&#65533;&#65533;&#65533;D&#65533;&#65533;&#65533;&&#65533;&#65533;&#65533;#&#65533;&#65533;&#65533;&#65533;&#65533;*&#65533;&#65533;O&#65533;&#65533;&#65533;7^&#65533;g>&#65533;c&#65533;>&#65533;0&#65533;&#65533;&#65533;&#65533;bU&#65533;G-A$&#297;
&#65533;&#65533;&#65533;&#65533;&#65533;&#65533;&#65533;]&#65533;&#65533;< &#65533;&#65533;&#65533;&#65533;"(&#65533;'&#65533;!C0&#65533;*&#65533;&#65533;&#65533;&#65533;T&#65533;C&#65533;&#65533;&#65533;GV
}
D&#65533;s(&#65533;&#65533;&#65533;&#973;&#65533;&#65533;	&#65533;&#65533;VP=I!c&#65533;&#65533;&#65533;y/@&#65533;&#65533;2&#65533;&#65533;&#65533;d&#65533;&#65533;&#65533;sC&#65533;j&#65533;h&#65533;&#65533;&#65533;%&#65533;D>>F2&#65533;&#65533;&#65533;h&#65533;sd&#65533;D&#65533;*&#65533;w&#65533;&#65533;bs}&0&#65533; &#65533;8&#65533;	&#65533;&#65533;&#65533;&#65533;S&#65533;OTRN&#65533;&#65533;9B&#65533;&#65533;&#65533;~&#65533;&#65533;&#65533;&#65533;$>p&T&#65533;&#65533;
cA&#65533;Q&#65533;&#65533;gE&#961;&#906;&#65533;S"&#65533;&#65533;
&#65533;&#65533;P&#65533;&#65533;l K&#65533;!&#1072;I&#65533;c&#65533;f&#65533;&#65533;&#1316;HDB&#65533;,TS&#65533;&#65533;x(X&#65533;&#65533;A&#65533;a&#65533;B&#1752;&#65533;*&#65533;Q&#65533;)&#65533;@	B&#65533;EU&#65533;!&#65533;&#65533;
AH&#65533;&#65533;Z&#65533;m&#65533; o&#65533;&#65533;X&#65533;&#65533;7&#65533;&#65533;&#65533;e&#65533;)1V&#65533;&#65533;!b&#65533;&#65533;\&#65533;a&#65533;h&#65533;b@&#65533;),B&#65533;&#65533;*]&#65533;:&#65533;YX5&#65533;)&#65533;K&#65533;sBt&#65533;&#65533;&#65533;&#65533;9NS&#65533;&#65533;&#65533;&#65533;&#65533;A;U]@&#65533;&#65533;fE&#1721;In&#65533;&#65533;&#65533;&#65533;&#65533;z&#65533;RK&#65533;&#1319;>-%X&#65533;&#65533;:$&#65533;6JX&#65533;&#65533;+&#1642;&#65533;u&#65533;Hk&#65533;KU!&#65533;b GZ%+&#65533;&#65533;&#65533;u&#65533;X&#65533;&#65533;U&#65533;&#65533;&#65533;,"&#65533;&#65533;&#65533;.v&#65533;&#1088;4&#65533;&#65533;k-&#65533;w#&#65533;V&#65533;6K]A1&#65533;&#65533;&#65533;C^d!&#65533;p&#65533;JkZ&#65533;&#65533;4J]*WP&#65533;YTRJ&#65533;*&#65533;0"`&#65533;*8&#65533;&#376;&#65533;,b&#65533;&#1767;E&#65533;&#65533;Bx&#65533;1&#65533;&#65533;&#65533;	Z]&#65533;&#65533;K&#65533;&#65533;X&#65533;&#1493;jY&#65533; &#1844;^7&#65533;4&#65533;q};1&#65533;&#65533;&#65533;&#65533;&#65533;&#65533;&#65533;&#65533;*&#65533;U&#65533;&#65533;B&#65533;&#65533;so&#65533;&#65533;N&#65533;&#1406;&#65533;e&#65533;R&#65533;#&#1736;&#65533;v&#65533;yQ&#65533;ROc`&#65533;@&#65533;K&#65533;&#65533;
fAU&#65533;&#65533;&#65533;&#65533;&#65533;c&#65533;&#65533;$&#65533;*{&#65533;m&#65533;!&#65533;&#65533;>r^&#65533;:&#65533;+l&#65533;H&#65533;q9,&#65533;|U&#65533;JPB9J&#65533;&#65533;&#65533;%&#65533;&#65533;JP&#65533;@w7&#65533;&#65533;4X&#65533;
i@&#65533;UN&#65533;&#65533;u&#65533;Z&#65533;UT&#65533;&#1299;.&#65533;a&#65533;>!&#1301;4&#65533;&#65533;:&#65533;N&#65533;v&#65533;na;&#65533;jV&#65533;&#65533;V&#65533;&#65533;-&#65533;&#65533;&#65533;&#65533;&#65533;&#65533;&#65533;&#65533;7&#65533;2G&#65533;!yQ&#65533;&#65533;&#65533;j&#306;&#65533;&#65533;o1&#65533;#&#65533;&#65533;&#65533;QR&#65533;L&#65533;&#65533;U%&#65533;&#1036;&#65533;1&#65533;;&#65533;b$L@	H0&#65533;&#65533;&#65533;&#65533;qz&#65533;H0&#65533;&#65533;M&#65533;N&#65533;&#65533;	&#65533;&#65533;&#65533;&#65533;[w&#65533;;X&#65533;W1&#65533;r,z&#65533;!&#65533;&#65533;&#65533;&#65533;q&#65533;[&#65533;t]&#65533;~&#460;[&#65533;&#65533;6&#65533; v&#65533;&#65533;]&#65533;&#65533;&#65533;&#1576;&#65533;Alk&#65533;&#65533;X0{&#65533;{i'G&#65533;&#65533;&#65533;&#238;`&#65533;&#1464;&#65533;&#65533;k&#65533;&#65533;[JK&#65533;&#65533;&#65533;&#65533;&#65533;DiKXB&#65533;&#65533;U#A&#65533;;:&#65533;&#65533;n&#65533;3]&#65533;;x&#65533;&#65533;&#65533;u&#65533;&#65533;;&#41422;&#65533;&#65533;&#65533;]&#65533;xs&#65533;&#65533;&#65533;&#65533;]&#65533;[	&#65533;V{&#65533;&#65533;;&#65533;&#65533;K&#65533;&#65533;+&#65533;&#407;*/&#65533;W"&#65533;!D&#65533;C&#65533;wm&#65533;|&#65533;y&#65533;&#65533;@q&#65533;'cS+x&#65533;&#65533;&#65533;&#196;&#65533;d&#65533;D@Ar&#65533;f&#65533;&#65533;&#65533;&#65533;o&#65533;&#65533;&#65533;&#65533;D=]En&#65533;&#65533;&#65533;Dsc_&#65533;&#65533;&#65533;~&#65533;&#65533;#&#65533;&#65533;M&#65533;&#65533;k&#65533;v&#65533;sc&#65533;7.&#65533;&#65533;v&#65533;v&#65533;&#1025;&#65533;A&#65533;&#65533;&#65533;&#65533;^B(&#65533;&#65533;0&#65533;&#65533;&#65533;&#65533;&#65533;O&#65533;7&#65533;&#65533;&#65533;&#65533;&#65533;&#65533;&#65533;Pp&#65533;&#65533;&#65533;z&#65533;&#65533;&#65533;&#65533;uF&#65533;&#65533;W.&#65533;@D&#65533;.g&#65533;&#65533;'&#65533;b&#65533;Di&#65533;&#508;&#65533;&#65533;&#65533;&#65533;&#65533;6I&#65533;UV&#65533;Wn&#65533;&#645;&#65533;6&#65533; nKP&#65533;&#65533;&#65533;\&#65533;hH&#65533;&#65533;`&#65533;H0}K&#65533;O&#65533;&#65533;hp&#65533; b!&#65533;p&#65533;&#1840;[&#65533;&#65533;&#65533;Wo; &#65533;&#450;"&#65533;[&#65533;YgP&#65533;&#65533;\&#65533;&#65533;X&#65533;&#65533;&#65533;g &#65533; &#65533;}&#1718;eB&#65533;3S`6fw&#65533;'&#65533;&#65533;sV&#65533;w&#1558;wm&#65533;X&#65533;7oE&#65533;x&#65533;&#65533;*&#65533;1!a+r&#65533;am&#65533;&#65533;yc&$&#65533;Z&#65533;X+&#65533;%tQ&#65533;(&#65533;zI&#65533;&#65533;Yg&#65533;I&#65533;zI&#65533;|h&#65533;&#65533;t&#65533;&#65533;H&#65533;&#65533;&#65533;&#65533;&#65533;%&#1544;I&#65533;&#65533;&#65533;&#65533;&#65533;I&#65533;uh&#65533;&#661;&#65533;&#65533;&#521;&#65533;7}-X&#65533;&#65533;X&#65533;;`&#65533;H`dFP:&#65533;E&#65533;&#65533;m!z&#65533;~&#65533;Vs&#65533;&#65533;&#65533;m&#65533;&#65533;&#65533;&#65533;xB [E&#65533;w-&#65533;&#65533;3m&#65533;&#65533;_&#65533;&#65533;~HXn&#65533;%&#65533;X&#65533;gu&#65533;h$>h&#65533;&#65533;&#33366;h&#65533;&#65533;&#29279;h&#65533;f&#65533;h&#65533;%&#65533;&#65533;H&#65533;&#65533;&#65533;I&#65533;&#65533;&#65533;'&#65533;&#65533;p&#65533;&#65533;&#65533;&#65533;&#65533;Fc&#65533;6&#65533;.&#65533;&#65533;X&#65533;<&#65533;&#65533;&#65533;wWl&#65533;&f&#65533;&#65533;6g&#65533;R&#65533;Cj&&#65533;G&#65533;&#65533;&#65533;gb6&#65533;&#65533;^&#65533;(!VV&#65533;&#65533;"&#65533;r&#65533;a! &#65533;&#65533;k&#65533;&#65533;~&#65533;~&#65533;&#65533;^&#65533;Eh&#65533;&#65533;d&#65533;&#65533;ZJ&#65533;&#65533;O&#65533;4&#65533;&#416;&#65533;;&#65533;&#65533;&#65533;X&#65533;&#65533;&#65533;&#65533;Ai&#65533;&#65533;B&#65533;&#65533;&#65533;h&#65533;B	&#65533;E&#65533;&#65533;M&#65533;&#65533;Gp&#65533;&#65533;&#65533;&#65533;&#65533;&#65533;&#65533;X&#65533;  .&#65533;&#65533;SI&#65533;S&#65533; &#65533;E&#65533;X6&#65533;&#294;&#65533;as	X&#65533;&&#65533;&#65533;$&#65533;l&#65533;&#65533;&#65533;w&#65533;x_&#65533;usm1q&#65533;&#65533;X&#65533;&#65533;^&#65533;3&#65533;&#65533;7&#65533;z&#580;&#1464;Z5&#65533;^&#65533;&#65533; &#65533;&#65533;&#65533;&#65533;&#65533;Y&#65533;&#65533;I&#65533;&#65533;y&#65533;&#65533;@&#65533;&#65533;&#65533;I&#595;&#65533;&#591;&#65533;I&#65533;&#53785;Ji&#65533;&#65533;(Z&#65533;&#65533;H&#1049;M&#65533;&#65533;"P:&#65533;&#65533;&#65533;uha&#65533;W&#65533;W&#65533;&#65533;tq&#65533;Qu&#65533;q&#65533;&#65533;s&#65533;&#65533;P$j'&#65533;P$&#65533;&#65533;`&#65533;!s)i&#65533;I&#65533;~&#65533;Z+0&#65533;D&#65533;&#65533;i0&#65533;}0&#65533;&#65533;&#65533;&#65533;)&#65533;&#65533;&#211;=&#65533;&#65533;&#596;&#65533;&#65533;&#65533;:I&#65533;&#65533;&#65533;&#65533;&#65533;?y&#65533;&#65533;9&#65533;&#65533;i&#65533;&#65533;i&#65533;&#59989;&#30233;;&#65533;&#65533; 0&#65533;r&#65533;&#65533;&#65533;Z&#65533;&#65533;&#65533;&#65533;E&#65533;i`&#65533;G&#65533;&#65533;W&#65533;f&#65533;&#65533;w7&#65533;(&#65533;&#65533;&#65533;P&#65533;&#65533;&#65533; &#65533;N&#65533;&#65533;a&#65533;U&#65533;&#65533;n&#65533;Tk&#65533;X&#65533;&#65533;W&#65533;U&#65533;&#65533;GP&#65533;y<I&#1049;&#65533;&#65533;&#65533;&#65533;&#611;&#65533;&#1561;&#65533;&#65533;&#65533;I&#65533;&#65533;Y&#65533;&#65533;X&#65533;&#65533;&#65533;&#65533;G&#65533;&#65533;>&#65533;C
&#65533;&#65533;&#65533;G&#65533;&#65533;&#65533;(&#65533;&#65533;&#65533;&#65533;I&#65533;&#65533;&#65533;Zy&#65533;X&#65533;&#65533;&#65533;&#65533;9g&#65533;&#65533;Uo&#65533;*&#65533;&#65533;.&#65533;^&#1574;&#65533;u&#65533;wqU&#65533;&#65533;&#65533;m!&#65533;&#65533;9\&#65533;D&#65533;"!qn&#65533;*&#65533;&#65533;*>&#65533;~&#65533;%x&#65533;&#65533;?&$ &#65533;&#65533;o&#65533;&#65533;^&#65533;X&#65533;8&#65533;7J<J&#65533;&#65533;J&#65533;&#65533;Cj&#65533;H&#1705;?&#1705;&#65533;&#65533;&#65533;
&#65533;&#65533;&#65533;&#65533;&#65533;
&#65533;X&#42214;&#43616;j&#65533;H&#675;E&#65533;t&#65533;	<  `5	z&#1528;9P&#65533;&#65533;&#65533;o0&#65533;&#65533;&#65533;&#397142;c&#65533;&#65533;M(&#65533;:&#65533;&#65533;*$&#65533;&#65533;&#65533;`&#65533;&#65533;"&#65533;Z&#65533;d&#65533;&#1570;&#65533;&#65533;%>1r&#65533;&#1515;W&#65533;&#65533;?&#65533;&#65533; &#65533;V&#65533;Z&#65533;P&#65533;
&#65533;Z&#65533;N&#65533;&#65533;&#65533;&#65533;&#65533;F&#43551;&#65533;j&#65533;y&#65533;&#65533;&#65533;B@f&#65533; b&#65533;@&#65533;&#665;{&#65533;&#65533;&#65533;&#65533;&#65533;NP&#65533;&#65533;&#65533;&#65533;&#65533;^&#65533;&#65533;\&#65533;1&#65533;<0&#65533;r0:&#65533;&#65533;Q&#65533;&#65533;&#65533;&#65533;I&&#65533;&#65533;&#65533;)&#65533;&#65533;	&#65533;*&#65533;&#65533;&#65533;Ye&#65533;!&#65533;&#65533;b&#65533;&#65533;&#65533;MbBH5&#65533; fQ&#65533;&#65533;&#65533;&#65533;&#65533;9&#65533;4:&#65533;j&#65533;j&#65533;&#65533;&#65533;B	&#65533;&#65533;&#65533;&#65533;Qk&#65533;	&#739;D&#65533;&#65533;3v&#65533;&#65533;&#65533;,&#560;e&#1363;HZ&#65533;c;&#65533;&#65533;_y%bDW&#65533;d&#65533;&#65533;&#65533;X&#65533;&#65533;_&#65533;A&#65533;&#1400;&#65533;X&#1546;&#65533;&#65533;*m&#65533;*&#65533;&#65533;&#65533;4&#65533;r&#65533;
&#65533;o&#65533;w&#65533;&#357;&#65533;XY	&#65533;&#65533;)&#65533;&#65533;&#65533;&#65533;	3&#65533;`:5&#65533;}&#1127;;&#65533;H&#65533;&#65533;&#65533;D&#65533;@!&#65533;h&#65533;Y&#65533;Z&#65533;}&#65533;:&#65533;Y&#65533;W&#65533;B&#3371;&#65533;&#65533;.&#65533;T&#65533;&#65533;X&#729;.@&#65533;&#65533;&#65533;&#65533;&#65533;]K_&#65533;&#65533;&#65533;&#65533;&#65533;2&#65533;Kj&#65533;	&#65533;H&#699;&#65533;&#65533;;&#65533;p	&#1026;&#65533;&#65533;&#65533;}&#1243;&#65533;&#65533;&#758;&#65533;J@t(&#65533;"}Ke&#65533;&#65533;vd&#65533;&#65533;^&#65533;&#65533;X&#65533;p	&#65533;E: a&#65533;.&#65533;&#65533;&#65533;z&#65533;(+&#65533;&#65533;w:&#65533;&#65533;/&#65533;&#65533;&#65533;C&#65533;&#65533;&#65533;w;&#65533;rp&#65533;&#65533;H&#65533;A6	!&#65533;D&#65533;~&#65533;5&#65533;&#65533;
&#65533;)[&#65533;Mp&#65533;P
&#1115;d&#65533;`&#65533;F&#65533;&#65533;&#65533;&#65533;&#65533;&#65533;&#65533;P&#65533;&#65533;&#65533;&#65533;P;&#65533;3&#65533;&#65533;&#65533;&#65533;(;p&#65533;p&#65533;pGPF&#65533;&#65533;Gp&#65533;pR&#65533;&#65533;[&#65533;E:&#65533;RL&#65533;&#65533;&#65533;Lp &#65533;&#65533;V&#65533;K&#249;K+&#65533;&#65533;[L&#65533;&#65533;LP5&#65533;M&#65533;.'vr8&#65533;&#65533;&#65533;&#65533;
&#65533;W&#65533;o`&#65533;/[J&#65533;?&#65533;&#65533;&#65533;*&#65533;&#65533; &#65533;&#65533;&#65533;&#65533;<&#65533;&#65533;&#65533;\&#65533;&#65533;&#65533;D&#65533;&#65533;sa&#65533;*&#65533;/&#65533;&#1618;&#65533;!xzJ&#65533;&#65533;&#65533;|&#65533;	&#65533;\&#65533;	_@&#65533;D,;0o`&#65533;.K&#65533;&#65533;+&#65533;=<&#65533;5L&#239;J&#65533;&#65533;&#65533;&#251;L&#65533;.&#65533;&#65533;A&#65533;Gl&#65533;&#65533;&#65533;&#65533;&#65533;,l &#187;&#65533;&#65533;&#65533;&#65533;C:o&#65533;&#65533;&#65533;&#65533;D&#65533;&#65533;_&#65533;Bp&#65533;&#65533;&#65533;&#65533;.&#65533;HP
&#65533;\&#65533;\&#65533;&#65533;&#904;&#65533;&#65533;M W}&#65533;uXo &#65533;z	&#65533;&#65533;&#65533;	&#65533;&#65533;&#65533;I&#65533;&#65533;2&#65533;&#65533;&#65533;&#760;&#65533;&#65533;k&#65533;<p4	&#65533;	@&#65533;&#65533;&#65533;&#65533;&#65533;&#65533;&#65533;I$&#65533;&#65533;wB&#1196;a&#65533;{&#65533;x<&#65533;&#65533;b`&#65533;!"<&#65533;&#1099;&#65533;&#65533;k|k&#65533;&#65533;&#65533;&#65533;&#65533;&#65533;u&#719;a&#956;&#65533;&#65533;&#1468;&#65533;PK[0&#65533;&#65533;iK&#65533;&#380;&#745;&#65533;&#65533;&#65533;&#65533;8pO&#65533;F,&#65533;&#65533;&#65533;&#65533;2&#65533;&#65533;C*p&#65533;&#65533;O&#65533;Kll&#65533;&#65533;&#65533;D0[pE&#65533;&#65533;\Po&#65533;&#1413;&#65533;&#65533;&#65533;&#65533;&#65533;&#1592;&#65533;;P
C&#65533;&#65533;&#65533;L&#65533;;&#65533;,&#65533;k&#65533;F&#65533;jl&#650;&#65533;&#65533;&#65533;&#65533;t&#65533;	:&#65533;&#566;Jf&#65533;x&#65533;cXp&#65533;(&#65533;&#12582;&#65533;~<&#65533;0@Np#P&#65533;9L&#65533;&#65533;&#65533;&#65533;&#65533;F&#65533;&#1334; &#65533;p&#65533;:&#65533;&#1356;&#1403;&#65533;o&#65533;&#65533;+&#65533;	&#65533;&#65533;0I&#65533;&#65533;&#1372;&#65533;qY&#65533;&#65533;b&#65533;&#65533;8&#65533;8P&#65533;O&#65533;&#261;&#65533;U&#65533;&#65533;=&#65533;&#65533;6&#65533;L&#65533;&#65533;&#65533;&#65533;G&#65533;&#65533;&#65533;?&#65533;&#65533;&#65533;&#65533;G&#65533;&#65533;&#65533;}&#65533;ae&#65533;oP&#65533;&#65533;2`@@P}&#65533;&#65533;7r&#65533;<&#65533; `dH&#65533;U&#65533;`&#65533;&#65533;	&#65533;,&#65533;&#65533;&#65533;t
&#65533;&#1619;&#65533;w&#65533;I&#65533;&#65533;&#65533;4[&#65533;&#65533;y)&#65533;1:aT&#65533;vH8&#65533;&#65533;.&#65533;&#65533;&#65533;2-&#65533;&#65533;]&#65533;&#65533;\&#65533;&#65533;M &#1933;&#65533;=&#65533;&#65533;&#141;(&#65533;T`@N&#65533;Kl&#341;&#65533;&#37729;&#65533;&#65533;&#65533;&#65533;=&#65533;&#65533;&#65533;&#1373;&#65533;`&#65533;&#65533;W&#65533;_&#65533;&#65533;bL&#192;&#65533; &#65533;&#65533;m&#65533;&#65533;]&#1974; &#65533;&#40827;K0&#65533;&#1285;&#65533;&#65533;&#65533;&#65533;&#65533;&#65533;&#65533;&#65533;rPN0&#65533;j3&#65533;&#65533;&#65533;8P&#65533;\C&#65533;>&#65533;&#65533; &#65533;&#65533;&#65533;&#65533;&#65533;J&#65533;&#65533;&#65533;&#65533;&#65533;a)v&#65533;.&#65533;&#65533;&#65533;&#65533;&#65533;&#65533;&#65533;r&#65533;&#65533;pG(z5&#65533;NP,&#65533;&#65533;&#65533;&#65533;&#65533;s&#65533;&#307;&#65533;&#65533;&#65533;&#65533;&#65533;7&#65533;&#65533;7&#65533;&#1908;&#65533;&#65533;&#65533;&#65533;@&#65533;Y&#65533;&#65533;&#65533;&#65533;7&#65533;K  &#65533;&#65533;&#65533;&#1277;&#65533;&#65533;}&#65533;].&#65533;&#65533;u&#65533;m&#65533;E&#65533;&#65533;&#65533;n&#65533;Y&#65533;&#65533;&#65533;u?&#65533;&#65533;.`\&#65533;&#65533;I&#65533;&#65533;y&#65533;Ib9&#65533;	`&#65533;^"~}&#65533;c&#65533;G[&#65533;&#65533;V#&#65533;n5&#65533;&#65533;&#65533;&#1322;&#65533;7&#65533;&#65533;&#65533;&#65533;P0&#65533;&#65533;&#65533;Z&#65533;&#65533;&#65533;<p7&#65533;`qC&#65533;`&#65533;9b&#41884;&#65533;4m&#65533;E&#65533;&#65533;b&#65533;&#65533;&#65533;m(&#65533;Q&#65533;3<&#65533;X&#65533;&#65533;q&#65533;&#65533;&#65533;&#65533;n&#65533;X-Kp&#65533;}&#65533;&#65533;^&#65533;8&#65533;	N^&#65533;&#65533;&#65533;&#65533;J&#65533;&#65533;NC&#65533;&#65533;&#65533;N&#1884;&#65533;&#65533;&#65533;m&#65533;&#65533;.&#65533;&#65533;&#65533;Ej&#65533;&#65533;V&#65533;&#65533;`P&#65533;0>&#65533;!&#65533;\&#65533;P&#65533;L&#65533;~&#65533;&#65533;&#65533;8&#65533;\&#65533;&#65533;&#65533;r&#65533;&#65533;}ke&#65533;&#760;&#65533;P&#65533;&#65533;&#65533;&#1586;&#65533;&#65533;7&#65533;&#65533;zpx&#65533;Pb&#65533;l&#272;&#1035;7&#65533;Lh&#684;]&#65533;-&#65533;&#1004;&#65533;#o&#65533;&#1142;&#65533;&#65533;&#65533;&#65533;&#65533;IP&#65533;^&#65533;]&#65533;&#65533;K^&#65533;@&#65533;K&#65533;&#65533;X&#65533;&#65533;p&#65533;}&#65533;&#65533;&#65533;&#65533;?&#1969;?&#1910;`&#65533;X=&#65533;&#65533;&#65533;L&#65533;&#65533;&#65533;&#65533;l&#65533;.&#65533;=&#65533;g&#65533;&#65533;W&#65533;Q~jn&#65533;&#65533;m&#65533;&#65533;.&#65533;&#65533;d?&#65533;.\&#65533;&#65533;YP&#65533;&#65533;&#65533;L&#65533;&#65533;Mkd&#65533;&#65533;J&#65533;t&#65533;O&#65533;z#&#65533;_:&#65533;&#65533;&#1116;w&#65533;&#65533;4&#65533;&#65533;&#65533;<P&#65533;&#65533;9&#65533;&#65533;&#65533;!&#65533;&#65533;aK&#65533;@&#65533;D&#65533;P&#65533;B&#65533;&#65533;&#65533;&#65533;DZ.$Z&#65533;&#65533;"cF-&#65533;H20&#65533;%I<2&#65533;&#65533;,$]&#65533;&#65533;&#65533;&#65533;A&#65533;GL&#65533;$&#65533;%&#65533;&&#65533;PB&#290;"-"&#65533;2&#65533;dA&#65533;8R&#65533;!&#65533;eF(&#65533;)&#65533;u`&#65533;B]&#65533;z&#65533;IK)%-&#65533;`B
NLj&#65533;t &#65533;&#65533;]jDP&#65533; Vl&#266;&#65533;y&#65533;&#65533;@&#1665; D$B&#65533;c]&#65533;&#65533;P&#65533;f9N &#65533;&#133;AQ&#65533;A&#65533;&#65533;&#65533;R&#65533;]&#65533;&#65533;&#65533;&#65533;M&#65533;&#65533;U;&#65533;&#1830;8&#65533;&#65533;Fm&#65533;
j&#65533;RNN9q&#65533;,~&#65533;&#65533;&#65533;&&#65533;&#65533;&#65533;q&#470;28K&#65533;Tn&#65533;xq&#65533;&#65533;&#65533;&#65533;!&#65533;&#65533;JKr"&#65533;='&#65533;&#65533;&#65533;z$&#65533;&#1455;`
Zw(&#65533;R&#65533;`p&#65533;&#578;
&#65533;&#65533;&#65533;&#65533;Y&#65533;)&#65533;
&#651;&#65533;@&#65533; (&#65533;&#65533;Q&#65533;-	i&#65533;m:\d&#65533;U)&#30745;&#65533;@%*&#65533;:l 6$'&#65533;@&#65533;&#65533;&#65533;P&#65533;i$&#65533;1H!:&#65533;&#65533;&H!&&#65533;"&#65533;h&#1640;&#65533;&#65533;^&#65533;&#65533;q&#65533;$K-&#65533;;`!&#65533;&#65533; &#65533;#	&#65533;q&#65533;&#65533;:&#65533;&#65533;A&#65533;&#1764;O)&#65533;&#65533;&#65533;r&#65533;&#65533;(&#65533;&#65533;&#65533;
2&#65533;&#65533;B&#65533;&#65533;&#65533; *&#65533;A"&#65533; &#65533;&#65533;#&#65533;&#65533;&#65533;b&#65533;&#65533;Rc&#65533;Cq &#65533;&#65533;&#65533;&#65533;@K&#65533;*$&#189;&#65533;V&#65533;&#65533;&#65533;&#65533;&#65533;&#65533; .(&#65533;&#65533;&#65533;*&#65533;&#65533;+l9&#65533;&#65533;&#65533;&#65533;&#65533;&#65533;@&#65533;6&#1056;&#65533;"&#65533;&#65533;fdU&#65533;@&#209;	&#65533;Rs&#65533;&#65533;!&#65533;&#65533;&#65533; &#65533;&#65533;&#65533;&#65533;&#65533;u!H&#65533;%&#65533;&#65533;&#65533;&#65533;&#65533;z&#65533;&#65533;0&#65533;|p&#65533;:&#65533;&#65533;B&#65533;fYb&#65533;&#65533;&#65533;&#65533;<&#65533;R&#959;&#65533;&#65533; 	&#65533;&#65533;P&#162;&#65533;&#65533;#"&#65533;|&#65533;&#1294;&#65533;&#65533;r&#65533; &#65533;
&#65533;&#65533;'9&#65533;(f&#65533;%&#65533;Tj&#65533;!&#65533;zj&#65533;&#65533;&#65533;r&#65533;&#65533;&#65533;)&#65533;&#65533;&#8928;&#65533;%D&#65533;&#65533;&#65533;e&#65533;&#65533;&#65533;&#65533;
&#65533;Z&#65533;&#65533;&#65533;=&#65533;&#65533;&#65533;1&#65533;@ &#65533;&#65533;	D&#65533;e&#65533;&#65533;#&#65533;&#65533;&#65533;&#65533;!g.i&#65533;,&#65533;&#65533;&#65533;&#65533;	&#65533;x"&#65533;&#65533;2&#65533;K,&#65533;a&#65533;&#65533;&#1208;:&#65533;&#65533;&#150;r&#65533;@&#65533;7&#65533;&#65533;&#65533;&#65533;&#65533;\*,Y&#65533;N&#65533;ph&#65533;7&#65533;&#65533;&#65533;%&&#1403;&#65533;&#53947;"&#65533;
R<&#65533;&#65533;+&#65533;&#65533;&#65533;&#65533;f&#65533;r8&#1106;*(&#65533;l&#1601;&#65533;#&#65533;&#65533;&#65533;3&#65533;&#65533;@U&#65533;&#65533;Xu&#65533;ZD(Gh&#65533;&#65533;4]Y&#65533;nL&#65533;0d
&#65533;9.h&#65533;s~&#65533;c&#65533;&#65533;&#65533;&#65533;&#65533;v&#1161;(J&#65533;Xs&#65533;&#65533;&#65533;M&#65533;&#65533;&#65533;&#65533;&#65533;$	&#65533;zC&#1800;,&#65533;)&#65533;&#65533;\J&#65533;+&#65533;&#65533;P&#65533;(&#65533;&#65533;&&#65533;&#1059;&#65533;H&#65533;&#65533;&#841;&#65533;&#65533;&#65533;&#65533;&#65533;&#65533;i&#65533;A&#65533;&#65533;w&#65533;i&#65533;&#65533;|&#65533;&#65533;&#65533;3&#65533;&#65533;&#65533; &#65533;&#65533;&#65533;&#65533;&#65533;&#65533;-g&#65533;XDl&#65533;&#65533;&#65533;p&#65533;y&#65533;*&#65533;&#65533;&#65533;VqHF&#65533;&#65533;@`
qACr ]&#65533;b&#65533;b&#65533;c&&#65533;A&#65533;&#65533;Q&#65533;&#65533;&#65533;N5`%-&#65533;A&#65533;&#65533;C&#65533;`&#21252; &#65533;&#65533;&#65533;Q(&#65533;f ^&#65533;&#65533;%&#65533;]!^&#65533;&#65533;&#65533; 5&#65533;`M&#65533;A&#65533;&#65533;&#65533;&#1784;&#65533;&#65533;Al&#65533;/&#852;&#65533;&#65533;&#65533;s&#65533;&#65533;&#65533;&#65533;&#65533;a&#65533;Y&#65533;"E&#65533;+&#65533; &#65533;|&#65533;)Pp&#65533;&#65533; o&#65533;&#65533;@&#65533;@&#65533;
8&#1057;R0&#65533;K&#65533;`xr\:&#65533;&#259;&#65533; >&#65533;!&#65533;
&#187;E&#65533;X&#65533;&#65533;r&#65533;PO4&#65533;B&#65533;,&#65533;8&#772;&#65533; &#249;&#65533;&#65533;h&#65533;r&#65533;&#65533;&#65533;8H&#65533;&#65533;&#65533;&#65533;U &#65533;&#65533;)ZJ&#65533; &#65533;.&#65533;&#65533;&#65533;&#65533;Q&#65533;7&#65533;&#65533;&#65533;&#65533;	&#65533;&#65533;&#65533;&#65533;&#65533;&#65533;;&#65533;cO
&#142;&#65533;&#65533;`&#65533;p\W&#65533;0&#65533;P&#65533;X&#65533;p&#65533;pE&#65533;&#65533;-(&#1028;K&#65533;'&#65533;&#65533;X&#65533;&#65533;aP&#65533;2&#65533;&#65533;&#65533;RKNZE&#65533;7&#65533; fj&#65533;	&#65533;&#65533;o6&#65533;	&#65533;0&#65533;,d-d&#65533;&&#65533;N11uJ&#65533;U&#65533;@&#65533;8&#65533;8&#8104;M&#65533;a;&#65533;fQb	&#65533;&#65533;D&#65533;+&#7800;c&#65533;mp&#65533;]&#65533;&#65533;C&#65533;J&#65533;t&#65533;&#65533;&#65533;0&#65533;"GI&#65533;&#65533;&#65533;&#65533;&#65533;A&#65533;7&#65533;&#65533;&#65533; Boz&#65533;7&#65533;O\C#R&#65533;&#65533; H&#65533;
C;9&#65533;&#65533;&#65533;&#65533;&#65533;DP&#65533;)9&#65533;&#65533;&#65533;&#65533;&#65533;&#65533;&#65533;c8D&#65533;bA&#65533; &#65533;!&#65533;P&#65533;&#65533;$B&#65533;)&#65533;@rP&#65533;\&#65533;&#65533;&#65533;,&#65533;&#65533;uS25&#65533;m&#65533;`e=q&#65533;&#65533;4&#65533;S&#65533;&#65533;&#65533;^Q&#65533;&#65533;&#65533;&#1024;&#65533;&#65533;&#65533;%0&#65533;L&#65533;%T&#65533;&#65533;&#65533;8(&#65533;&#65533;J&#65533;&#65533;3K`&#65533;%p&#65533;
&#65533;&#65533;X&#65533;&#34222;P&#65533;/&#65533;Q`&#65533;WA&#65533;&#1586;qb%XS] &#65533;b&#1589;a&#65533;&#65533;&#65533;&#65533;,`X&#65533;&#513;I5&#65533;s&#65533;5d$G&#65533;I&#65533;T`&#65533;&#65533;d&#65533;P&#65533;&#65533;&#65533;QrhAW&#65533;&#65533;l*wX&#65533;hY&#65533;D&#65533;&#65533;&#65533;&#65533;&#65533;0c&#65533;&#65533;8(b&#1220;`&#65533;&&#65533;&#65533;&#65533;&#65533;i9&#65533;&#65533;$&#65533;&#65533;5=&#65533;1&#65533;Mq &#65533;"ajO&#65533;N&#17453;^&#65533;&#65533;&#65533;Q&#65533;.@&#65533;9&#65533;^D&#529;&#65533;F4&#65533;X&#65533;&#65533;s&#148;&#65533;x&#65533;9d(&#834;&#65533;&#65533;Z&#65533;B&#65533;p&#65533;&#65533;&#65533;W7&#65533;&#65533;&#65533;r &#65533;E&#65533;&#65533;n#g&#65533;P@&#65533;&#65533;+&#65533;&#65533;&#65533;&#65533;{&#65533;%,p&#65533;&#65533; @^+&#65533;8&#65533;Ba+$aa&#65533;\&C&#65533; dK&#65533;&#65533;T&#65533;&#65533;&#65533;X3?2&#65533;&#65533;&#65533;_b&#65533;&#65533;&#65533;+&#65533;&#65533;&#65533;&#65533;	<&#65533;Q=&#65533;I&#65533;j&#65533;&#65533;&#270;I&#137;"&#1680;&#65533;&#65533;&#65533;&#65533;!&#65533;a
h0&#65533;8ps&#65533;b&#65533;@;&#65533;&#65533;&#65533;&#65533;&#65533;k&#65533;&#65533;	v&#65533;s1q[&#807;&#65533;&#65533;&#65533;&#65533;&#65533;&#65533;F&#65533;h`
&#65533;&#65533;&#65533;>&#65533;F&#65533;&#65533;&#65533;&#65533;Pq0&#65533;B&#65533;w

8a&#65533;&#65533;&#65533;AH&#1537;0&#65533;&#65533;>&#65533;&#65533;R&#65533;&#65533;a&#65533;&#65533;&#65533;d&#65533;&#65533;T&#65533; &#65533;&#65533;&#65533;&#65533;@VA&#1226;&#65533;&#65533;
;&#65533;%(6&&#65533;&#65533;^&#65533;&#65533;&#65533;?ca\&#65533;&#65533;5&#65533;pc&#65533;y&#65533;*&#65533;
&#1198;&#65533;&#65533;y`&#65533;(&#65533;8&#65533;&#65533;&#65533;&#65533;&#65533;v&#65533;&#65533;&#65533;&#65533;=&#65533;&#65533;&#65533;&#65533;z&#65533;&#65533;&#65533;&#65533;&#609;(+ &#65533;
J@&#65533;C&#65533;&#65533;z&#65533;*w&#65533;0(*&#65533;^Ew&#65533;`&#65533;	&#65533; &#65533;8B&#65533;&#65533;l&#65533;l&#65533;&#65533;	&#65533;\&#65533;&#65533;&#65533;U&#65533;a+H&#65533;&#65533;&#65533;&#65533;i&#65533;9&#298;C&#65533;A&#646;&#65533;&#65533;7s&#65533;{{&#65533;-&#65533;+m&#65533;h&#65533;&#65533;&#65533;]&#65533;4p&#65533;&#968588;eJ~&#65533;&#65533;&#65533;=&#65533;&#65533;&#65533;8&#65533;&#1171;&#1480;&#1190;5&#65533;r&#65533;&#65533;&&#65533;&#65533;&&#65533;&#65533;&#65533;qYw
&#65533;	
&#65533; v$&#65533;&#65533;b&#65533;R&#65533;&#65533;mv	&#65533;&#65533;&#65533;&#65533;&#65533;&#65533;X&#65533;&#65533;&#65533;&#65533;&#65533;&#65533; X&#65533;&#65533;&#65533;7&#65533;=&#65533;&#65533;-&#65533;&#65533;/&#65533;&#65533;`
6I>9&#65533;&#65533;D@6`&#65533;r&#65533;&#65533;X8,(&#65533;p&#65533;&#65533;&#65533;&#65533;pDz<XX&#65533;&#65533;EQ9&#65533;p&#65533;&#65533;&#65533;&#65533;&#65533;&#65533;&#65533;&#65533;`&#65533;&#65533;!&#65533;S&#65533;r&#65533;=&#65533;;&#65533;&#65533;2&#65533;B&#65533;`.&#65533;`&#65533;1J:+&#65533;X&#65533;w	&#65533;&#65533;:7$h&#65533;&#65533;&#65533;&#65533;%&#258;+&#65533;
@&#65533;&#65533;%&#65533;$&#65533;2&#65533; X&#65533;&#65533;&#65533;&#65533;&#65533;&#65533;&i&#65533;V58&#65533; &#65533;&#65533;r;&#65533;&#695;&#65533;8&#65533;&#65533;0%&#65533;h`&#65533;&#65533;s;}&#65533;8<&#65533;&#65533;F&#130;,P&#65533;/(&#65533;U&#65533;&#65533;I&#65533;`&#65533;&#65533;&#65533;$&#65533;@$&#65533;&#65533;&#65533;&#1228;&#65533;&#65533;{&#65533;&#65533;&#65533;&#65533;]&#65533;";A&#65533;&#65533;&#65533;&#65533;+&#65533;&#65533;&#65533;y&#65533;&#65533;+&#65533;C&#65533;A&#65533;&#65533;&#65533;&#65533;`&#65533;.8/&#65533;&#65533;?&#65533;&#65533;&#65533;h&#65533;&-&#65533;&#65533;B9H+8>M2&#65533;&#65533;&#65533;#&#65533;i&#65533;+&#65533;	H&#65533;1&#65533;&#65533;&#65533;{+A$&#65533;&#65533;&#65533;&#65533;-&#65533;&#65533;&#65533;k&#65533;&#65533;&#65533;$&#65533;&#65533;^&#65533;&#65533;"y&#65533;/&#65533;&#65533;r<84M&#65533;&#65533;,849&#65533;&#65533;YXC&#65533;&#65533;&#65533;&#65533;9&#65533;&#65533;&#65533;&#65533;&#65533;Z{&#65533;N&#65533;&#1136;&#65533;6&#65533;&#65533;&#65533; &#65533;7&#65533;&#65533;SP&#65533;	 Q&#65533;&#65533;&#65533; S&#65533;&#65533;D&#65533;0&#65533;&#65533;X&#65533;J&#65533;&#65533;(&#65533;&#65533;9pA&#65533;k3&#65533;K&#195;H5(&#65533;8&#65533;{&#65533;&#65533;I&#65533;&#65533;&&#65533;&#1156;&#65533;c;&#65533;&#65533;&#65533;w&#65533;EXb&#65533;&#65533;7&#65533;&#65533;;&#65533;I&#65533;&#65533;`1&#65533;&#65533;F &#65533;	x&#65533;7&#65533;&#65533;y&#65533;E&#65533;&#65533;&#65533;&#65533;&#65533;&#65533;XU&#65533;&#65533;05&#65533;&#65533; &#65533;&#65533;&#65533;%&#65533;&#65533;&#65533;&#65533;Lx&#65533;p&#65533;-h&#65533;&#65533;&#65533;D&#65533;&#65533;&#65533;&#65533;&#65533;&#65533;&#65533;0&#65533;&#65533;&#515;&#65533; &#65533;P&#65533;&#1542;&#65533;*F2&#65533;&#65533;y&#65533;&#65533;&#65533;&#65533;&#65533;,H&#65533;6&#65533;2&#65533;Y<x&#65533;:-&#65533;I)&#65533;&#65533;.&#65533;;&#65533;{;N&#65533;&#65533;I8&#65533;$p&#65533;&#65533;rx<F+&#65533;SPS&#65533;I;&#65533;3h&#65533;&#65533;&#65533;I&#65533;P&#65533;X&#65533;XP&#65533;mP&#65533;E &#65533;
(&#65533; .9&#65533;5&#65533;&#65533;B&#65533;&#65533;&#65533;7(&#65533;;*&#1024;x1&#65533;E[&#65533;)&#65533;!0%&#65533;X&#65533;&#65533;4&#65533;&#65533;&#65533;@&#65533;&#65533;t&#65533;&#65533; b&#65533;&t&#65533;&#65533;&#65533;`&#65533;m &#65533;&#65533;&#65533;/`C&#65533;&#65533;&#65533;&#513;&#65533;\&#65533;&#705;~&#65533;K&#65533;&#65533;J&#65533;K!Q&#65533;bSrx5&#65533;&#65533;&#65533;A&#65533;&#65533;&#65533;;[&#65533;&#65533;&#65533;&#65533;1&#65533;(&#65533;+&#65533;c&#65533;&#321;I9&#65533;&#65533;&#65533;rX&#65533;&#65533;`&#65533;b&#65533;J&#65533;&#65533;&#65533;{&#65533;Z&#65533;&#65533;&#65533;`&#65533;&#65533;(&#65533;&#65533;&#65533;n&#65533;&#65533;&#65533;&#65533;Q1h&#65533;3&#65533;&#65533;&#65533;,,&#65533;&#65533;&#65533;
(&#65533;&#65533;&#65533;1h&#667;&#65533;P&#65533;8&#65533;&#65533;0&#65533;SX&#65533;&#65533;i&#65533;F&#65533; h&#908;!X0&#65533;)&#65533;Rh&#65533;&#65533;&#65533;%&#65533;&#65533;)&#65533;<:&#65533;N8p&#65533;&#65533;<&#65533;W&#65533; &#65533;)&#65533;&#65533;H&#65533;Y&#65533;Y&#65533;y&#65533;! &#65533;^
&#65533;a!2#[&#65533;&#65533;&#65533;&#65533;F&#65533;&#65533;&&#65533;mxIH&#65533;F&#65533;&#65533;&#562;c
&#65533;&#65533;6i&#65533;0*L&#65533;&#65533;,&#65533;&#65533;&#65533;"&#65533; &#65533;M&#65533;S&#578;0nS&#1590;&#65533; &#65533;&#65533;0:m&#65533;#&#65533;UXd&#65533;1&#65533;TN&#65533; &#1032;X!SX5&#65533;*n &#65533;&#65533;&#1156;a}&#65533;a=Lx&#65533;&#65533;&#65533;'mw&#65533;r&#65533;7&#65533;y&#65533;R,&#65533;X&#65533;&#65533;P5&#65533;&#65533;0&#65533;!L5&#65533;&#65533;&#65533;-p?2&#65533;&#65533;&#65533;&#65533;&#65533;&#65533;&#65533;CH&#65533;&#65533;4&#65533;x&#65533;WS&#65533;&#1268;&#65533;& &#65533;H&#65533;&#65533;X&#65533;&#65533;&#65533;Jt&#65533;j&#65533;"9&#65533;|	+&#65533;&#65533;&#65533;m
6&#65533;F&#65533;H&#65533;&#65533;,"&#1024;C&#65533;&#847;m&#65533;1&#1537;Sh&#65533;&#65533;&#65533;&#65533;UX}&#65533;&#65533;&#65533;##5V90&#65533;&=b&#65533;18&#65533;3&#65533;	&#65533;U6@&#65533;&#65533;SP&#65533;S&#65533;&#65533;&#65533;&#65533;&#65533;&#65533;aE&#1687;&#65533;&#65533; (x&#65533;&#65533;&#32943;&#65533;&#65533;&#1476;R*&#32921;!&#65533;&#65533;13&#65533;NC8%&#65533;&#65533;&#65533;J&#65533;&#65533;f&#65533;+&#65533;6C&#1191;&#65533;d&#65533;<X&#65533;&#65533;T5&#65533;FP&#817;&#65533;Y@&#65533;3&#65533;&#65533;(D&#65533;&#65533;&#65533;G P&#65533;&#65533;&#65533;&#65533;&#65533;eYD&#65533;&(&#65533;)&#65533;&#65533;u0|&#65533;&#65533;+&#1028;&#65533;&#65533;n&#65533;&#1247;9&#65533;&#65533;S&#65533;&#1409;@(C&#65533;8&#65533; &#65533;B&#65533;\8Y&#65533;pM&#65533;eYn8&#65533;L&#65533;&&#65533;h&#65533;&#65533;&#65533;,&#65533;&#65533;&#65533;U&#65533;&#65533;b&#65533;&#65533;M&#65533;C0&#65533;U`&#65533;&#65533;&#65533;&#65533;<&#65533;&#2036;Q&#65533;&#65533;&#1700;&#65533;p&#65533;X&#65533;K&#65533;]&#65533;U&#1348;,(^&#65533;&#65533;,3&#65533;&#65533;&#65533;&#1389;&#65533;&#65533;@7&#65533; [.4&#65533;K&#65533;&#65533;x&#65533;&#65533;3&#65533;&#65533;&#65533;1&#65533;&#65533;7&#65533;&#65533;&#65533;&#65533;&#65533;&#65533;
D&#65533;x&#65533;W&#65533;&#65533;&#65533;&#65533;p&#65533;&#65533;&#65533;k(&#65533;&#65533;&#65533;$&#65533;.X&#65533;>p%&#65533;u&#65533;f&#65533;.&#512;&#65533;&#65533;]A&#65533;$ &#65533;&#65533;J&#65533;&#65533;1J&#65533;j&#65533;&#65533;\X9&#65533;&#65533;&#65533;3&#65533;&#65533;b&#65533;&#65533;&#65533;&#65533;&#65533;&#65533;&#1883;&#65533;&#65533;&#65533;T9X&#65533;&#65533;U,&#65533;$&#65533;&#4200;&#65533;!&#65533;a1&#65533; &#65533;&#65533;&#65533;)S
&#65533;S&#65533;P;%&#65533;bU&#65533;O\&#65533;8&#65533;&#65533;&#65533;u&#65533;F&#65533;&#65533;I&#1454;5&#65533;&#1490;&#65533;&#65533;wY&#65533;\d&#65533;*&&#65533;X&#65533;&#65533;E&#65533;G&#65533;e&#65533;ckV&#65533;&#65533; &#65533;&#65533;A&#65533;&#65533;&#65533;&#65533;g&#65533;&#65533;*&#65533;&#65533;tZ_v&#65533;`&#1576;C&#65533;&#65533;]&#65533;&#65533;i+&#65533;F':)&#65533;&#65533;&#65533;&#65533;n&#65533;&#65533;&#65533;+&#65533;&#65533;*&#65533;a,>&#1156;d&#65533;&#65533;&#65533;&#65533;@&#1620;&#376;&#65533;&#65533;&#65533;&#65533;V&#65533;:rP&#65533;+&#65533;]dH&#65533;k$p&#65533;&#597;-TNZ&#65533;&#65533;S%b&#65533;&#65533;&#65533;&#65533;I&#65533;&#65533;8&#65533;&#65533;X%K&#65533;`&#65533;#a&#65533;&#1776;Z&#65533;&#65533;E&#65533;&#65533;\&#65533;&#65533;&#65533;&#65533;&#65533;7[&#65533;#@'P&#65533; &#65533;y&#65533;^q&#65533;s&#65533;&#65533;s &#65533;b(d&#65533;&#65533;&#65533;&#65533;&#65533;O&#65533;&#65533;$&#65533;&#65533;&#65533;E&#1420;&#65533;D
{&#65533;&#65533;&#17496;>&#65533;&#65533;&#1088;Zx&#65533;&#1521;&#65533;&#65533;Y&#65533;d9@&#65533;Z &#65533;n&#65533;&#65533;t&#65533;&#65533;x&#65533;Tk&#65533;&#65533;&#65533;ao&#65533;&#1328;I?&#65533;&#65533;&#65533;6&#65533;"AB&#65533;&#65533;&#65533;t&#65533;e&#65533;&#65533;m&#65533;&#65533;^&#1412;1&#65533;&#65533;&#65533;l&#65533;&#65533;&#65533;ZN&#65533;b&#65533;&#1928;&#65533;&#65533;U&#65533;&#65533;NZ&#65533;=&#65533;
&#65533;&#65533;KP&#806;5c&#65533;&#65533;F&#65533;&#65533;L&#65533;&#65533;&#65533;&#65533;3S&#65533;n &#65533;&#65533;&#46720;c&#65533;3&#65533; X6&#65533;Mp&#65533;8Y &#65533;Y&#65533;&#65533;&#65533;&#65533;&#133; &#65533;&#65533;&#65533;&#65533;SH&#65533;J&#65533;D&#231;*&#274;f&#65533;&#65533;U&#65533;Dr rQ=&#65533;+&#65533;&#65533;&#65533;'&#65533;&#65533;&#65533;M[H&#65533;S&#65533;&#65533; &#65533;&#65533;}^&#65533;&#65533;h&#185;&#65533;&#65533;%F&#65533;&#65533;f&#65533;&#65533;M!%@V&#65533;1( )&#65533;:F[X g&#65533;H&#65533;d~S&#65533;[8Zd`&#65533;&#468;&#65533;(6BL&#65533;r&#65533;@&#65533;&#65533;C&#65533;&#65533;&#65533;&#1670;Y&#65533;*r&#65533;&#65533;&#65533;Vd&#65533;&#65533;	X&#65533;I&#65533;&#65533;6&#65533;C&#65533;&#65533;&#65533;!&#1025;zu&#65533;&#65533;k&#65533;.&#65533;	&#65533;#&#65533;&#65533;#l&#65533;&#65533;&#65533;&#65533;Dh&#65533;D&#65533;&#65533;m&#65533;X3&#65533;"%&#65533;&#1444;Y&#65533;&#65533;&#65533;o&#65533;&#65533;8&#65533;j7&&#65533;I R&#65533;-V&#65533;h&#65533;^m&#65533;&&#65533;nf&#65533;&#65533;/&#65533;l&#65533;&#65533;&#65533;&#65533;&#65533;&#65533;&#65533;&#65533;2%-&#65533;&#65533; g*&#65533;&#65533;&#65533;&#65533;&#65533;&#65533; &#65533;j' mX5L&#65533;&#65533;&#65533;hE&#65533;&#65533;3&#65533;r&#887;&#65533;mQ&#65533;Q&#65533;&#65533;&#65533;Kk&#65533;&#65533;&#173;&#65533;(&#65533;&#65533;&#65533;&#65533;Y&#65533;&#65533;&#65533;}&#65533;!&#549;Y&#65533;g5&#65533;'p p#&#65533;G&#65533;6&#65533;&#261;&#65533;&#65533;&#65533;Lp&#65533;x&#65533;4&#65533;&#65533;|&#65533;&#65533;&#65533;-l&#27397;Z&#65533;&#8408;&#65533;P$&#65533;T&#65533;&#65533;&#65533;3&#65533;&#65533;+_&#1346;&#65533;E&#65533;&#65533;&#65533;I&#65533;=&#65533;&#65533;Oi&#65533;9&#65533;&#65533;&#65533;=BYQG&#65533;3HR6&#65533;&#65533;I&#65533;&#65533;U&#65533;&#65533;
a&#65533;f&#65533;&#65533;&#65533;&#65533;P9(d@&#65533;&#65533;&#582;c&#65533;&#65533;&#65533;]n&#65533;&&#65533;&#65533;GXx-&#65533;&#65533;&#65533;[&#65533;&#65533;&#65533;&#65533;&#65533;oS&#65533;,&#65533;v&#65533;!(7/'@ 0w'&#65533;&#65533;N:&#65533;&#65533;<Mhwx&#65533;&#65533;?O&#65533;&#65533;k&#65533;3@&#65533;&#65533;8&#65533;&#65533;po;&#65533;JA#$&#627;%&#65533;&#65533;8&#65533;&#65533;&#65533;I88&#65533;N&#65533;&#65533;&#65533;3X&#65533;&#65533; &#65533;l nO&#65533;#&#65533;q&#65533;p	&#65533;v&#65533;1&#65533;&#65533;0&#65533;&#65533;&#1537;`&#65533;&#1345;Xk&#65533;05@nS.n1&#65533;&#65533;HB&#65533;z$&#65533;&#65533;Z&#65533;&#65533;
0&#65533;&#65533;.&#1439;v&#65533;&#65533;&#65533;&#65533;l&#65533;C0X&#65533;C@&#65533;'&#65533;&#65533;&#1345;&#65533;&#65533;]2^9&#65533;&#65533;J&#65533;&#65533;&#65533;&#65533;&#65533;Y&#1542;s {&#65533;su&#65533;Y&#65533;
&#65533;w&#65533;&#65533;?&#65533;G&#65533;Sx&#65533;&#65533;&#65533;o&#65533;&#65533;1&#65533;&#65533;&#768;&#65533;Ef&#65533;&#65533;Co&#65533;W&#65533;&#65533;x&#65533;"&#65533;&#65533;&#65533;&#65533;in&#65533;&#65533;PZ&#65533;Z@&#65533;&#65533;&#65533;F@`&#898;y&#65533;8&#65533;1&#65533;8&#65533;)&#65533;FV&#65533;&#727;&#65533;MMZ1&#65533;&#65533;&#65533;&#65533;X&#65533;&#65533;&#65533;&#1280;&#65533;&#65533;_L&#65533;&#65533;D&#65533;&#65533;&#65533;n&#65533;&#65533;&#65533;b&#65533;!L;&#65533;Of&#65533;3p	&#65533;l7&#65533;J(&#65533;&#65533;W~4&#65533;N,9 {.&#65533;. {A&#65533;&#65533;&#65533;o{&#65533;&#65533;?&#65533;&#65533;SF&#65533;r&#65533;xP3&#65533;W>&#65533;7&#65533;K&#65533;Pg&#65533;&#65533; &#65533;{q,&#65533;M&#65533;&#65533;&#65533;P&#65533;~&#65533;@&#65533;?&#65533;%%&#65533;,h&#65533; &#130;&#65533;( S&#65533; &#65533;M'J,&#65533;&#148;&#65533;&#65533;	&#65533;0&#65533;P&#65533;UK&#65533;l3&#65533;&#65533;&#65533;&#65533;U&#65533;&#65533;T&#65533;,C
)jj4&&#65533;&#65533;'6jR&#937;
f`5X&#65533;g&#970;r&#65533;4&#65533;Q&#65533;# t&#65533;xZ,&#65533; &#65533;r&#65533;:&#65533;&#65533;&#1518;\s&#65533;2&#65533;\&#65533;&#65533;&#65533;&#65533;&#1848;\&#65533;&#261;&#65533;&#65533;O&#65533;&#65533;&#65533;&#65533;o&#65533;&#65533;5-&#65533;&#51733;&#65533;&#65533;)r6*h&#65533;&#65533;&#65533;7i&#65533;%0&#65533;&#65533;&#65533;&#65533;7
&#65533;9&#65533;&#1255;&#65533;7&#65533;&#65533;&#65533;&#65533;&#598;&#65533;.|&#65533;UX&#1187;&#1793;+g&#65533;M&#65533;&#65533;&#65533;I&#65533;&#65533;M3&#65533;
}'&#65533;2U!&#65533;6&#65533;%R&#65533;&#65533;&#65533;&#65533;"*LI@&#65533;&#65533;&#65533;>z&#65533;&#65533;HF&#65533;&#65533;&#65533;q&#65533;&#65533;AC1!;/8&#65533;&#990;N:q&#65533;B j5&#1781;X&#65533;&#65533;_W&#65533;\&#65533;&#65533;&#65533;&#65533;&#65533;[ma&#65533;&#65533;p&#65533;"&#65533;pQ&#65533; Np&#65533;@O&#65533;&#65533;&#65533;!&#65533;!&#641;&#65533;QT&#65533;)j$&#65533;9&#65533;D&#65533;&#65533;&#65533;A&#65533;&#65533;uI&#65533;rX&#65533;MYD9&#65533;&#65533;zr&#65533;Bntk&#65533;&#65533;&#65533;&#65533;1&#65533;&#65533;'z&#577;&#65533;ryb&#65533;&#65533;&#65533;D&#65533;'[&#65533;!C&#65533;&#65533;{ibAA&#65533;t'mrP&#1800;@&#65533;2D&#65533;&#65533;YY&#65533;z&#532;R=&#65533;qP[R&#65533;&#65533;&#65533;_,d3)&#65533;&#65533;C-F&#65533;&#65533;&#1411;\&#65533;a0q&#65533;&#65533;&#326;%""&#65533;&#65533;&&#291;xr&#1298;b&#65533;TR&#609;Hi&#65533;%$&#65533;&#65533;%&#65533;&#65533;OLPIF%&#65533;tF&#65533;&#65533;&#65533;62&#65533;J&#65533;&#65533;&#65533;&#65533;&#65533;	G&#65533;
&#65533;&#65533;&#65533;Ni	%R&#65533;%&#65533;d&#65533;oU&#65533;&#65533;&Ur&#65533;XAn&#65533;YP	&#65533;,&#65533;AU&#65533;+&#65533;'h&#65533;&#65533;*"&#65533;&#65533;fAqD&#65533;&#65533;b&#65533;%&#65533;Q&#65533;D&#65533;)&#65533;R&#65533;&#65533;&#65533;5&#532;&#65533;&#65533;&D&#65533;A&#65533;A&#65533;fzA&#65533;"&#65533;&#65533;&#65533;h&#65533;T&#65533;&#65533;&#65533;`&#65533;&#65533;P&#65533;&#65533;,p&#65533;&#968;8&#65533;&#65533;&&#65533;&#65533;zt&#65533;&#65533;&#65533;&#65533;&#65533;D&#65533;x&#655;&#65533;`h=&#65533;&#65533;&#65533;&#65533;&#65533;&#65533;6A&#65533;q&#65533;@&#65533;&#65533;&#65533;	&#65533;&#1507;&#65533;&#65533;&#65533;&#65533;_=$&#65533;&#65533;'t&#65533;&#65533;r&#65533;&#65533;&#65533;&#65533;&#65533;&#65533;z&#65533;&#65533;A&#65533;&#65533;&#4733;&#65533;&#65533;&&#65533;&#65533;<0&#65533;&#65533;|&#65533;0A1&#65533;B	_\&#65533;&#65533;@Aog&#65533;A\KPJ&#65533;DQ&#65533;&#65533;DuM@&#65533;:&#65533;p&#65533;UT&#65533;iW+qC/_&#65533;Clj&#65533;7&#65533;&#65533;&#65533;p!&#65533;&#65533;&#65533;&#65533;:&#65533;HK&#65533;&#1519;&#65533;m&#65533;&#65533;&#65533;&#65533;&#65533;@&#65533;05&#65533;G&#65533;&#65533;&#65533;{&#65533;&#65533;Oj&#65533;&#65533;@&#65533;&#65533;A&#65533;IpJ&#65533;-&#65533;&#65533;?&#65533;(p{&#447;a&#65533;&#65533;"&#65533;w/&#65533;&#65533; q &#65533;&#65533;&#65533;@&#65533;1&#65533;&#65533;44p&#65533;&#65533;&#65533;&#65533;pav&#65533;&#65533;.&#65533;b;|&#65533;&#65533;&#65533;&#65533;R&#65533;&#65533;4&#65533;\&#65533;&#65533;-&#65533;&#65533;kM&#65533;P&#65533;&#65533;r&#65533;T&#65533;&#65533;&#65533;iJ&#65533;&#65533;&#65533;&#65533;[]`&#65533;#&#65533;
	Q&#65533;F-@&#65533;&#65533;&#65533;n++&#65533;&#65533;0 P&#65533;Z&#65533;.f&#65533;^@&#65533; RM&#65533;gpM&#65533;&#65533;&#65533;q#,&#65533;P&#65533;&#65533;+&#65533;{&#65533;yb*&#65533;&#65533;&#65533;j&#65533;*A%&#65533;0)]/|&#65533;&#65533;B&#65533;!GgI&#65533;&#568;9X"/|dI&#65533;*&#65533;&#1399;xy&#65533;PC	p#(&#65533;i&#65533;D&#65533;G&#65533;Rp&#65533;<%]h&#65533;%&#65533;&#65533;op&#65533;&#65533;`&#65533;&#65533;@&#65533;X|&#65533;c&#65533;&#65533;)	&#65533;&#65533;
&#65533;&#65533;&#65533;&#65533;&#65533;%(&#65533;&#65533; &#65533; T&#65533;&#65533;bX&#65533;&#65533;!&#65533;&#65533;&#65533;&#65533;b&#65533;&#65533;>&#65533;D&#65533;&#65533;#PH7(&#65533;~&#65533;!&#65533;&#65533;&#65533;&#65533;&#65533;0&#65533;@&#65533;&v%f&#65533;&#65533;&#65533;&#65533;Pq&#65533;y&#65533;z&#1084;&#65533;	F&#65533;&#65533;&#65533;3&#65533;7J0&#65533;&#65533;&#65533;Fx&#65533;&#1222;&#65533;&#65533;&#65533;&#65533;!&#65533;&#65533;A&#65533;&#65533;p&#65533;)2X&#65533;"'qQ&jc&#65533;_)&#65533;&#65533;E&#65533;&#65533;&#65533;&#65533;@S&#65533;&#65533;&#65533;W@&#65533;)6&#65533;@4&#65533;q2&#65533;&#65533;&#65533;&#65533;O&#65533;&#65533;&#65533;h@&#65533;&#65533;&#65533;&#65533;&#65533;&#65533;_&#65533;&#65533;&#65533;	/&#65533;&#65533;&#65533;&#65533;DQ&#65533;S&#65533;0*X&#65533;
J3&#65533;&#65533;@X&#65533;&#65533;&#65533;D&#65533;R&#65533;&#65533;I&#65533;&#65533;&#65533;.&#65533;#0q#&#65533;&#65533;0Zs&#65533;%f'x&#65533;&#65533;&#65533;&#129;-&#65533;&#65533;&#65533;B&#65533;&#65533;&#65533;&#65533;&#65533;'%&#65533;&#65533;&#65533;&#65533; &#65533;O&#65533;&#65533;&#65533;	E&#65533;p&#65533;&#65533;CWAO&#65533;&#65533;&#65533;z&#65533;+l}H&#65533;&#65533;&#693;&#65533;&#65533;@HD'0X&#65533;&#65533;&#65533;&#65533;&#65533;(d,&#65533;I&#65533;&#65533;`&#670;&#65533;	?}e_	\np&#65533;m&#65533;<&#65533;6&#562; &#65533;u&#65533;O&#65533;~&#65533;_b&#65533;B&#65533;X&&#65533;&#577;Y&#65533;h&#65533;'&#65533;!&#273;y25a(&#65533; NP&#65533;A0&#65533;`S&#65533;D-rP&#65533;@&#65533;&#65533;+&#65533;&#65533;\%p'&#65533;\@&#65533;L&#65533;&#65533;&#65533;b&#65533;&#65533;j&#65533;&#65533;&#65533;$&#65533;O&#65533;&#1439;q&#65533;&#65533;P&#65533;&#65533;&#65533;1 &#65533;{&#65533;&#65533;9V&#65533;H1&#65533;&#65533;&#65533;K&#65533;@A&#65533;	& $}&#65533;y&#65533;&#65533;d@	&#65533;i&#65533;&#65533;&#65533;&#65533;&#65533;&#65533;d&#65533;n&#65533;A&#65533;&#65533;&#65533;&#65533;&#65533;<&#65533;qy&#65533;&#65533;%3y&#606;&#65533;&#65533;&#65533;@)O&#65533;U&#65533;&#65533;nS&#65533;&#65533;&#65533;;&#65533;-H6Na&#65533;8&#65533;8L8&#65533;D&#65533;`
X&#65533;&#65533;M&#65533;m_&#65533;&#57379;YB(&#65533;*@&#65533;&#65533;&#65533;&#65533;&#2029;&#65533;&#65533; &#65533;F1&#65533;&#65533;(&#65533;BY&#65533;BB&#65533;R&#65533;{&#65533;&#1064;0&#65533;&#65533;3U&#65533;^&#65533;&#65533;7K~&#65533;7C&#65533;w&#65533;&#65533;)&#65533;&#868;\ho(`&#65533;&#65533;xz&#65533;HC	.V]&#65533;,&#65533;WH&#65533;.&#65533;&#65533;@&#65533;l\&&#65533;&#65533;&#65533;M&&#65533;>`&#65533;>d&#65533; TFC&#65533;}&#65533;m&#65533;g&#65533;&#65533; &Oi*nj&#65533; &#65533;(&#65533;&#65533;f&#65533;&#65533;R&#65533;"&#65533;;&#65533;R&#65533;&#65533;&#65533;&#65533;&#65533;&#65533;&#65533;M&#65533;&#65533;&#65533;&#65533;!U&#65533;fA"bAW9"&#65533;i\cQdt&#65533;	*&#65533;J&#65533;&#65533;&#65533;&#1839;d+&#65533;&#530;'&#65533;&#65533;&#65533;b&#65533;=&#65533;&#65533;Z&#65533;ZVC&#65533;#&#65533;&#65533;&#65533;"3&#65533;@*q
&#65533;&#65533;&#65533;}&#65533;0!+&#65533;&#65533;&#65533;&#65533;&#65533;8&#65533;&Z&#65533;&#65533;&#65533;&#65533;&#65533;&#65533;&#1731;$&#65533;=2&#65533;&&#65533;6&#65533;&#65533; &#65533;F&#65533;'&#65533;&#65533;@&#65533;&#65533;H&#1458;A&#65533;1 &#65533;&#65533;I&#65533;&#65533;&#65533;m+;&#65533; &#65533;&#65533;&#65533;&#65533;M8&#65533;&#65533; p:OFS&#1005;&#65533;&#65533;$&#65533;&#65533;&#65533;B&#65533;&#65533;&#65533;D&#65533;&#65533;&#65533;&#65533;&#65533;`&#65533;g!&#65533;V@&#65533;&#65533;z,+&#65533;&#65533;,V&#65533;&#65533;^&#65533;!T&#65533;&#65533;&#65533;i&#65533;&#65533;&#65533;8Y&#65533;&#65533;E&#65533;B"&#65533;H&#65533;q&#65533;&#65533;&#65533;*l&#65533; &#65533;'&#65533;&#65533;&#65533;j&#65533;&#65533;6!)*lOI~&#65533;R&#65533;*&#65533;&#65533;&#65533;_&#65533;&#65533;-w	&#65533;u&#65533;&#65533;k#&#65533;r*&#65533;~&#65533;&#65533;"&#312;U{A&#65533;&#22338;&#65533;=&#65533;p&#1086;&#65533;&#65533;&#65533;,&#65533;a	&#65533;o&#65533;nO29&#65533;&#65533;&#65533;&#65533;$CJI&#65533;&#603;P&#65533; 
1 "lY&#65533;&#65533;O!&#65533;,&#65533;:&#65533;&#65533;=&#65533;,C$&#65533;&#65533;$D &#65533;&#65533;^&#65533;&#65533;&#65533;f\,&#65533;&#65533;&#65533;&#65533;&#65533;&#65533;`9|&#65533;&#65533;&#65533;TV&#65533;]&#65533;&#65533;&#65533;&#65533;&#65533;
&#65533;&#65533;G&#65533;O&#65533;&#65533;&#65533;^&#594;mD&#65533;&#65533;&#65533;&#65533;&#65533;Al&#65533;&#65533;&#65533;&#65533;9&#65533;!C&#65533;L&#65533;&#65533;a&#65533;AdU&#65533;&#65533;&#65533;^&#65533;]a*T&#65533;A&#65533;]~_&#65533;&#65533;M@82&#65533;&#65533;A&#2002;&#65533;&#65533;6&#65533;&#65533;&#65533;DB&#65533;&#65533;P&#65533;&#65533;&#65533;&#65533;&#65533;&#65533;z&#65533;&#65533;vM&#65533;8T&#1792;&#65533;I&#65533;W&#65533;@<]&#65533;&#65533;A,	&#65533;&#65533;E l&#65533;&#34371;,H&#65533;&#65533;&#65533;&#65533;&#65533;`&#65533;&#896;&#65533;=iB&#65533;M&#65533;&#65533;`&#65533;&#65533;Xd&#65533;o&#65533;A&#65533;I&#65533;&#65533;&#65533;Z&#65533;h&#65533;&#65533;&#65533;T&#65533;&#65533;&#65533;&#65533;&#65533;DN&#65533;&#65533;A$&#65533;)xA\&#65533;&#65533;&#65533;&#65533;&#65533;&#65533;!&#677;&#65533;B&#65533;_2e@,&#65533;&#65533;*&#65533;faA$&#65533;@T&#65533;&#65533;i&#65533;A&#65533;&#65533;&#65533;qc&#65533;&#65533;7&&#65533;&#65533;&#65533;D*&#65533;&#65533;&#65533;X&#65533;&#1876;&#65533;z&#65533;&#65533;s&#65533;YK}A&#65533;8@9H&#65533;/z&#65533;&#65533;0&#65533;D &#65533;(&#65533;&#65533;&#65533;	&#65533;Y&#65533; A&#65533;=A,`^$&#65533;C-D&#65533;&#65533;~&#65533;&#65533;&#65533;5&#65533;&#65533;9PA&#65533;dA&#65533;E&#65533;&#65533;&#65533;&#65533;[&#65533;&#65533;&#65533;)_A&#65533;)&#65533;&#65533;&#65533;&#65533;&#65533;&#65533;Ap&#65533;&#65533;&#65533;&#65533;&#65533;&#65533;&#65533;&#65533;
&#65533;&#65533;$9&#65533;&#65533;N&#65533;$&#65533;&#65533;&#65533;&#65533;A<2&#65533;~9naA&#65533;&#65533;&#65533;8&#65533;L&#65533;5&#65533;&#65533;&#65533;A&#65533;AA&#65533;&#65533;&#65533;&#65533;l&#1012;&#65533;T&#641;&#65533;#[&#65533;&#65533;p
P&#65533;&#65533;%<f&#65533;A&#65533;<&#65533;&#65533;&#641;F&#65533;?&#65533;R&#65533;?&#65533;&#65533;&#65533;&#65533;&#65533;&#65533;8Ag&#65533;O&#65533;&#65533;&#65533;@&#65533;&#65533;&#65533;&#65533;&#65533;&#65533;)A,B1&#65533;6&#65533;@F&#65533;lEB0A%&#65533;&#65533;9&#770;&#65533;&#65533;@Z&#65533;$&#65533;	B&#65533;5$"&#65533;[&#65533;eL&#65533;Ee$&#65533;V"&#65533;&#65533;iBC&#65533;D&#65533;W&#65533;5%)'&#65533;&#65533;	yE&#65533;2&#65533;&#65533;&#65533;]!9&#1557;XA&#65533;#&#65533;cV-&#65533;LKP&#65533;A&&#282;e@w\[f&#65533;9&#65533;gV&#65533;d&#65533;D&#65533;&#65533;&#65533;&#65533;&#65533;A&#65533;&#65533;&#65533;&#65533;&#65533;9N&#65533;&#65533;&#65533;&#65533;&#65533;&#65533;OM&#65533;q&#65533;&#65533;&#65533;&#65533;&#65533;]&#65533;&#65533;&#65533;d&#1920;&#65533;&#65533;A&#65533;&#65533;
P(&#65533;!&#65533;
&#65533;&!&#65533;&#65533;&#65533;&#65533;&#65533;G&&#65533;,&#65533;9D ~&#65533;^Z&#65533;&#65533;d&#552;&#65533;&#65533;&#65533;&#65533;&#65533;&#65533;&#65533;&#65533;&#65533;n&#65533;E)&#65533;H&#65533;|&#65533;Z&#65533;b&#65533; PkP&#65533;&#65533;&#65533;@+%&#65533;&#65533;a	&#10753;&#65533;&#65533;d&#65533;^&#65533;&#65533;6&#65533;gT&#65533;dAhDi&#65533;'&#65533;h&#65533;)&#65533;&#65533;&#65533;,@_&#65533;eA&#65533;&#65533;
a&#65533;&#65533;
X&#65533;(&#65533;'w&#65533;&#65533;&#65533;&#65533;%@&#65533;w&#65533;&#65533;1&#65533;&#65533;Xv&#65533;&#65533;N&#65533;&#65533;&#65533;&#65533;EWqM&#65533;q&#65533;+N&#65533;&#65533;&#65533;B&#65533;&#65533;&#1301;(;&#65533;D&#65533;h b&#65533;&#65533;@L&#65533;
(AB1\&#65533;&#65533;
&#65533;%&#65533;@$&#65533;&#65533;&#65533; @I&#642;
`!&#65533;&#65533;&#65533;&#1834;d&#65533;&#65533;h &#65533;[n&#65533;b&#65533;&#65533;&#65533;-r&#65533;&#65533;H4&#65533;OG&#65533;BmP&#65533; X&#65533;(%x[&#65533;&#65533;&#65533;O%W&#65533;`&#65533;%\L'&#65533;q&#65533;8Ni&#65533;&#65533;|@&#65533;&#65533;&#65533;&#357;L@&#65533;&#65533;G,(A+{&#65533;!`&#65533;&#65533;8na&&#65533;)&#65533;&#65533;&#65533;&#65533;$@$%8&#65533;}j5&#65533;&#65533;Z&#65533;e&#65533;&#65533;A&#65533;o)cB&#65533;c&#65533;Y&#65533;I&#65533;&#65533;&#65533;&#65533;&#1536;&#65533;rP&#65533;^@&#65533;&#65533;&#65533;&#65533;!:&#65533;@&#65533;&#1861;&#65533;&#65533;&#65533;&#65533; &#65533;&#65533;\&#200;&#65533;&#65533;
&#65533;hp&#65533;&#65533;r@&#65533;@H 6&#65533;KZj&#65533;&#65533;2&#65533;D&#1056;
&#641;&#65533;6&#65533;&#65533;&#65533;&#65533;&#65533;&#65533;;&#65533;&#65533;C&#65533;&#65533;&#1525;&#65533;T&#65533;&#65533;&#65533;eP4&#65533;&#65533;&#65533;&#65533;n&#65533;&#65533;
|&#65533;&#65533;At&#65533;&#65533;&#65533;A@&#65533;&#65533;m&#65533;&#65533;&#65533;Jw8Lx&#65533;xN&#65533;"&#65533;&#65533;)&#65533;A&#65533;^%A$&#65533;&#65533;+A U&#65533;&#65533;\&#65533;"&#65533;&#65533;&#65533;z&#65533;&#65533;#<&#65533;&#65533;&#65533;&#65533;&#65533;TH&#65533;&#65533;&#65533;%&#65533;.&#65533;&#65533;P&#65533;1&#65533;&#65533;&#65533;;bj&#65533;b&#65533;@@`(&#65533;D !&#65533;&#65533;&#65533;&#65533;h&#65533;~&#65533;&#65533;&#65533;,&#65533;&#65533;&#65533;&#65533;&#65533;
&#65533;&#65533;,&#152;&#65533;&#65533;&#65533;--&#65533;&#65533;d&#424;&#65533;&#65533;&#65533;&#65533;&#65533;*<&#65533;&#65533;&#65533;&#65533;&#65533;|&#65533;6L&#65533;&#65533;,n&#65533;R&#65533;&#65533;&#65533;&#188;F&#65533;o&#65533;A&#65533;&#65533;&#65533;XO&#65533;M%&#65533;'&#65533;&#65533;s&#65533;1&#65533;&#65533;&#65533;&#65533;&#65533;&#65533;&#165;L&#65533;&#65533;&#65533;&#65533;v&#65533;&#65533;&#65533;dL&#65533;t&#65533;(&#65533;(Az~&#65533;&#65533;n&#65533;bn &#65533;),B&#4263;&#65533;&#65533;&#65533;&#65533;e&#65533;&#65533;&#65533;&#65533;(&#65533;*&#65533;$@BHB&#65533;&#65533;&#65533;
T[&#681;&#65533;:&#65533;<&#65533;6 d<B&#65533;&#65533;$2Cov&#65533;A&#1967;&#65533;"&#52706;A&#65533;&#1320;p&#65533;`&#65533;&#65533;"&#65533;&#65533;&#65533;d&#65533;&#65533;qp&#65533;,A &#65533;@&#65533;&#65533;&#65533;&#65533;&#642;&#65533;&#65533;d&#65533;&#65533;&#65533;u"&#1174;&#65533;&#65533;&#65533;&#1174;&#65533;(&#65533;&#65533; &#65533;&#65533;@&#65533;pm&#65533;U&#65533;&#65533;bI&#1121;-&#65533;&#65533;IT&#65533;&#65533;&#65533;&#1362;_&#65533;!wqo&#65533;
tG,&#65533;&#65533;&#65533;&#65533;Xn&#65533;&&#65533; &#65533;t)nA&#1575;}*&#65533;&#65533;&#65533;&#65533;&#65533;p&#65533;&#65533;)L&#65533;&#65533;FS0AH&#43022;}BDA@@A\&#65533;&#65533;&#65533;&#65533;_pA&#65533;a	T&#65533;TN&#65533;P&#65533;&#65533;"&#65533;&#65533;l#A&#65533;.+&#65533;1A&#65533;&#129;&&#549;!\3&#65533;&#65533;&#65533;e&#65533;&#232;l&#65533;f&#65533;&#65533;&#646;&#65533;C&#828;@9&#65533;A<1h&#65533;&#65533;C &#1285;&#35942;</!&#65533;B\&#65533;5&#65533;`&#65533;^&#65533;&#65533;&#65533;UAe&#65533;bp^&#14240;&#65533;8-&#65533;&#65533;&#65533;sj	&#65533;&#65533;Zk?6&#65533;<&#65533;&#65533;&#65533;&#65533;&#65533;&#65533;rB&#65533;&#65533;_N&#65533;&&#65533; &#65533;&#65533;h8g3B&#65533;&#65533;&#65533;&#65533;0&#65533;&#65533;>&#65533;,&#65533;A&#65533;r,&#65533; Lw&#1575;)|@-&#65533;&#65533;&#65533;m&#65533;&#65533;&#65533;b&#65533;&#65533;d5@B"&#65533;),&#65533;BBdB&&#65533;Z*&#65533;&#65533;&#65533;3Z&#65533;.1&#65533;&#22494;&#65533;?&#65533;1&#65533;(Y<&#65533;&#65533;xL@P10$&#485;&#65533;&#65533;L&#65533;
4@&#65533;1>&#65533;s&#65533;D&#65533;a/`&#65533;9&#65533;&#65533;&#65533;C&#65533;&#65533; &#65533;&#65533;&#65533;&#65533;A&#65533;n&#65533;&#65533;>4&#65533;&#232;&#65533;v&#65533;&#65533;&#65533;&#65533;&#65533;0&#65533;&#65533;4g&#65533;&#65533;S	&#65533;t&#65533;&#65533;&#65533;`S&#65533;&#539;0&#65533;t&#65533;&#65533;&#65533;M0&#65533;0&#65533;&#65533;&#65533;&#65533;`&#65533;,A&#65533;A&#65533;&#65533;A&#65533;&#65533;&#65533;&#65533;&#65533;X&#65533;&#65533;&#65533;Rkp&#65533;"D&#65533;&#65533;&#65533;"&#65533;&#65533;"LA,\cwG
&#65533;&#65533;&#65533;0&#1088;&#65533;&#65533;&#65533;\&#65533;}&#65533;+D&#65533;{&#65533;W&#65533;&#65533;&#65533;*&#65533;)&#65533;rBP
h2&#65533;'&#65533;c6&#65533;&#65533;&#382;&#65533;&#65533;TALP&#65533;b&#65533;S&&#1601;k@x&#65533;eVq'^&#65533;&#65533;&#65533;&#65533;&#65533;l&#460;eCA&#65533;&#65533;&#65533;Bd1&#65533;1A&#65533;&#65533;
&#65533;f&#65533;&#65533;&#65533;5&#65533;x`&#65533;&#65533;&#65533;6&#65533;ES,A&#65533;!&#65533;&#65533;(W&#65533;M.^&#65533;&#65533;&#65533;&#65533;&k&#65533;v&#65533;D&#65533;`Ic&#65533;&#65533;&#65533;&#65533;&#65533;&#65533;&#65533;)l&#65533;&#65533;q&#65533;&#1653;&#65533;)(&#65533;&#65533;&#65533;N>&#65533;&#65533;&#65533;&#65533;&#65533;&#65533;Y&#65533;*0&#65533;&#65533;'&#65533;ao&#65533;O&#65533;k&#65533;-A&#65533;~n&#65533;p&#65533; &#65533;&#65533;&#65533;0+&#65533;&#65533;&#65533;@d&#1473;&#65533;&#65533;}n&#65533;*	D*&#65533;	&#65533;`&#65533;&#65533;,&#65533;8yX.%&#65533;~&#65533;&#65533;&#65533;b&#65533;&#65533;^.,&#65533;&#65533;u&#65533;&#65533;K&#65533;P&#65533;$&#65533;v&#65533;&#65533;&#65533;Q&#65533;X&#65533;!4m&#65533;&#65533;&#65533;&#65533;	,&#65533;&#65533;&#65533;AXV&#65533;&#65533;&#65533;&#65533;_&#65533;&#65533;*&#65533;@&#65533;B&#768;&#65533;&#65533;F&#65533;1@\&#65533;[@@d&#65533;9X&#65533;&#65533;(A&#65533;1Bo&#65533;H&#65533;$&#65533;&#632;h_&&#65533;&#65533;ui&#65533;&#65533;%aj&#65533;d4&#65533;pCL&#65533;&#65533;,&#65533;&#180;A&#65533;&#65533;R&#65533;K)e&#65533;uu5P&#65533;-Y&#65533;&#65533;A&#65533;&#65533;")&#65533;X&#65533;&#65533;O&#65533;A&#65533;K&#65533;&#65533;&#65533;A&#65533;&#65533;&&#65533;&#65533;vS/&#65533;&#65533;rG&#65533;/B&#65533;&#65533;&&#65533;H$&#65533;&#65533;&#1593;&#65533;
&#65533;&#65533;@&#65533;&#65533;&#65533;&#65533;A&#65533;&#65533;%l&#65533;&#65533;&#65533;&#65533;ADB$lAH$&#65533;&#65533; &#1573;)pz5&#65533;Q&#65533;&#65533;p&#474;&#65533;&#65533;,LA5&#65533;&#65533;&#65533;<
&#65533;&#65533;A&#65533;&#65533;&#65533;&#65533;{r&#294;&#65533;&#65533;&#65533;iA&#65533;&#344;#&#65533;C@:&#65533;%|&#65533;=&#65533;&#65533;
&#65533;&#65533;C9<&#65533;<&#65533;&#65533;Ae&#65533;A@&#247;3&#65533;9&#65533;E&#65533;"&#65533;g&#65533;&#65533;P&#65533;e^&#65533;O&#65533;&#65533;&#65533;!M)&#65533;&#65533;y&#65533;&#65533;&#65533;&#65533;@&#65533;&#65533;k&#65533;M&#65533;&#65533;&#65533;f&#65533;&#65533;&#65533;&#65533;t&#65533;s)&#65533;|&#65533;&#65533;&#65533;&#65533;&#65533;"&#65533;t wb&#65533;&#65533;O&#65533;B w~&#65533;[X&#65533;[&#65533;&#65533;&#65533;&#65533;)&#65533;n&#65533;&#65533;LP-?QG&#65533;H&#65533;&#65533;&#65533;\?B&#65533;&#65533;A&#1280;3&#289;&#65533;d5A0D&#65533;&l*l&#65533;&#65533;&H&#65533;lu"&#65533;&#65533;2@&#144;&#65533;&#65533;%$&#65533;4&#65533;V&#65533;@&#65533;H&#1442;4]&#65533;&#65533;Q(&#65533;&#65533;&#65533;&#65533;<\&#193;!X&#65533;(&#65533;&#65533;&#65533;1U&#65533;&#65533;U&#65533;XEL&#65533;&#65533;7&#65533;&#65533;#&#65533;2]&#65533;&#65533;&#65533;YL&#65533;LB&#65533;<@'B&#65533;&#65533;3 p&#65533;&#65533;C@Q\z&#657;e&#65533;&#65533;,B&#65533;\&#65533;6&#65533;&#65533;&#65533;&#65533;s&#65533;q&#65533;&#65533;R&#65533;*7n&#65533;	&#921;&#65533;cz&#65533;&#65533;f&#65533;Z&#65533;rb&#65533;&#65533;&#65533;0&#65533;C&#65533;|(&#65533;&#65533;&#65533;m&#65533;&#65533;UG&#65533;'&#131;&#65533;&#65533;Ga
&#65533;Dv&#65533;&#65533;DOh&#65533;xRXI&#65533;&#65533;&#65533;&#65533;&#65533;F|X&#65533;&#246;&#65533;&#1188;&#65533;&#65533;&#65533;&#65533;&#65533;SPX&#65533;m&#65533;&#65533;&#65533;$&#65533;&#65533;&#1197;&#65533;&#65533;&#65533;4&#65533;M&#1622;&#65533;&#65533;&#65533;&#465;&#65533;8&#65533;&#65533;!&#65533;h&#65533;&#65533;&#65533;X8&#65533;&#65533;C&#2047;{&#65533;&#65533;A&#65533;"0&#1588;&#65533;&#65533;&#65533;H/$HPH@&#65533;b
i&#65533;q &#65533;&#65533;&#65533;0E&#65533;@A&#65533;Yq&#65533;X&#65533;0$A&#65533;*R&#65533;&#65533;P&#65533;
hC&#65533;LR&#65533;&#65533;`Y&#65533;&#65533;1&#1040;K4&#65533;&#1936;&#4565;fH'%2&#65533;H&#65533;'&#65533;f&#65533;&#65533;Bn&#65533;	IJ @!.  &#65533;&#65533;0J&#65533;&#65533;:Gs&#65533;"&#65533;&#65533;L&#65533;2&#684;&#65533;&#65533;&#65533;&#65533;&#65533;P&#65533;&#65533;0k#52@F&#65533;0sc2&#65533;&#40978;&#65533;Y&#65533;&#65533;&#65533;&#65533;`&#65533;-&#65533;&#65533;b&#65533;	&#65533;X&#65533;n&#65533;hM&#65533;9&#65533;D&#816;&#65533;+Q&#65533;&&#65533;-&#65533;1R&#65533;&#65533;&#1095;&#65533;&#65533;&#65533;	L94&#65533;&#65533;HC!F7:&#65533;D&#65533;&#65533;&#65533;7&#65533;&#1545;N&#65533;>&#65533;X&#65533;8&#65533;&#1946;`&#65533;Xhp0&#65533;&#65533;YD&#65533;&#65533;&#65533;&#65533;&#65533;KN9&#65533;&#65533;&#65533;H &#65533;&#65533;K@&#65533;&#65533;&#65533;N&#65533;_&#65533;#=TPYo&#65533;6&#65533;A^x&#65533;e&#65533;5d&#65533;1#&#65533;KJd&#65533;XD&#65533;&#1839;AN&#65533;@&#65533;t&#65533;&#65533;&#65533;#d&#65533;Rh&#773;4&#65533;c&#65533;:&#65533;4t?`!&#65533;&#65533;`&#65533;*u&#65533;X&#65533;o&#65533;'&#65533;)&#65533;&#65533;
r0&#65533;(Y&#65533;&#65533;B!&#65533;eqj&#65533;'&#65533;&#65533;2J&#65533;&#65533;J&#65533;&#65533;&#65533;&#65533;.P &#65533;Zh&#65533;&#65533;&#65533;x&#65533;4&#65533;&#65533;Kh&#65533;&#65533;l&#65533;6&#65533;D!5&#65533;&#65533;&#65533;&#65533;D&#65533;"L&#47989;&#65533;P&#65533;:&#65533;g&#65533;&#65533;p4&#65533;F5T&#65533;?J&#65533;&#65533;73L&#65533;w&#65533;&#65533;O&#1601;8&#65533;&#65533;&#65533;P&#856;b&#65533;&&#65533;&#65533;Q&#65533;&#65533;a&#65533;aV&#65533;M&#65533;&#65533;$&#65533;f&#65533;	&#65533;h&#65533;&#65533;&#65533;s&#65533;&#65533;&#65533;&#65533;&&#65533;&#65533;&#65533;&#65533;R&#65533;A&#65533;cYae!f&#65533;&#65533;&#65533;&#65533;h&#65533;x&#65533;j7&#65533;dJ"&#1110;n'&#65533;=	&#65533;mA&&#65533;&#65533;Vhd:&#65533;7&#65533;Y&#65533;&#65533;&#65533;&#65533;0%ACh&#65533;E&#65533;K&#65533;%&#65533;8J&#65533;S&#65533;&#65533;W9R&#65533;&#65533;@5^&#65533;&#333;&#1313;&#65533;&#65533;&#65533;p$&#16524;P&#330;x&#65533;&#65533;&#65533;&#65533;(&#1192;&#65533;&#65533;&#65533;&#65533;<fV1&#65533;&#65533;&#65533;&#65533;(F`	H&#65533;&#65533;&#1316;a[@&#65533;4&#65533;&#65533;&#65533;&#65533;&#65533;Q&#65533;&#65533;G&#65533;	N
H&#65533;1&#65533;&#65533;-$2"4&#65533;&#1450;&#65533;<F(X&#65533;(&#65533;C8&#65533;&#65533;
&#65533;nN1*&#65533;&#65533;&#65533;H&#65533;B8&#65533;>`O!;&#65533;C&#65533;&#65533;&#65533;Z&#65533;AU&#409;&#65533;&#65533;z%,V&#65533;&#65533;&#65533;&#65533;&#65533;0&#65533;&#65533;mn:)`&#65533;&#65533;&#65533;&#65533;&#65533;X#&#65533;&#65533;	&#65533;&#65533;&#65533;&#65533;&#65533;9&#65533;y&#65533;X-&#65533;&#65533;`&#65533;&#65533;&#65533;&#65533;ADb`&#65533;|$&#65533;HB&#65533;	1U&#65533;&#65533;qHD
&#65533;&#65533;&#770;&#65533;&#65533;&#65533;,&#65533;8&#65533;y&#1331;&#65533;B&#65533;&#65533; RJ&#65533;&#65533;&#65533;b&#65533;&#65533;&#65533;a&#65533;&#65533;&#65533;:&#560;&#65533;]&#65533;FE&#65533;:&#65533;&#65533;&#65533; &#65533;1&#65533;qY&#65533;'&#65533;&#65533;i&#65533;s8@&#65533;J&#812;&#65533;h&#65533;
J&#65533;R2HJT&#65533;&#65533;Bq"9\P&#65533;&#65533;&#65533;)!&#65533;&#65533;&#65533;-i&#65533;&#65533;NAC&#65533;s2&#65533;&#65533;B`&#65533;&#65533;<&#65533;C5&#65533;9&#65533;
3&#65533;0Qf&#65533;6:&#65533;&#65533;-&#65533;
Y&#65533;0p3&#65533;)<Dz&#65533;@m&W&#65533;&#65533;u&#65533;-&#65533;&#65533;s&#65533;2be&#460;&#65533;A&#65533;&#1832;&#65533;&#65533;I&#65533;&#65533;!&#65533;&#65533;G&#65533;z&#65533; &#65533;&#65533;&#65533;I&#65533;&#65533;J&#65533;q!&#65533;P&#65533;zZ&#65533;LBZ
&#1117;*PA(&#65533;:&#65533;&#65533;&#16388;Vf&#65533;&#65533;&#65533;0=r&#866;A&#65533;b&#65533;&#65533;&#65533;&#65533;;&#65533; `&#65533;,	&#65533;P&#65533;D&#65533;.R&#65533;&#65533;*&#65533;&#730;&#65533;&#65533;E&#65533;$&#65533;&#65533;&#65533; S1Y!&#65533;8L&#65533;&#65533;c&#65533;&#65533;&#65533;4&#65533;(i&#65533;%&#65533;Y	]5&#1189;&#65533;&#65533;)Sh&#65533;_&#564;&#65533;&#65533;!&#65533;&#65533;$3B8&#65533;s|U3&#65533;&#1680;
&#65533;&#1247;&#65533;R&#65533;4P&#65533;&#65533;O&#65533;&#65533;&#65533;&#65533;hJ(&#65533;&#65533;&#65533;&#65533;&#65533;&#65533;LaK&#65533;&#65533;&#65533;P&#65533;x&#1378;&#65533;&#65533;UH-&#65533;E6&#65533;&#65533;&#65533;&#65533;w&#65533;&#65533;&#65533;W#&#65533;+&#65533;&#65533;&#65533;&#65533;&#65533;)o S8&#65533;&#65533;;5&#65533;&#65533;y&#691;&#65533;&#65533;x&#65533;!@U&#65533;&#52385;&#65533;&#65533;&#65533;=9F^&#65533;iE $p&#65533;bP&#65533;$&#65533;&#65533;&#1489;&&#65533;&#65533;= cq@&#65533;P&#65533;&#65533;V/V&#65533;C&#65533;&#65533;&#65533;&#65533;)|`CAt&#65533;A&#65533;&#65533;0&#65533;1W(&#65533;&#65533;&#65533;&#65533;&#65533;&#65533;X&#65533;&#65533;/&#65533;&#65533;Xa&#65533;&#65533;4&#65533;&#65533;&#65533;L8s&#65533;&#65533; Y&#65533;&#65533;M&#65533;#&#65533;&#65533;&#65533;&#65533;]@V&#65533;K&#658;CO&#65533;R,d&#65533;1&#65533;&#65533;&#65533;&#65533;&#65533;&#65533;&#65533;Hk5Q=&#65533;e&#65533;&#65533;&#65533;VH&#1057;&#65533;&#65533;{&#65533;,&#65533;C<&#1185;@&#65533;&#65533;T@&#65533;&#65533;&#1691;&#65533;t!(`U&#65533;&#65533;$({&#65533;&#65533;@*&#1667;$|`&#65533;&#65533;"&#65533;&#65533;!&#65533;&#65533;q
/xK&#1145;&#65533;V5&#65533;5&#65533;&#65533;&#65533;&#65533;n&#65533;&#65533;&#1681;CN&#65533;\&#65533;Z!&#65533;&#65533;&#65533;~=&#65533;&#65533;&#65533;&#65533;qv&#65533;@%(&#65533;J&#65533; &#65533;]&#65533;Z&#65533;	j1XZ&#65533;b@"&#2036;/&#65533;&#65533;&#65533;@2|&#65533;.<^g5w,`&#65533;<(&#65533;z&#65533;&#65533;&#65533;&#65533;&#65533;)&#65533;J`m&#65533;C*"&#65533;\vG+&#65533;D	&#65533;&#65533;8&#65533;&#65533;@&#65533;&#65533;|"&#65533;&#65533;d&#65533;T&#65533;;XH&#65533;*&#65533;=&#65533;6ko&#65533;&#65533;\D&#65533;<&#65533;	&#65533;"&#65533;&#65533;&#65533;&#65533;8D&#65533;\p49&#65533;"&#65533;&#65533;&#65533;&#65533;&#1441;FF":&#65533;(&#65533;&#65533;I&#65533;6Pa+X1&#65533;&#65533;&#65533;&#65533;k&#65533;&#65533;&#65533;&#65533;0*&#65533;&#65533;%	K &#65533;@&#65533;&&#65533;T"_$&#65533;qL&#65533;]&#65533;q&#65533;&#65533;{i{a:&#65533;<d&#65533;r&#65533;&#65533;&#65533;!&#65533;p`&#65533;&#65533;d6&#65533;l&#878;}p6&#65533;&#65533;&#65533;Zl+&#65533;&#518;"&#1026;i&#65533; &#65533;@d"&#65533;&#65533;	WM&#65533;&#65533;4&#65533;&#65533;&#65533;"XK&#65533;&#65533;&#1920;&#65533;&#65533;@!o&#1532;&#65533;&#65533;&#65533;&#65533;k&#65533;i^C&#65533;&#65533;d&#65533; a&#1026;:&#65533;1&#65533;&#65533;5`+p\&#65533;&#65533;&#65533;l&#65533;c&#65533;`&#65533;#Y78&#65533;0&#1009;&#776;&#194;1&#65533;&#65533;9.>e&#65533;&#65533;&#65533;^&#65533;&#65533;FX&#65533;=&#65533;BO&#65533;&#65533;&#65533;$*sP&#65533;&#65533;--&#65533;a&#65533;&#65533;f&#65533;E(&#65533;u.&#65533;A&#65533;,&#65533;*&#65533;9h&#65533;DAO&#65533; bK&#65533;Nd&#65533;@*J&#65533;&#65533;Rt&#738;&#65533;F_&#65533;M&#65533;&#65533;`&#65533;&#65533;BW&#65533;6&#65533;&#65533;-&#65533;n!&#65533;&#45317;:&#65533;&#65533;&#65533;&#65533;&#65533;n&#65533;Y&#65533;&#65533;T&#65533;&#2584;N&#65533;t">&#65533;K{&#65533;<<&#65533;&#65533;&#65533;<&#65533;&#935;&#65533;.&#65533;&#65533;&#65533;(&#65533;&#65533;&#65533;&#65533;&#65533;H&#65533;t&#65533;&#65533;/&#65533;@w&#65533;=&#65533;&#65533;$ &#65533;-$L&#65533;&#65533;4`4I!*&#65533;&#65533;&#65533;&#65533;&#65533;@&#65533;~&#65533;&#65533;c&#1898;&#65533;V&#65533;z&#65533;&#65533;&#65533;j&#65533;>&#65533;&#65533;URE~&#65533;&#65533;&#65533;&#65533;a&#65533;
F&#65533;^&#65533;&#65533;&#65533;H&#65533;o`&#65533;d!&#65533;&#65533;/&#65533;&#65533;&#65533;}&#1671;+b&#65533; b
j&#65533;&#65533;j&#527;&#65533;>&#65533;&#65533;J&#65533;`&#65533; _&#65533;&#65533;&#65533;G&#65533;&#65533;&#65533; &#65533;h&#65533;{j&#65533;Ozn&#65533;A7C&#65533;V&#65533;C2&#65533;X`&#65533;&#65533;?LH&#65533;`n&#65533;N_&#65533;&#65533;74JB&#65533;&#65533;D@2PqJM&#65533;&#1124;&#65533;&#65533;9&#65533;.&#65533;&#65533;e&#65533;&#65533;DajY$&#65533;&#65533;&#65533;&#65533;&#65533;	&#65533;f&#65533;&#65533;&#65533;&#65533;&#65533;&#65533;<&#65533;&#65533;&#65533;jB&#65533;&#65533;&#65533;~&#65533;&#65533;2	&#65533;&#65533;v&#65533;&#65533;&#65533;&#359;&#65533;,&#65533;Y&#65533;.O!b^&#65533;&#65533;b!@&#65533;N&#65533;"C&#65533;&#65533;`\&#781;yD&#65533;#&#65533;&#65533;dAAnb^h`
&#65533;I&b&#65533;&#65533;&#1456;&#65533;&#65533;!U&#65533;&#65533;D&#65533;&#65533;nU&#65533;&#65533;&#65533;"&#65533;Ad&#65533;,Q$F&#65533;`&#65533;&#65533;<&#65533;K&#65533;"/'h&#65533;&#65533;&#65533;#8&#65533;&#65533;Z&#65533;&#65533;&#65533;&#65533;X&#65533;7&#65533;i.E&#65533;&#65533;&#65533;,&#65533;&#65533;^N!&#65533;O&#65533;"&#65533;``$Dz&#65533;&#353;`&#65533;hET"J_&#65533;/8&#65533;rn&#65533;<p5&#65533;6&#65533;C!&#1441;J&#65533;L%:V&#65533;T&#65533;K!l&#65533;TPO&#65533;Y&#65533;&#65533; `&#65533;&#65533;H|-&#65533;N&#65533;&#65533;.&#65533;j
,S!0&#65533;&#65533;&#803;&#65533;^&#65533;Z6&#65533;&#65533;&#65533;&#65533;&#65533;g&#262;&#65533;!6`&#65533;&#65533;6&#65533;&#65533;|&#65533;Z&#976;&#65533;$&#391;[&#65533;mD&#65533;D*&#65533;&#65533;&#65533;"&#65533;&#65533; 9+&#65533;9&#65533;e&#65533;&#778;&#65533;&#65533;&#65533;H&#65533;:B4&#65533;&#458;a\D&#65533;&#65533;&#65533;Np&#65533;N`&#65533;BlrI&#65533;d&#65533;&#65533;&#65533;&#65533;|2f&#65533;&#65533;&#65533;.Qb&#65533;i>&#608;#&#65533;&#65533;j&#65533;&5&#65533;F>&#65533;&#65533;&&#65533;Rh1&#65533;h&#65533;#`&#65533;7n&#65533;#\Q`vk.>`&#65533;"n&#65533;?
QA!<&#65533;`&#65533;nv`p&#65533;`&#65533;@"&#65533;&#65533;&#65533;8&#65533;&#65533;&#65533;&#65533;9&#65533;&#65533;/&#65533;L&#65533;&#65533;X Fe&#65533;&#65533;1&#65533;/G&#513;p->&#65533;&#65533;&#65533;&#65533;H!"3&#65533;&#65533;&#65533;&#65533;&#65533;&#65533;&#65533;>3&#65533;&#65533;N"&#65533;cM*&#65533;&#65533;15&#65533;&#65533;&#65533;&#65533;&#513;&#65533;P"&#65533;&#65533;4&#65533;.T.&#65533;0>&#820;HG@&#188;l"D@&#65533;&#65533;&#65533;&#65533;&#65533;(&#65533;@A&#65533;W :&#65533;&#65533;&#65533;n&#65533;$&#65533;&#65533;V&#65533;F&#65533;&#65533;&#65533;&#65533;&&#65533;/$&#65533;&#65533;&#65533;(T&#65533;l&#65533;&#65533;&#65533;QU&#65533;&#65533;z&#65533;&#65533;(N&#65533;&#65533;R>m&#65533;RA&#65533;7&#65533;QT& a&#65533;&#65533;2&#65533;&#65533;J@&#65533;Cb&#65533;3RQ&#65533;&#65533;&#65533;*&#65533;&#65533;&#65533;Vm5&#65533;A"|@_
n2@@&#65533;|@?&#65533;&#65533;f&#65533;&#65533;!&#65533;k/&#65533;2&#65533;&#65533;&#65533;&#65533;0&#65533;F&#65533;Hq&#65533;&#65533;&#65533;&#65533;y4I&#65533;&#65533;&#65533;t-#!&#65533;Ng!@&#65533;#<&#65533;&#65533;&#65533;M"&#65533;TJs6FK&#65533;&#65533;"&#65533;&#65533;&#65533;&#65533;&#65533;[dg&#65533;&#65533;&#65533;=&#65533;&#65533;"`u0&#65533;U&#65533;<&#65533;H&#65533;P&#65533;&#65533;a_ &#65533;&#65533;&#65533;V&#65533;6&#65533;N+&#65533;"&#65533;&#65533;&#65533;8)PoBy&#65533;S;eb~h&#65533;&6&&#65533;&#65533;&#65533;&#65533;	n&#65533;Qm&#65533;&&#65533;` Q&#65533;.&#65533;&#65533;l&#65533;&#65533;&#65533;(&#65533;&#65533;E&#65533;j#&#65533; T&#65533;&#65533;(&#65533;&#65533;&#65533;&A&#65533;O~&#65533;(&#65533;a&#65533;"&#65533;r)&#65533;&#65533;JB&#65533;D&#65533;7D&#65533;k&a&#65533;@&#65533;2,9*7&#65533;H B<|&#65533;_Qn&#65533;&#65533;H&#65533;&#65533;aZKt!A!0&#65533;&#65533;:&#65533;X&#65533;F&#65533;uv&#65533;&#65533;b1&#65533;&#65533;Z&#65533;Z&#65533;!&#65533;&#65533;j&#65533;%&#65533;Y&#65533;&#65533;;&#65533;&#23042;&#65533;\&#65533;e &#65533;&#65533;12&#65533;&#65533;K&#65533;&#65533;&#65533;&#65533;&#65533;&#65533;&#65533;&#65533;K&#65533;I"&#65533;&#65533;b&#65533;&#65533;&#65533;&#65533;>&#65533;I!p&#65533;;&#65533;Q!BG"&#65533;x&#65533;D#AOd)&#65533;N'@{&#65533;&#65533;>r|&#65533;"W &&#65533;&#65533;&#65533;("$&#65533;&#65533;f&#65533;&#65533;&&#65533;A&#65533;&#65533;g&#65533;&#65533;&#65533;"&#65533;&#65533;*&#65533;&#65533;2%&#65533;&#65533;&#65533;&#65533;&#65533;n&#65533;f
.&#65533;XaJ@J`j&#65533;`<&#65533;#&#65533;i*&#65533;&#65533;n&#65533;&#65533;?&#65533;H.,@	D&#354;&#65533;&#65533;&#65533;@&#65533;&#65533;&#65533;&#65533;&#65533;&#65533;&#65533;&#65533;&#65533;J!&#65533;5&#65533; <Z&#65533;&#65533;&#65533;H&#65533;*jA&#65533;;&#65533;&#65533;!&#65533;,BqWq&#65533;\&#1233;&#65533;&#65533;%2&#65533;&#65533;&#65533;C&#65533;&#65533;h&#65533;H&#65533; s&#65533;&#65533;-R^g &#65533;&#65533;&#65533;FK"&#65533;q+buSw3&#65533;`&#65533;&#65533;-2=&#65533;&#208;
&#65533;&#65533;!&#65533;&#65533;&#1973;&#65533;&#65533;D &#65533;&#65533;&#65533;&&#65533;&#65533;N&#65533;&#65533;&#65533;&#65533;&#65533;`h`&#2359;F&#65533;;&#65533;&#65533;&.a$a&#65533;i[&#65533;&#65533;&#65533;&#65533;P&K&#65533;&#65533;&#65533;!&#65533;v&#65533;&#65533;&#65533;h&#65533;b#^&#65533;&#65533;B&#65533;&#65533;&#65533;&#65533;&#65533;TK&#65533;w&#65533;JP&#65533;&#65533;&#65533;lE&#65533;&#65533;IX!&`&#65533;X&#65533;&#65533;`&#65533;h7&#65533;&&#65533;&#65533;&#65533;&#65533;(&#65533;&#65533;#&#65533;&#65533;<xJ&#65533;jepB&#65533;Vo&#65533;Q&#65533;&#65533;V&#65533;:&#65533;Dg&#65533;k&#65533;[%"q&#65533;&#1105;3&#65533;&#65533;3*&#65533;&#65533;.&#65533;!H&#65533;2&#65533;^)N&#65533;Q!6&#65533;|&#65533;&#65533;P&#65533;&#65533;&#65533;u&#65533;&#65533;1LW&#65533;~&#65533;*&#65533;K&#65533;&#65533;&#65533;@6&#65533;%&#65533;&#65533;&#65533;&#65533;&#65533;&#65533;#1&#65533;&#65533;&#248;
}&#65533;!&#65533;&#65533;M&#2036;&#65533;D&#65533;&#65533;WMo&#65533;l&#65533;e&#65533;&#65533;P`^B&#65533;&#65533;LP!d&#65533;'&#65533;Wx&#65533;Rf&#65533;7>&#65533;&#1454;&#65533;&#65533;h&#65533;fnjp:9b&#65533;J&#65533;4`&#65533;&#65533;#:&#65533;*_.&#65533;`&#65533;&#65533;DR&#65533;&#65533;4De&#65533;&#65533;J@!&#65533;` 
S&#65533;.&#65533;&#65533;?&#65533;b&#65533;%&#65533;&#65533;&#65533;&#65533;&#65533;&#65533;&#65533;G&#65533;&#65533;&#65533;K&#65533;L
0&#65533;&#65533;&#65533;&#65533;~`G@G&#65533;!&#65533;&#65533;&#65533;&#65533;o&#65533;&#65533;.&#65533;?&#65533;:d'2&#65533;"&#65533;%"&#65533;&#65533;n #&#65533;Z&#65533;&#65533;&#65533;D!@L7&#65533;&#65533;&#65533;_&#65533;@D&#65533;3~ftS&#65533;&#1586;E[&#65533;eZ&#65533;6?&#65533;&#65533;h&#65533;&#65533;p*&#65533;S76&#65533;<~&#65533;&#65533;us_{&#65533;Z &#65533;&#65533;W&#65533;&#65533;y&#65533;yl&#65533;wP&#65533;;_&#65533;H.&#65533;J&#65533;G&#65533;{&#65533;&#163;+ &#65533;&#65533;d&#65533;'N&#65533;*nh-1&#65533;&#65533;S&#65533;f&#65533;(*&#65533;V&#65533;&#65533;.&#65533;&#65533;&#65533;&#65533;&#65533;N&#65533;?&#65533;&#65533;&#65533;&#65533;&#65533;&#65533;(&#65533;
&#65533;&#65533;e&#65533;
&#65533;
&#65533;:&#65533;f!&#65533;%&#65533;&#65533;&#65533;&#65533;&#65533;bAlM&#65533;&#65533;&#65533;&#65533;&#65533;&#65533;C""&#65533;K&#65533;nw&#65533;&#65533;3&#65533;D&#65533;&#65533;&#65533;&#1954;~&#65533;F[&#65533;&#65533;&#65533;Z&#65533;&#529;&#65533;&#65533;3&#65533;&#65533;&#65533;B&#65533;wX(!&#65533;&#65533;H&#65533;&#65533;;,&#65533;?W&#65533;&#65533;&#65533;&#65533;&#65533;&#65533;&#65533;`&#65533;&#65533;&#65533;$&#65533;&#65533;&#65533;&#65533;6&#65533;&#65533;15ka&#65533;M&#1256;B[&#65533;&#65533;Z^&#65533; vv&#1586;A`&#65533;ac(&#65533;q&#65533;&#65533;n&#65533;T.&#65533;x&#65533;&#65533;%IO!&#65533;\&#65533;&#65533;&#65533;&#65533;HT@&#65533;&#65533;gR&#65533;R&#65533;&#65533;&#65533;&#65533;!&#65533;Bd&#65533;b&#65533;&#65533;&#768;&#65533;Y&#174;<"&#65533;&#65533;&#65533;`@"Ta!>9ax&#65533;&#65533;&#65533;b.' &#65533;!>Y!&#65533;`&#65533;&#65533;n4&#42465;7&#65533;&#1151;A)b&#65533;&#65533;p&#65533;%&#65533;&#65533;&#65533;$&#65533;B)&#65533;&#65533;&#65533;4&#65533;&#65533;J&#65533;8&#65533;aF&#65533;\
G&#65533;B2&#31448;4&#65533;Hkx&#65533;&#65533;&#65533;&#65533;&#65533;{ l&#65533;]S<&#65533;W&#65533;!&#65533;&#65533;Q&#65533;&#65533;&#65533;|J=6&#65533;ZdG&#65533;&#65533;@&#65533;j&#65533;&#65533;M7DIl|&#65533;&#463;&#65533;u&#65533;Ha&#65533;&#65533;Zzj!Z@&#65533;L&#65533;pbe!j!&#65533;i&#65533;&#65533;|&#65533;g&#65533;&#65533;&#65533;&#65533;&#65533;&#65533;u[&#65533;&#65533;&#65533;#&#65533;&#65533;z&#65533;&#65533;PU&#65533;~&#65533;A&#65533;L&#65533;&#65533;&#65533;	&#65533;&#65533;)`
&N&#65533;.&#65533;&#65533;&#65533;<>&#65533;62&#65533;:&#65533;&#65533; hJ!&#65533;&#65533;Wa&#65533;&#65533;&#65533;5>8D&#65533;&#65533;&#65533;&#65533;3&#65533;(&#65533;&#65533;&#65533;&#65533;`&#65533;72}T&#65533;&#65533;&#65533;(&#65533;?&#65533;&#65533;&#65533;V'?&#65533;+&#65533;&#65533;h=&#65533;y&#65533;vqP
&#65533;\+&#1336;HJY&#65533;&#65533;DWt!X&#65533;&#65533;[&#65533;&#65533;&#65533;k&#65533;}@T&#65533;&#65533;&#65533;&#65533;)&#65533;cpN2?&#65533;&#65533;&#65533;%^&#65533;p&#65533;)&#65533;&#65533;B&#1232;&#65533;Z&#65533;HY&#65533;NY&#65533;&#65533;!*	#{&#65533;|&#65533;_E	&#65533;3&#65533;&#65533;]`&#65533;=&#65533;&#65533;&#65533;?&#65533;&#65533;k&#65533;34&#65533;
g
&#65533;&#65533;a:&#65533;]&#65533;&#65533;x&#65533;&#65533;&#65533;&#65533;&#65533;&#65533;E&#65533;&#65533;!&#65533;&#65533;&#65533;&#65533;|{&.&#65533;(&#65533;;&#65533;!&#65533;&#65533;<&#65533;&#65533;xe&#65533;&#65533;|&#65533; }M&#65533;&#65533;&#65533;&#65533;&#65533;D&#65533;)&#65533;plWL&#65533;c&#65533;&#65533;&#65533;m&#65533;&#65533;&#65533;&#65533; hT&#65533;&#65533;&#65533;&#1834;s&#65533;0	l&#65533;F&#65533;&#65533;?h&#65533;&#65533;p&#65533;&#65533;=&#65533;&#65533;&#65533;@!&#65533;&#65533;&#65533;&#65533;&#65533;&#65533;	&#65533;@Vc!&#65533;&#65533;&#65533;Y."&#65533;_pz&#65533;B&#65533;m<h&#65533;&#65533;`&#65533;D,l,@(&#65533;D&#65533;&#65533; pC3f&#65533;#&#65533;(&#65533;"r&#65533;&#65533;,"i&#65533;&#199;&#65533;EB&#65533;		&#65533;&#65533; &#65533;*&#65533;d&#65533;a&#65533;H&&#65533;f&#65533;T&#65533;&#65533;N}XT&#65533;&#65533;&#65533;&#65533;&#65533;&#541;&#65533;&#65533;*&#65533;Z&#65533;*U&#65533;&#65533;V&#65533;JI#m&#65533;$0R$JL&#65533;&#65533;E#&#65533;S&#65533;L	&#65533;!0&#140;&#65533;&#65533;&#65533;8&#65533;&#65533;`&#65533;^4&#65533;&#65533;!o&#65533;4XqyH&#65533;T\&#65533;&#65533;B&#65533;&#65533;&#1111;&#65533;&#65533;(&#65533;B&#322;&#65533;S_&#65533;P&#65533;&#65533;U&#65533;@&#65533;&#65533;C&#65533;L&#65533;2&#65533;&#65533;&#65533;	u&#65533;|&#65533;+&#65533;.&#65533;&#65533;&#65533;Z&#65533;t^0&#65533;m.&#65533;4 Y&#65533;U&#65533;V&#65533;S&#65533;Z&#65533;&#65533;e&#652;&#65533;h&#65533;&#65533;E&#65533;P&#65533;&#65533;&#65533;&#65533;&#65533;&#65533;&#198;-&#65533;k&#65533;&#65533;.&#65533;,q&#65533;=&#65533;`P&#65533;&#65533; &#65533;Q&#65533;&#65533;k@&#65533;N&#65533;&#65533;@B:&#65533;H&#65533;&#65533;&#65533;hcI&#65533;~&#65533;&#4118;&#65533;&#65533;N)|&#65533;C6&#65533;PC&#65533;&#65533;p&#65533;F&#65533;SN)`&#65533;}&#65533;&#65533;d&#65533;)&#65533;e&#65533;~0e&#65533;J&#65533;&#65533;&#65533;&#65533;p*&#65533;l&#65533;$*J&#65533;e&#147;&#65533;TUAjxe&#65533;)&#65533;l&#65533;U\mE&#65533;?V&#65533;#[I&#65533; %jte&#65533;@&#65533;,=&#65533;&#65533;&#65533;&#65533;S&#65533;`H&#65533;&#65533;a&#65533;B&#65533;&#65533;	I@@-&#65533;&#65533;BA&#65533;&#65533;R&#65533;C&#65533;S&#65533;h&#65533;&#65533;6&#65533;7X12&#65533;&#65533;&#65533;i-\s@&#65533;&&#65533;&#65533;&#65533;&#65533;"&#65533;1%>&#778;L&#65533;1sL(tPP2&#65533;&#65533;&#65533;&#65533;&#65533;&#65533;&#65533;6&#65533;&#65533;@( &#65533;&#65533;j&#65533;dI&#65533;&#65533;	&#65533;&#65533;U&#17783;&#65533;&#65533;g&#65533;"%&#65533;&#65533;<&#65533;&#65533;A%\&#65533;&#65533;Z&#65533;&#65533;PA&#65533;&#65533;R&#65533;9&#65533;1+&#65533;T@( &#65533;!&#65533;&#65533;8`&#65533;(&#134;CT&#65533;A7`&#273;FAt&#65533;X&#65533;J$) 	&#65533;9&#65533;I0-BLd&#65533;QA@&#65533;$P&#65533;&#65533;0 &#65533;\&#65533;P"&#65533;&&#65533;&#65533;Z"e &#65533;i&#65533;&#65533;&#65533;V8
&W@&#65533;	&#65533;YJW&#65533;TA&#65533;&#65533;&#65533;9&#65533;&#770;&#65533;tN&#65533;D&#65533;|&#65533;&#65533;	x$3&#784;&#65533;&#65533;\&&#65533;&#65533;H&#65533;(@&#65533;i+&#65533;&#65533;&#65533;f&#65533;q&#65533;&#65533;&#65533;xj^x&#65533;)&#65533;&#65533;&#65533;&#65533;0!&#65533;&#65533;&#65533;@&#65533;O^&#65533;4D;&#65533;y&#65533;T&#65533;jJ&#65533;&#65533;&#65533;T.F%t1Ai&#65533;7&#65533;U&#1462;&#65533;&#65533;6Bdn&#65533;&#65533;.	t&#65533;$&#65533;&#65533;&#65533;YP@")$0I"&#65533;^P.&#65533;&#65533;&#65533;!&#1027;a&#65533;&#65533;J
-&+	$&#65533;B	d&#65533;&#65533;A=&#65533;cI&#65533;l&#65533;1&#65533;A,&#65533;R&#65533;jX&#65533;&#65533;0&#65533;&#65533;&#65533;d&#65533;1&#65533;8&#65533;d_&#65533;/&#65533;&#65533;&#65533;@	&#65533;$&#65533;2C&#65533;&#65533;&#65533;&#65533;&#65533;&#65533;O&#65533;D&#65533;(&#65533;&#65533;b3T&#65533;-t&#65533;&#65533;&#65533;f
&#65533;&#65533;&#65533;C&#65533;>&#65533;&#65533;&#65533;&#65533;)eYZR&#65533;&l&#65533;&#65533;p&#65533;&#65533;&#65533;d&#65533;E&#65533;&#65533;	&#65533;$&#729;B@R&#65533;C(A)&#65533;03 "&#1069;+(&#65533;/&#1399;&#65533;dc?@&#487;`&#65533;&#65533;&#65533;A8Rs&#65533;q&#65533;Mn2&#65533;&#65533;&#65533;b&#65533;&#65533;b&#65533;:&#65533;l&#65533;s&#65533;&#65533;H,&#65533;Y](&#65533;*&#65533;5&#65533;Z&#65533;aO&#65533;&&#65533;&#65533;l&#65533;!&#65533;&#65533;&#65533;&#65533;"&#65533;&#65533;&#65533; &#65533;@),&#65533;|H&#65533;R&#65533;H&#65533;)Hk&#65533;&#65533;mO Mh&#65533;&#65533;\ &#65533;u(`&#65533;&#65533;&#65533;@T>9&#65533;!5&#65533;AAV&#65533;&#204;@ &#65533;#@$N1iUnZf8I&#65533;06&&#65533;o>&#65533;&F&#65533;&#65533;F&#65533;&#65533;=@&#65533;&#65533;&#65533; I1%L&#65533;3&#65533;&#65533;>HJz$@U&#65533;~&#65533;&#65533;@&#65533;&#65533;&#177;(-)&#65533;&#65533;@BG5:&#354;N&#65533;Htp
&#65533;&#65533;	OI&#65533;&#65533;^D&#65533;&#65533;&#65533;&#65533; &#65533;&#65533;&#57783;+Z1&#65533;-@&#65533;i>E&#65533;0
&#65533;! &#65533;FRsR&#65533;&#65533;&#65533;r&#65533;ck&#65533;VS;&#65533;&#65533;&#65533;&#65533;&#65533;zT&#65533;>&#65533;&#65533;j&#65533;*&#65533;:&#65533;4,ru&#65533;P&#65533;*&#65533;&#65533;&#65533;&#1813;&#65533;&#65533;&#65533;Q+i&#65533;	 C TBCb&#65533;&#818; &#65533;@&#65533;V&#65533;&#65533;&#65533;&#65533;&#65533;&#65533;&#65533;&#65533;&#65533;=K&#65533;&#65533;&#65533;&#65533;&#65533;&#65533;
&#65533;&#65533;O&#65533;&#65533;&#65533;&#65533;>&#65533;F&#65533;&#65533;&#65533; &#65533;&#65533;&#65533;$&-&#65533;&#65533;&#65533;fJ`&#65533;g5EV93&#65533;(!&#65533;O"&#65533;(($>&#65533; %&#65533;&#65533;3&#65533;&#65533;&#65533;&#1632;'G&#65533;#&#65533;&#65533;0h&#65533;&#65533;&#65533;`!&#65533;&#65533;V&#65533;,,&#65533;&#1234;&#65533;&#65533;&#65533;&#1648;jVK(V@&#65533;`'hA-,W&#65533;&#65533; i&#65533;H&#65533;7"&#65533;&#65533;q&#65533;&#65533;  U#&#65533;m&#65533;(F3&#1346;&#65533;&#65533;S*&#65533;k Y0&#65533;oyihb&#65533;&#65533;&#65533;&#65533;&#65533;5&#65533;&#65533;&#65533;Fng(&#65533;&#65533;&#65533;&#65533;&#65533;^9V1&#65533;&&#65533;&#65533;Y&#65533;&#65533;@&#65533;&#65533;&#65533;&#65533;U]&#65533;!+&#1605;m&#65533;&#65533;&#65533;b&#65533;?&#65533;&#65533;	&#65533;&#65533;RP=&#65533;&#65533;&#65533;)-&#65533;&#65533;&#65533; &#65533;&#65533;&#65533;&#65533;&#65533;/^&#65533;&#65533;!Q&#779;&#65533;a3&#65533;H&#65533;f&#65533;%&#65533;&#1840;s&#65533;&#65533;&#65533;A&#65533;&#65533;&#65533;D&#65533;&#65533;&#65533;&#65533;I&#65533;Qs&#65533;&#8960;9&#65533;"'q&#65533;&#65533;@t&#65533;&#65533;&#24716;p&#907;!=qD&#65533;&#65533;p&#65533;Hp`&#65533;R&#838;8&#289;&#65533;&#65533;P&#65533;`~&#65533;&#65533;&#65533;&#65533;`&#65533;ZD&#65533;&#65533;H&#65533;6&#65533;`@&#65533;&#65533;&#65533;&#65533;&#65533;&#892;V&#65533;&#65533;%&#65533;a/&#65533;&#65533;p&#65533;&#65533;&#65533;|1&#65533;&#151;&#65533;&#65533;&#65533;&#65533;&#65533;4B&#65533;$[&#65533;&#65533;j9&#65533;*&#65533;R&#65533;&#560;@6&#65533;=&#65533;\&#65533;&#65533;&#65533;0V2$&#65533;
)d%&#65533;&#65533;&#65533;&#65533;
(&#65533;@&#65533;&#65533; 1&#65533;(n9yx&#65533;&#65533;&#65533;&#65533;&#65533;!wo&#65533;
A&#65533;&#65533;!&#65533;1&#65533;0r2&#65533;&#65533;&#65533;&#65533;&#65533;v&#65533;jx&#65533;<&#65533;H&#65533;&#65533;&#65533;Zl&#65533;Dv&#65533;3G&#65533;&#65533;W:&#65533;$m&#65533;&#65533;m&#65533;`&#65533;3&#65533;&#65533;S&#65533;&#65533;&#65533;&#65533;&#65533;&#65533;dB&#65533;)&#65533;]F&#65533;R&#65533;&#65533;&#65533;j	%n&#65533;*&#65533;&#65533;&#65533;a&#65533;&#65533;&#65533;&#65533;&#65533;M&#65533;TD`&#65533;5&#65533;&#65533;&#65533;&#65533;F&#65533;Mc&#65533;@(c7P	&#65533;&#65533;bK]N&#65533;&#65533;S&#65533;&#65533;T&#65533;<&#65533;&#65533;&#65533;&#65533;&#65533;X&#65533;~mh&#65533;&#65533;X-c&#65533;)&#65533;&#65533;Z&#65533;$ &#65533;&#65533;&#65533;#Q&#65533;&#65533;&#65533;&#65533;&#65533;&#65533;&#65533;&#65533;]&#65533;o&#65533;d-H&#65533;&#65533;&#65533;&#65533;"$&#65533;&#65533;@F"&#65533;`&#65533;iwA2V&#65533;&#65533;&#65533;&#65533;&#65533;&#65533;??&#65533;L&#1799;8&#65533;&#65533;YC&#1135;~
&#65533;&#65533;6&#65533;22&#65533;&#65533;Dk&#65533;&#65533;&#65533;!XT&#65533;D&#65533;@U,7&#65533;H&#65533;
&#65533;0s"h).&#65533;&#65533;&#65533;9Y&#65533;|&#65533;&#65533;&#65533;&#65533;&#65533;s&#65533;
&#596;&#65533;&#65533;)if&#65533;&#65533;@A5&#65533;&#1724;ji&#65533;B-&#65533;&#65533;&#65533;S',Y&#65533;&#65533;&#65533;T&#1530;GG&#65533;&#1175;&#65533;t'&#1037;v&#65533;@x&#65533;{&#65533;79&#65533;P0#_&#65533;)7P#-&#65533;&#65533;@v_&#65533;&#65533;_&#65533;iig&#65533;Io&#65533;q&#65533;&#65533;&#65533;,C&#65533;w
&#65533;;&#65533;rT&#65533;&#65533;&#65533;v-xI&#65533;&)&#65533;U&#65533;T &#65533;1T&#65533;<&#65533; yrP{Dp9FW&#65533;4oI&#65533;=&#65533;so&#65533;+&#65533;&#65533;&#65533;0r&#65533;&#65533;X&#65533;'#a&#65533;D2&#65533;&#65533;;(,P-&#65533;e&#65533;WR&-sB>@|E&#65533;$&#65533;&#65533;
Au4-1Z}T&#65533;4Dv$ABE&#65533;&#65533;I#P0
pC&#65533;&Qu9&#65533;Xrp36-B	k&#65533;PT#:`f&#65533;t&#65533;\0&#65533;&#65533;tI&#65533;&#65533;&#65533;&#65533;`&#65533;FPS^&#65533;wS^&#65533;J&#65533;P
F&#65533;&#65533;|&#65533;&#65533;&#65533;&#65533;*&#65533;_&#65533;&#65533;&#65533;~=5&#65533;:&#65533;&#65533;j0&#65533;P&#65533;&#65533;`xGTr&#65533;b&#65533;&#131;&#65533;&#65533;&#65533;l&#65533;&#65533;lo&#65533;&#65533;&#550;n"P:VUpV&#65533;&#65533;[p&#65533;&#65533;V&#65533;/&#65533;&#65533;[@>&#1680;cF&#65533;&#65533;&#65533;!&#65533;o&#65533;"&#65533;&#65533;#&#65533;o? L&#65533;W&#65533;&#65533;o	#'0&#65533;	&#65533;P&#65533;&#65533;&#65533;&#65533;a
o P_`&#65533;"&#65533;'\&#65533;jh9&#65533;-&#65533;`fOd&#65533;V2&#65533;&#65533;f&#1015;!`&#65533;q+&#65533;&#65533;=Rg[!@&#65533;&#65533;h&#65533;x?^Vh&#65533;g\|&#65533;&#65533;@&#65533;d3&#65533;W\&#65533;@&#65533;&#65533;&#65533;N&#65533;F3&#65533;]&#65533;hK&#65533;&#65533;gFf&#65533;&#65533;^&#65533;AE&#65533;eE&#1600;&#65533;&#65533;*p &#65533;_&#65533;&#65533;`&#65533;3v&#65533;_X&#65533;3;9&#65533;II&#65533;&#65533;"0m&#65533;(xH&#65533;cH&#65533;l+&#1538;&#65533;&#65533;"(&#65533;&#65533;&#65533;V/H;&#65533;,&#65533;&#65533;
&hx"&#65533;D`<&#65533;&#65533;cr&#65533;&#65533;&#65533;
!>l&#65533;&#65533;sLP
#i1&#65533;`&#65533;&#65533;X&#504;[&#65533;_&#65533;Sx}!&#65533;&#65533;&#65533;1&#65533;C1&#65533;t9ti&#65533;x6&#65533;&#65533;14 &#65533;XD&#65533;`'&#65533;O&#65533;]&#65533;U	!P	&#65533;&#65533;&#65533;uR\&#65533;U5T&#65533;`&#65533;'&#65533;`9&#65533;h'4&#65533;_1&#65533;&#65533;]g&#65533;&#65533;&#65533;&#65533;dM&#65533;&#65533;&#65533;xRU	&#65533;&#65533;&#65533;&#65533;0u&#65533;`&#65533;|&&#65533;&#65533;@v{&#65533;TC&#65533;h&#65533;&#65533;%0(S&#65533;&#65533;&#65533;P;&#65533;ce`w&#65533;&#536;y&#65533;&#65533;r&#65533;@:HuT,&#65533;&#65533;q	&#65533;&#65533;`18&#65533;U5`&#65533;9&#65533;2<&#65533;&#65533; `*F&#65533;q&#65533;;&#65533;&#65533;;VWv&#65533;c@&#65533;&#65533;g&#65533;a		Xk*(&#65533;$PY&#65533;X.1&#65533;IL&#65533;&#65533;&#65533;XT&#65533;&#65533;e&#65533;3/`C&#65533;&#65533;e&#65533;ai&#65533;@&#65533;fL&#65533;&#65533;&#65533;&#65533;&#65533;)1&#65533;B*&#65533;BSI&#65533;Dh&#65533;Xs7~&#65533;&#65533;':0&#65533;O)&#65533;6&#65533;55&#65533;&#65533;0q&#65533;%\9&#65533;K&#30055;87dTFtc&#65533;QoRVD&#65533;u&#65533;&#65533;&#65533;a0!&#65533;F&#65533;k&#65533;5+&#65533;&#65533;&#65533;G&#65533;&#65533;*Z&#65533;X&#65533;bw&#65533;&#65533;%&#65533;n&#65533;&#65533;wG&#65533;&#65533;]&#65533;lV:&#65533;&#65533;&#65533;TY&#65533;M&#65533;b&#65533;(&#65533;0V&#65533;=2h&#65533;&#65533; &#65533;&#65533;K&#65533;za&#65533;y&#65533;lP&#65533;&#65533;&#65533;&#65533;&#211;&#65533;Vx&#65533;&#65533;Q`&#65533;&#65533;#&#65533;A&#65533; &#65533;|&#65533;W@&#65533;&#65533;!$&#825;X&#65533;&#65533;
&#65533;&#65533;f&#1053;: rACt&#65533;2&#65533;&#65533;DN&#65533;&#65533;fusO&#65533;&#65533;%&Pg$&#65533;&#65533;=tH&#65533;Hstb&#65533;yG&#65533;&#65533;lBL&#65533;&#65533;	P\C[&#65533;3&#65533;&#65533;D0Iw&#65533;q&#65533;&#65533;&#65533;&#29728;N&#65533;&#65533;)o`7UDE`!&#65533;&#65533;s8&#65533;s)&#874;&#65533; &#65533;r9&#65533;X&&#65533;&#65533;B&#65533;&#65533;&#1793;j&#65533;&#65533;&#65533;&#65533;	6jw&#65533;&#65533;=[&#1049;&#65533;&#65533;vV:Y&#65533;&#65533;TP&#65533;I&#65533;-&#65533;H&#65533;P&#65533;:&#65533;	P{Xz1&#65533;&#65533;(@&#65533;!&#65533;]Z&#65533;&#65533;&#65533;v%&#65533;&#65533;0&#65533;v&#65533;&#65533;Q8LfC6&#65533;&#65533;:&#65533;&#1124;sB&#65533;&#65533;d8&#65533;&#65533;	&#65533;s6B&#65533;&#65533;&#65533;&#65533;NY&#65533;D&#65533;g&#65533;)&#65533;r&#65533;Q&#65533;&#65533;Z&#65533;8b&#65533;'wBCIL&#65533;#&#65533;&#65533;&#65533;_6&#65533;&#65533;[&#65533;F&#65533;v&#65533;0&#65533;&#65533;&#65533;&#65533;&#65533;L&#65533;&#65533;&#65533;w&#65533;xa
vJ&#65533;VK]I&#65533;i&#65533;z&#65533;	&#65533;&#65533;L&#65533;_&#1610;j&#65533;
&#65533;V&#65533;&#65533;E&#65533;&#65533;&#65533;@&#65533;&#65533;2*>&#65533;c&#65533;_}9s&#65533;&#65533;1}&#65533;
~[&#65533;&#65533;3&#65533;m;&#65533;:z&#65533;&#65533;&#65533;&#65533;&#65533;z	&#65533;YI&#65533;g2x&#1792;U&#65533;{	&#65533;&#65533;)&#65533;&#65533;&#65533;PR&#65533;U&#65533;k&#65533;/&#228;&#65533;&#65533;$&#65533;>9 &#65533;&#65533;&#65533;&#65533;`L|U&#65533;&#65533;t&#65533;&#65533;D&#65533;&#65533;hC&#65533;&#65533;&&#65533;&#65533;&#65533;&#65533; 6`&#65533;-&#65533;")&#65533;&#65533;
&#65533;&#65533;w&#65533;`BB
&#1300;9&#65533;&#65533;G#h&#65533;
&#65533;Ew&#65533;9	G&#65533;P&#65533;&#65533;&#65533;c.u&#65533;&#65533;vk&#65533;&#65533;Ad5&&#65533;&#65533;&#65533;#P&#65533;&#65533;`sF&#65533;&#65533;&#65533;iT{@]&#65533;&#65533;&#65533;z&#65533;_&#65533;&#65533;j&#65533;d)!U7&#65533; 	qY&#65533;P&#65533;&#65533;&#65533;&#65533;!XST&#65533;f&#65533;&#129;K&#65533;&#65533;&#65533;&#65533;I@&#580;&#65533;&#65533;&#65533;&#65533;Z&#65533;&#65533;&#65533;&#65533;`&#65533;	b,&#65533;r&#65533;a&#65533;&#65533;YeI`n*&&#65533;&#65533;&#65533;@n&#65533;S&#65533;&#326;&#65533;&#65533;&#65533;&#65533;H&#65533;&#65533;&#65533;y&#353;&#65533;&#65533;&#65533;3 &#65533;S&#65533;&#65533;0pp&#65533;&#65533;o&#65533;&#65533;P&#65533;&#65533;&#65533;&#65533;&#65533;S&#65533;	5&#65533;^t&#65533;&#65533;&#65533;&#65533;K6&#65533;Pu&#65533;&#65533;&#65533;k&#65533;\&#65533;*&#65533;Gb6h3&#65533;&#65533;t5B~&#65533;DSNB3&#65533;\[&#65533;@O&#65533;&#65533;&#65533;Qw?&#248;XG&#65533;&#65533;A&#65533;&#65533;&#1044;>&#65533;&#65533;P&#65533;p&#65533;&#65533;PC&#65533;f&#65533;NC_&#65533;f&#65533;Z&#65533;\&#65533;Z&#65533;&#65533;NP&#65533;hY&#65533;&#65533;Q&#65533;Fr&#65533;&#65533;&#65533;(&#65533;&#65533;&#65533;&#65533;x&#65533;&#65533;T&#65533;&#65533;&#65533;&#65533;h&#848;t&#65533;'&#65533;&#65533;j&#65533;&#65533; <&#65533;:Tq&#65533;1	&#65533;F:C&#65533;o']&#65533;Tp&#65533;&#65533;&#65533;&#65533;R;&#65533;&#65533;&#65533;&#65533;[nr@m<&#65533;&#65533;&#65533;&#65533;.&#65533;V&#65533;cR&#65533;&#65533;&#65533;p&#65533;	&#65533;	&#65533;&#1084;&#65533;&#65533;&#65533;qr	C&#65533;C	&#65533;&#65533;5&#65533;Jx\&#65533;&#65533;(&#65533;\&#65533;xBQD	)&#65533;h&#65533;$dl65&#65533;5&#65533;6&#65533;&#65533;H'&#65533;1&#65533;&#65533;&#65533;3&#65533;`&#65533;&#65533;+f&#65533;#&#65533;&#1340;&#65533;#)&#65533;%7&#65533;@Dr&#65533;&#65533;6`0S&#65533;U&#65533;&#65533;)&#65533;&#65533;&#65533;z&#65533;&#65533;&#65533;&#1400;j&#65533;Q&#65533;&#65533;&#1387;kdEq8?&#65533;&#65533;\ r)&#65533;0Y&#65533;&#65533;q&#65533;8&#65533;0&#65533;):It&#65533;&#65533;&#65533;&#65533;|&#1372;&#65533;M&#20547; <A&#65533;G&#65533;
H&#14883;&#65533;qU+&#65533;
F
&#65533;QQ&#65533;&#65533;&#65533;&#65533;IC&#65533;&#65533;&#65533;`&#65533;&#65533;&#65533;;Ql In&#65533;,&#65533;&#65533;y=0s0&#65533;[_L&#65533;^&#65533;>0&#65533;PHT#&#65533;M&#65533;p
&#875;&#65533;*&#65533;)(O9Y&#65533;f"&#65533;>&#65533;&#65533;)	&#65533;F#&#65533;&#65533;3pNP]&#65533;&#65533;=&#65533;&#65533;0&#65533;<&#65533;@&#2029;g&#65533;Q1&#65533;$&#65533;&#65533;0A&#65533;0&#65533;&#65533;&#65533;g&#65533;!LPL&#489;x!s7&#65533;o&#65533;&#65533;&#65533;&#65533;l&#65533;&#65533;J&#65533;&#65533;L&#65533;t_&#65533;&#65533;a[7h)*	&#65533;&#65533;i=v\p*&#65533;&#65533;*&#65533;&#65533;PS&#65533;&#65533;&#65533;&#65533;&#65533;&#65533;&#65533;&#1132;&#65533;&#65533;<&#65533;)&#65533;&#65533;0&#65533;S&#65533;&#65533;&#65533;&#65533;&#65533;Xw&#65533;&#65533;&#65533;vTF&#65533;&#65533;&#65533;@&#65533;U:&#65533;&#65533;( &#65533;+&#65533;&#65533;w,&#65533;;&#65533;&#65533;&#65533;&#999;&#65533;="&#65533;4 &#65533;'&#65533;&#65533;&#65533;"&#845;&#65533;1rE&#65533;69&#65533;&#65533;rF&#614;@	&#65533;W5&#65533;&#65533;5&#65533;&#65533;&#65533;&#65533;&#65533;o!&#65533;?&#65533;&#65533;\	}&#65533;QMV&#442;+V&#65533;2&#65533;&#65533;q&#65533;w&#65533;#A&#65533;&#1926;@	$&#65533;	fr&#65533;9-&#65533;&#1945;&#65533;}$&#65533;&#65533;$&#65533;&#65533;&#65533;&#65533;[iq&#65533;&#65533;3&#65533;&#65533;$&#65533;&#65533;idT&#65533;
\&#65533;&#65533;&#65533;d&#65533;&#65533;SW&#65533; 	k&#65533;&#65533;'&#65533;)&#65533;&#65533;&#65533;&#65533;&#65533;r&#65533;&#65533;T&#65533;#&#65533;9 &#65533;M5&#65533;&#1950;8B`-&#65533;P;&#65533;C&#65533;&#65533;=&#65533;6&#65533;&#65533;&#65533;;	&#65533;D`&#65533;&#65533;&#65533;&#65533;&#65533; &#65533;&#65533;~&#65533;&#65533;&#65533;LL&#65533;&#65533; 	&#65533;&#65533;/&#65533;&#65533;@(&#65533;"&#65533;[&#65533;&#65533;&#65533;
&#65533;0&#65533;"&#65533;&#65533;W&#65533;Jt_&#65533;:&#65533;$$N#&#65533;&#65533;LP_(&#65533;2&#65533;&#65533;&#65533;&#65533;B&#65533;&#65533;}&#65533;G(&#65533;&#65533;d&#65533;$r&#65533;&#65533;&#65533;`&#65533;p!H&#65533;&q&#65533;	u&#65533;} $&#65533;s&#65533;w&#65533;u&#65533;E&#65533;	&#65533;&#65533;`_&#65533;&#65533;e&#65533;5&#65533;&#65533;`&#65533;&#65533;Np&#65533;vrp&#65533;[&#65533;&#65533;&#65533;O&#65533;&#65533;*[Q&#65533;&#65533;t&#65533;&#65533;&#65533;P &#65533;&#65533;*\&#65533;&#65533;&#65533;&#65533;&#65533;&#65533;&#65533;%&#65533;&#65533;,&#65533;&#266;&#65533;f&#65533;I5%&#65533;&#65533;$Ir&#65533;"&#65533;SV&#282;2e&#65533;&#65533;7b$0&#65533;&#65533;G~&#65533;&#128;!&#65533;O9I&#65533;&#65533;&#65533;jU&#65533;.%VM&#65533;0uBRJ&#65533;N&#65533;&#65533;&#65533;R)&#65533;Z&#65533;"&#65533;&#65533;&#1295;RI5&#65533;&#65533;C&#65533;$I&#65533;&MZ&#65533;&#65533;&#65533;*$.,Y&#1206;&#65533;&#65533;^&#65533;]gI&#65533;:E&#65533;h=d&#65533;&#65533;&#65533;nL&#65533;|&#178;C&#65533;4g&#65533;&#1817;&#65533;&#65533;N&#65533;&#65533;&#65533;&#65533;&#65533;	&#65533;L&#65533;H &#65533;&#65533;C&#65533;&#65533;&#65533;&#1082;&#65533;&#65533;&#65533;6&#65533;1&#65533;&#65533;I1&#65533;&#65533;&#65533;&#65533;&#65533;t&#65533;3&#65533;&#65533;a&#65533;XX&#65533;`V&#65533;&#65533;H&d&#65533;`;iE
&#65533;&#65533;W`&#65533;,X&#65533;&#1243;7&#65533;&#65533;T&#65533;JJ	0&#65533;$&#65533;Kl	Jm%9&#65533;<e&#65533;0&#65533;@&#65533;8&#65533;t&#65533;@@&#65533;	C&#65533;&#65533;&#65533;*&#160;b&#65533;t&#65533;a&#545;&#65533;&#65533;h&#65533;4&#65533;H&#65533;&#65533;>Za&#65533;&#65533;&#65533;Pc$PC&#65533;&#65533;&#65533;q	&&#65533;`l&#65533;ErJ&#65533;&#65533;&#65533;rD)&#65533;J
&#65533;R&#65533;i&#65533;)&#65533;V&#65533;&#681;U&#65533;Ij&#65533;&#673;&#65533;r&#65533;&#65533;2&#65533;)K&#65533;&#65533;&#65533;4@f&#65533;&#65533;$n4&#65533;&#65533;E&#65533;&#65533;S)&#65533;&#65533;&#65533;E&#65533;&#65533;
@m&#65533;&#65533;(&#65533;&#65533;&#65533;.&#65533;&#65533;&#65533;&#65533;4&#1044;2c
3!&#65533;4&#65533;NaS&#65533;^&#65533;M+6&#65533;&#65533;&#65533;F&#65533;&#263;&#65533;;ON&#65533;n&#65533;&#65533;&#65533;+&#65533;&#65533;&#65533;&#65533;&#65533;"&#65533;&#65533;H&#65533;&#65533; &#65533;&#387;e&#65533;&#65533;~UJ&#65533;&#65533;&#65533;&#65533;&#553;d6&#65533;5&#65533;s-%&#65533;&#65533;$1&#65533;B,7)'8(WA@&#65533;&#65533;"'B&#65533;E&#65533;&#65533;0tF&#65533;&#65533;&#65533; *&#65533;&#65533;4b#&#65533;&#913;&#160;Yfji&#65533;&#65533;XG&#65533;&#65533;&#65533;1&&#65533;Z&#65533;QF
8&#65533;&#65533;&#65533;&#65533;&#65533;S&#65533;)&#65533;tJ	&#65533;&#65533;&#65533;J*&#65533;&#65533;I&#65533;&#65533;&#65533;0&#65533;K9&#65533;\L&#65533;cb&#65533;C&#65533;&#65533;&)&#65533;.&#65533;&#65533;9&#65533;*&#65533;T&#65533;&#65533;&#65533;,),&#1021;&#65533;dc&#65533;&#65533;&#65533;&#65533;P&#65533;U&#65533;!W&#65533;>M3&#65533;&#65533;&#1283;t5&#65533;&#65533;)&#65533;&#65533;FhmU&#65533;&#65533;&#65533;O&#65533;B&#65533;&#65533;6&#65533;&#65533;&#65533;U&#65533;[&#65533;&#65533;"@&#65533;&#1068;Q&#866;&#65533;L&#65533;&#65533;"1%"&#65533;d&#65533;(&#576;&#65533;&#65533;&#65533;&#65533;X&#65533;&#65533;%&#65533;`k&#65533;$&#65533;&#65533;&#65533;&#65533; &#65533;&#1222;/&#65533;(`&#65533;h0&#65533;?3&#65533;7&#65533;s&#65533;1"&#65533;s&#65533;U &#256;p$&#65533;&#65533;Z&#65533;&#65533;&#1504;HJ@&#65533;&#65533;&#65533;&#65533;Z&#65533;@&#65533;sdIx&#65533;I&#65533;&#65533;c&#65533;&#65533;$&#65533;&#65533;`&#65533;&#65533;h0&#65533;&#65533;/&#65533;Dc
&#65533;2&#743;&#65533;&#65533;&#65533;_&#1120;&#65533;	&#65533;&#65533;).&#65533;&#65533;a&#65533; &#65533;&#65533;&#65533;&#65533;&#65533;&#16386;I&#65533;&#65533;M&#65533;&#65533;(&#65533;&#65533; &#65533;YR&#65533;&#65533;D$ )&#65533;&#65533;&#65533;V&#65533;!L`&#65533;&#65533;_>&#65533;4EXbOZ9Q/@F&#65533;k&#65533;&#652;eT&#65533;&#65533;&#65533;A
&#65533;kAR&#65533;&#65533;x&#65533;Sp&#65533;&#65533;&#65533;&&#65533;7&#65533; &#65533;VZ&#65533;Eq&#65533;U&#65533;qqP&#65533;&#65533;"|1)&#65533;5&#65533;$SP&#65533;&#65533;&#65533;&#65533;&#65533;&#65533;&#65533;&`&#65533;&#65533;\%P4&#65533;;>Z&#65533;PN&#65533;e-	&#65533;@+&#65533;&#65533;&#65533;,&#65533; &#1120;[&#65533;9P&#65533;;&#65533;&#65533;\&#163;$"d&#65533;&#65533;&#619;&#65533;&#65533;
6tXz&#65533;&#65533;&#65533;9&#65533;&#65533;`&#65533;9&#65533;!B&#65533;v"y&#65533;HLb>&#65533;&#65533;*/&#65533;M&#65533;A~DJ&#65533;Y&#65533;G&#65533;&#65533;&#65533;OD&#65533;U&#65533;t&#65533;*M&#65533;&#65533;8<(&#65533;&#65533;&#65533;&#65533;&#65533;Y&#65533;&#65533;&#257;XaG)&#65533;Y&#65533;21sBX&#65533;&#65533;&#65533;rS+|&#65533;Z&#65533;&#65533;n&&#65533;I&#602;&#65533;np**&#65533;&#65533;&#1618;2&#65533;&#65533;&#65533;&#65533;&#65533;y[&#65533;&#65533;j&#65533;zu&#65533;&#65533;F&#65533;&#65533;
&#65533;&#65533;&#65533;'!`T&#65533;&#65533;&#65533;&#65533;z#&#65533;&#65533;&#65533;&#65533;9r&#65533;&#65533;g6&#65533;+X0&#65533;&#65533;&#65533;@R&#65533;&#65533;&#1816;&#65533;;:&#65533;*&#65533;7&#65533;!@&#65533;;&#65533;&#65533;|&#65533;X@!&#65533;`&#65533;m&#65533;&#65533;&#65533;&#65533;B0&#65533;&#65533;w&#65533;&#65533; D&#65533;&#65533;&#65533;h-49&#65533;#&#65533;A&#65533; &#65533;&#65533;&5&#65533;H&#65533;&#1057;&#65533;&#65533;&#65533;&#65533;&#65533;JNb>&#65533;&#65533;L&#65533;&#65533;x_,f#&#65533;&#65533;&#65533;|&#65533;RO~&#65533;&#65533;2&#65533;o(J&#65533;D&#65533;N&#65533;XE&#65533;QK&#65533;&#65533;B&#65533;DL")&#65533;S&#65533;7&#65533;d&#65533;&#65533;	(&#65533;&#65533;`'&#65533;';&#65533;&#65533;0Z(&#65533;H&#65533;&#65533;z&#65533;&#65533;&#65533;Z&#65533;&#65533;~&#65533;&#65533;&#65533;&#65533;2fL\A*S,&#65533;RJ&#65533;@&#65533;&#65533;(&#65533;&#65533;&&#65533;I!$&#65533;&#65533;&#65533;%&#65533;&#65533;&#65533;q&#65533;<%&#65533;E&#65533;T&#65533;r(&#65533;R &#65533;&#65533;&#65533;6J+&#777;&#65533;<7,rpG7&#65533;&#65533;*6&#1316;&#65533;;&#65533;1&#65533;&6&#65533;&#65533;gZ&#65533;il&#65533;,&#65533;&#65533;P&#65533;&#65533;T	&#65533;kXHw&#65533;&#1322;&#65533;&#65533;&#65533;&#65533; &#139;&#65533;&#181;&#585;t&#65533;&#65533;@&#65533;1&&#65533;&#65533;&#38738;&#65533;qBZyB&#499;&#65533;&#65533;M@ &#65533;U&#65533;`&#65533;\&#65533;N&#65533;&#65533;&#1092;&&#65533;&#65533;QMR&#65533;rh&#65533;c&#65533;Q&#65533;&#65533;f&#65533;)X&#58002;$q&#65533;&#65533;&#65533;&#65533;H&#65533;h&#65533;&#65533;4&#65533;A$&#65533;&#65533;0;&#65533;&#65533;4&#65533;&#65533;HK&#65533;&#65533;&#65533;&#65533;aJ &#65533;<u&#710;&#65533;&#65533;P)^&#65533;tx&#65533;t&#65533;P'&#65533;&#65533;&#65533;[&#65533;&#65533;yW9C=h&#65533;a&#65533;&#65533;&#65533;"CY3D&#65533;&#65533;&#65533;&#420;&#65533;&#65533;#&#65533;&#65533;&#65533;^&#65533;z&#65533;&#65533;&#65533; &#65533;v&#65533;&#65533;|J&#65533;&#65533;&#65533;G&#65533;&#65533;	&#65533;sc&#65533;&#65533;D1&#65533;&#65533;&#65533;&#65533;P7H	&#65533;	5PR"&#65533;:&#65533;&#65533;&#65533;B;&#65533;0&#65533;&&#65533;&#65533;Mo&#65533;&#65533;+&#65533;X&#65533;%.&#65533;&#65533;&#65533;P&#65533;$ p&#65533;&#65533;R&#65533;&#65533;&#65533;{0&#65533;8&#462;&#1600;&#65533;&#65533;&#65533;Si&#65533;I&#65533;@>&#65533;	&#65533;eM^&#65533;&#65533;~d&#65533;KD9&#65533;V&#65533;Y&#801;WT	4&#65533;&#65533;&#65533;&#65533;3)P
Y&#65533;&#65533;&#65533;*%L&#65533;@-
P&#65533;u&#65533;Y+M8'&#65533;&#65533;P&#65533;&#65533;&#65533;&#65533;pgRz&#65533;x
&#65533;&#65533;&#65533;&#65533;:&#65533;\&#65533; &#65533;&#65533;&#65533;&#65533;&#65533;O&#65533;~J)`tg
*&#65533;&#1688;&#65533;&#65533;&#65533;&#65533;)*&#65533;&#65533;M&#65533;&#65533;&#65533;Cw&#65533;&#65533;` &#65533;g&#65533;&#65533;&#65533;&#65533;&#65533;&#65533;&&#65533;-]&#65533;&#782;&#65533;&#65533;fQX&#65533;d=_&#65533;f&#65533;&#65533;gv&#65533;A&#65533;z
A&#65533;&#65533;	&#65533;l&#65533;p&#65533;&#65533;&#65533;&#65533;}&#65533;D&#65533;4&#65533;&#65533;	!&#65533;&#65533;&#65533;n&#65533;&#65533;&#65533;9,$+J2(V*&#65533;&#65533;&#65533;u&#65533;&#65533;&#65533;(A[U&#65533;.&#65533;&#65533;&#65533;l&#1030;&#65533;&#65533;[*&#65533;e&#65533;c&#65533;&#65533;&#65533;r0&#65533;N&#65533;&#65533;@P&#65533;&#1366;&#65533;&&#65533;&#65533;.L&#65533;H7&#65533;1&#65533;Y}&#65533;&#65533;&#65533;&#65533;*&#65533;&#65533;&&#65533;A&#65533;L~&#65533;&#65533;o&#65533;&#65533;HB!I9g9&#65533;g&#65533;&#65533;y,(&#65533;Rb!&#65533;&#65533;7&#65533;O{
&#65533;&#65533;&#65533;&#65533;8:&#65533;&#65533;'&#65533;`.&#65533;:9&#65533;&#65533;&#65533;&#65533;R&#65533;&#65533;
	&#65533;&#65533;	<&#65533;&#65533;)`&#65533;&#65533;3&#65533;H&#65533;&J&#65533;&#65533;&#65533;;P+1&#65533;&#65533;&#65533;&#65533;&#65533;&#65533;`&#65533;H&#65533;&#65533;&#993;S&#65533;H&#65533;&#65533;&#65533;&#65533;&#65533;&#65533;(&#65533;10 &#65533;h&#65533;&#65533;&#65533;Nq&#65533;&#65533;&#65533;h&#65533;&#65533;&#1622;Y&#65533;&#65533;C&#65533;&#65533;q$&#65533;&#65533;&#1289;&#65533;&#65533;mS&#65533;K"&#65533;&#65533;&#65533;&#65533;!&#535;AH7W2&#65533;&#65533;;&#65533;3&#65533;&#65533;&#65533;=&#65533;&#65533;&#65533;&#65533;U&#65533;&#65533;7,&#65533;K>&#65533;S>&#65533;&#65533;&#65533;&#65533;0&#65533;${&#65533;&#65533;&#65533;"1
+{&#65533;b2*&#65533;7&#65533;p&#65533;&#65533;z&#65533;&#65533;K&#65533;A,-&#65533;&#65533;d&#65533;5;&#65533;&#65533;&#65533;38&#65533;&#65533;!&#65533;&#65533;&#65533;!&#65533;?&#65533; {&#65533;8&#65533;8.9&#65533;&#1690;&#65533;Q
&#65533;&#65533;&#65533;)&#65533;&#521;&#65533;J8$]&#65533;&#65533;&#65533;&#65533;&#65533;&#65533;6&#65533;F&#65533;&#65533;&#65533;&#65533;&#65533;@&#65533;95GK
&#65533;&#65533;"&
&#65533;&#65533;&#65533;z;9&#65533;;&#65533;z&#65533;&#65533;@&#65533;&#65533;X&#65533;a&#65533;(&#65533;&#65533;&#65533;&#65533;H&#65533;&#65533;"&#65533;&#65533;&#65533;r&#65533;C0 G&#65533;*&#65533;=&#65533;&#65533;&#65533;J&#65533;%$&#65533; X&#65533;k0&#65533;8<*&#65533;2&#65533;6&#65533;B&#65533;&#65533;&#65533;&#65533;8&#65533;+&#1559;&#65533;*%&#1723;=`&#65533;P&#65533;y&#747;X&#65533;C&#65533;&#65533;&#65533;%:l &#65533;
&#65533;&#65533;&#65533;&#65533;h&#65533;&#65533;&#65533;D&#65533;&#65533;&#44286;@$
H&#65533;&#65533;&#65533;&#65533;&#65533;A&#65533;&#1682;&#65533;&#65533;&#65533;&#65533;&#65533;2G(&h&#65533;&#65533;8IH39`&#65533;&#65533;Q&#65533;&#65533;&&#65533;&#65533;&#65533;&#65533;&#65533;DH&#65533;>&#65533;&#65533;DH&#65533;Xx&#65533;%p&#65533;'>Q&#65533;&#65533;&#65533;>%)&#65533;B&#1114;W|E&#65533;&#65533;&#65533;(6&#65533;@&#65533;8$&#65533;&#65533;&#65533;&#65533;&#65533;&#65533;&#65533;&#630;&#65533;4&#434;&#65533;&#65533;&#65533;&#65533;&#65533;M(/f&#65533;!y,;&#65533;)&#65533;q/&#65533;&#65533;MS&#65533;&#65533;!&#65533;M&#1589;lx&#65533;&#65533;$&#65533;&#65533;3&#65533;&#65533;R&#65533;&#65533;&#65533;l3"t&X/&#65533;&#65533;&#65533;&#65533;&#65533;r&#65533;Yp{&#65533;G&#65533;&#65533;&#65533;&#65533;H&#65533;@&#65533;&#65533;&#65533;)Hy&#65533;7|&#65533;&#65533;h.&#65533;`&#65533;xMV&#65533;&#65533; S&#65533;&#65533;R&#65533;&#65533;&#65533;&#65533;KX	&#65533;H>&#65533;&#65533;&#65533;&#65533;&#65533;!&#65533;I&#65533;*&#65533;&#65533;&#65533;&#65533;&#65533;p8d&#65533;&#65533;m&#65533;&#65533;&#65533;&#65533;&#65533;{N.)/&#65533;&#65533; &#65533;&#65533;D(&#65533;&#65533;DML&#65533;@J&#65533;&#65533;nH&#65533;T&#65533;m@&#65533;&#65533;&#65533;&#65533;6&#65533;&#65533;&#65533;&#65533;H
/&#65533;J9&#65533;DQ&#65533;b.&#65533;&#65533;&#65533;Q@&#65533;J&#65533;&#65533;&#65533;\&#65533;&#1217;&#65533;&#65533;&#353;j&#65533;&#65533;H&#65533;&#65533;X/TC;&#65533;P(&#65533;&#65533;&#65533;&#65533;&#65533;Sk&#65533;;mF&#65533;&#65533;&#65533;&#65533;&#65533;&#65533;&#65533;_&#65533;(0&#65533;|FT*i&#65533;&#1345;&#65533;&#65533;M.xG&#65533;&#65533;L/&#65533;&#65533;&#65533;&#65533;&#65533;T$&#65533;&#65533;b&#1038;&#65533;D&#65533;&#65533;&#65533;&#65533;n&#65533;&#65533;t&#65533;&#65533;&#65533;<b&#65533;&#65533;(&#65533;r&#65533;&#65533;&#65533;Mua&#65533;N&#65533;1&#65533;&#65533;&#65533;(&#65533;&#65533;&#65533;6&#65533;Ci&#65533;:&#65533;&#26936;&#65533;&#65533;&#65533;C2&#65533;&#65533;&#65533;&#65533;I&#65533;&#65533;&#65533;&#65533;@D&#65533;&#65533;&#65533;&#65533;3&#65533;m(d&#65533;&#65533;+&#65533;*&#65533;&#65533;&#65533;&#65533;&#65533;&#65533;&#65533;&#65533;&#65533;\D&#65533;&#65533;I&#65533;9&#65533;?n&#65533;
&#65533;96&#32872;&#65533;'%&#65533;&#65533;@:F&#65533;d&#65533;M&#65533;&#65533;&#65533;`&#65533;&#65533;&#65533;E&#65533;&#65533;P&#65533;&#65533;M&#65533;@9*&#65533;&#65533;&#65533;9&#179;&#65533;"P(&#65533;&#65533;"&#65533;)&#65533;&#65533;%&#65533;&#65533;UN[[&#65533;&#65533;&#65533;&#1728;@&#65533;&#65533;ET&#65533;&#65533;&#532;F&#65533;9Ri)&#65533;c&#65533;@&#65533;&#65533;#8@&#65533;&#65533;&#65533;&#65533;&#65533;p&#65533;$X&#1540;&#65533;2<c&#65533;&#65533;&#65533;&#65533;j&#65533;l&#65533;o&#65533;A&#65533;N&#65533;5-&#65533;Qz&#1224;`$&#65533;`)&#65533;1&#65533;H&#1322;(&#65533;&#65533;&#65533;&#1554;\&#65533;I&#65533;c>%&#65533;&?d&#65533;&#1010;&#65533;%yD&#65533;#&#65533;&#65533;&#65533;29H?`&#65533;&#1386;&#65533;&#65533;+&#65533;&#65533;ROH&#65533;H&#65533;7.&#65533;&#65533;&E&#65533;@Z&#65533;q<Q&#65533;&#65533;z&#65533;4P&#65533;&#65533;&#65533;{&#65533;&#65533;I&#65533;1z:&#65533;t&#65533;M&#65533;&#65533;&#65533;&#65533;&#65533;&#65533;	}&#65533; &#65533;&#65533;%R&#65533;&#1572;&#65533;&#65533;&#65533;&#65533;&#65533;T&#65533;&#65533;&#1162;&#65533;,
&#65533;&#65533;&#65533;&#65533;U&#65533;)/&#65533;1&#65533;.&#65533;]&#65533;&#169;&#65533;&#157;F&#65533;xF&#65533;&#65533;&#65533;J&#65533;h&#65533;&#65533;9&#65533;&#1090;-&#65533;Zp&#65533;P&#65533;&#65533;$;
&#65533;eDP/]	&#65533;&#1132;G,5&#65533;&#65533;:G &#65533;&#65533;X&#65533;&#65533;&#65533;X&#65533;&#1421;&#65533;&#65533;&#65533;X&#65533;7(&#65533;d&#65533;&#65533;&#65533;&#65533;&#1357;p&#65533;V&#65533;&#65533;&#65533;Q&#65533;7,&#65533;&#65533;%!n@&#65533;&#65533;&#65533;&#65533;|&#65533;&#65533;B&#823;b&#65533;&#65533;&#65533;&#65533;&#65533;&#65533;&#65533;&#65533;&#65533;@&#65533;&#65533;R&#65533;&#65533;z&#65533;(9&#65533;&#65533;0&#42201;&#65533;I9&#65533;D@)&#1383;&#65533;O8{-&#65533;`^1P&#65533;$&#65533;J`&#65533;&#65533;}U&#65533;8&#65533;Z&#65533;&#65533;&#538;&#65533;&#65533;&#1710;j&#65533;&#65533;&#65533;&#65533;&#65533;&#65533;+&#65533;&#65533;z&#65533;0&#65533;&#65533;@[9 &#65533;E&#65533;&#65533;&#65533;,L&#65533;&#65533;xQ&#65533;T]TCa%&#65533;/@&#65533;&#65533;;&#65533;&#698;^%*&#65533;Y*&#65533;0&#65533;&#1832;&#65533;&#65533;&#65533;&#65533;&#65533;&#65533;u&#65533;gQ
%&#65533;&#65533;&#65533;&#65533;#&#545;&#65533;Y &#840;&#65533;&#65533;&#65533;&#65533;&#65533;A&#65533;S&#65533;&#65533;&#65533;4&#65533;3&#848;&#65533; &#65533;8&#65533;&#65533;&#65533; &#65533;$&#65533;&#65533;@&#65533;&#65533;H&#65533;(&#65533;&#65533;&#65533;&#65533;I&#65533;&#65533;D&#65533;n`S,]&#65533;&(Y&#65533;f&#65533;r
&#65533;z&#65533;o&#65533;&#65533;@L'&#65533;&#65533;&#65533;&#65533;&#65533;HE&#65533;&#65533;]&#2020;&#65533;0i&#65533;EZ@&#1703;&#65533;dS&#65533;&#65533;&#65533;&#65533;>&#65533;1&#65533;&#65533;K&#65533;&#65533;U;1.&#65533;Q
&#65533;&#65533;]]`&#65533;(.&#65533;&#65533;tQ&#745;&#65533;a&#65533;&#65533;C&#65533;&#65533;4rx&#65533;&#65533;&#65533;&#65533;&#1345;&#65533;&#65533;&#65533;&#65533;&#65533;,0q_&#65533;u\9@&#65533;&#65533;$&#65533;&#65533;&#65533;&#65533;&#65533;/&#65533;\&#65533;&#65533;&#65533;&#65533;)&#65533;&#65533;Jx&#65533;&#65533;&#65533;g&#65533;x&#1911;{&#65533;&#65533;&#65533;#&#1028;`&#65533;*&#65533;m&#65533;P&#1824;(&#65533;&#65533;/>Z&#65533;&#65533;K&#65533;%&#65533;M&#65533;.$&#65533;	d&#65533;&#65533;Y&#65533;k&#65533;&#65533;U&#65533;&#1627;bC&#65533;&#65533;&#65533;&#65533;c&#65533;%!&#65533;&#65533;I(&#65533;5@&#65533;;d&#65533;&#65533;|#d&#65533;@&#65533;&#65533;\&#2006;&#65533;&#65533;FM&#65533;S&#65533;mX&#65533;&#18253;k&#65533;&#65533;&#65533;K?&#65533;&#65533;&#65533;M&#65533;&#65533;I&#65533;xJ5K'&#65533;&#65533;&#32996;&#65533;&#65533;&#65533;&#65533;&#65533;~&#65533;&#65533;&#65533;&#65533;&#44601;&#65533;I&#65533;&#65533;Y!V
a&#65533;E&#65533;Z&#65533;Iq&#65533;x&#65533;&#65533;&#65533;HP&#65533;(&#65533;)&#65533;h&#65533;th5&#65533;JG&#65533;Q&#65533;M&#65533;&#65533;A8&#65533;M>&#65533;S&#1409;H&#65533;j&#65533;l@J&#65533;&#65533;!&#65533;P&#65533;&#65533;x&#65533;J&#65533;&#62486;&#65533;M&#65533;w&#65533;&#65533;X&#65533;Xx6P&#65533;nQ]Q9&#65533;s&#65533;&#385;V&#65533;&#65533;\&#65533;&#65533;&#65533;&#65533;M&#65533;&#65533;1V=t(&#65533;QR&#65533;$Y7&#65533;&#65533;s&#34704;P*Y^&#1666;&#65533; &#65533;&#1143;i&#65533;	&#65533;&#65533;}&#65533;&#65533;<u&#65533;B&#65533;&#65533;&#65533;Kd9&#65533;&#65533;&#65533;n&#65533;&#65533;&#65533;@&#65533;f&#65533;D&#65533;n
H'&#65533;&#65533;&o"&#65533;&#65533;&#65533;!&#65533;M&#65533;>&#65533;&#65533;hQN&#65533;&#65533;<&#65533;NL
&#65533;&#65533;h&#65533;&#65533;
&#65533;&#65533;&#65533;&#65533;'&#65533;&#65533;&#65533;e4&#65533;&#65533;&#65533;&#65533;]X&#1215;&#65533;&#65533;&#65533;&#65533;&#65533;&#65533;&#65533;&#65533;E&#1168;&#65533;&#65533;)&#65533;n&#65533;&&#65533;A&#65533;&#65533;&#65533;&#65533;0v&#65533;&#65533;1R
&#65533;&#1418;2&#65533;&#65533;l&#912;F90&#65533;&#65533;&#1595;&#65533;/v&#65533; &#65533;&#65533;hq&#65533;[{(&#560;g
&#65533;&#65533;&#65533;E&#65533;&#65533;&#65533;&#65533;"&#65533;&#65533;&#1169;&#65533;n+&#65533;,<&#65533;&#65533;&#65533;]&#65533;T&#65533;0`&#65533;r&#65533;&#65533;1|%Yp&#65533;&#65533;&#65533;&#65533;&#65533;&#65533;]^&#65533;&#65533;RMn&#65533;&#65533;&#65533;&#65533;&#65533;t
&#65533;Xi&#65533;r&#65533;K&#65533;&#65533;(&#65533;&#65533;&#65533;&#65533;q0&#65533;&&#65533;&#65533;qR
&#65533;&#65533;&#65533;u&#65533; &#65533;;&#65533;&#65533;E&#65533;&#65533;s1&#65533;]^&#65533;&#65533;&#1537;$&#65533;3&#65533;`&#65533;6P&#65533;&#65533;W&#65533;ZYN&#65533;&#968;&#65533;[&#65533;&#65533;15&#753;&#65533;C2&#65533;K&#65533;&#65533;&#65533;&#65533;EP58r&#65533;&#65533;&#65533;&#774;PI&#65533;&#65533;A&#65533;f&#65533;&#65533;F&#65533; &#65533;`F/&#65533;Aq&#65533;&#65533;&#65533;&#65533;!U&#65533;V&#65533;SC&#65533;)s&#65533;;&#65533;S&#65533;&#65533;&#1115;&#65533;&#65533;&#65533;&#65533;&#65533;&#65533;&#65533;|~&#65533;&#65533;r&#65533;&#65533;2&#65533;g!Fb&#65533;I#n]&#65533;,&#65533;~D&#65533;4&#65533;dph&#65533;&#65533;&#65533;R&#65533;q&#65533;v&#65533;x+&#65533;&#65533;&#65533;Y&#65533;&#65533;?&#65533;.2g&#65533;gR&#65533;4&#65533;&#65533;&#65533;&#876;g&#65533; &#65533;&#65533;&#65533;&#65533;&#65533;&#47521;-h I&#65533; @&#2019;&#65533;
&#65533;&#65533;&#65533;&#65533;&#65533;O$&#65533;.&#65533;&#65533;&#65533;cn&#65533;&#65533;&#65533;LI&#65533;&#65533;&#65533;&#1342;E7t&#65533;D>%&#65533;E&#65533;&#65533;&#65533;&#65533;]Ef&#65533;C&#65533;&#65533;L&#65533;Z&#65533;&#65533;&#65533;Y&#65533;u]W&#65533;>&#65533;&#65533;&#65533;&#65533;S&#65533;&#65533;hz=&#65533;R&#65533;&#65533; htX&#2041;&#65533;&#65533;&#65533;&#65533;v4r&#65533;&#65533;&#65533;&#65533;
&#65533;U&#65533;&#65533;`4&#65533;ha&#65533;&#65533;A&#65533;"&#65533;L
&#65533;a&#65533;rp&#65533;&#65533;&#65533;&#65533;&#1057;&#65533;&#65533;&#1536;S&#65533;E&#65533;/n&#65533;l,>m&#65533;&#65533;&#65533;&#65533;&#65533;qX}7Y&#65533;d&#65533;]&#65533;:u%!&#600;H&#65533;&#65533;&#65533;&#65533;&#65533;&#65533;=&#65533;&#65533;&#65533;&#65533;&#65533;$x&#65533;&#65533;&#65533;&#65533;&#65533;&#1271;&#65533;(&#65533;BI&#65533;pit&#65533;&#1609;W&#65533;&#65533;&#65533;&#65533;.&#65533;&#65533;0&#65533;&#1178;&#65533;&#65533;=&#65533;&#65533;E&#1703;&#65533;8xS0&#65533;4(&#65533;&#65533; &#65533;~&#65533;2&#65533;>P^&#65533;@,&#65533;@&#65533;&#65533;D&#354;[7`&#65533;B&#65533;&#65533;&#1162;&#65533;M&#65533;^}:)hDf&#518;l&#65533;&#65533;S&#65533;&#65533;&#65533;x&#65533;&#65533;&#65533;`XA&#65533;&#65533;&#65533;g&#65533;@&#65533;P$&#65533;B&#65533;&#65533;&#65533;rP9d&#65533;
Rp(&#450;*&#65533;h&#65533; @7D&#65533;&#65533;&#65533;3S>lS &#65533;T&#65533;S&#65533;d&#65533;Y&#65533;R&#65533;&#65533;&#65533;0p&#65533;E&#610; `&#65533;&#65533;&#65533;&#65533;)4&#65533;&#1048;5&#65533;d&#65533;6E&#1700;&#65533;&#65533;U^=$&#65533;&#65533;+eC&#65533;&#65533;U&#65533;&#565;k&#264;&#578;&#65533;2*881'K1&#65533;[&#65533;&#65533;&#65533;,s&#65533;V&#65533;&#65533;&#65533;&#886;U%&#65533;q&#1746;E&#65533;&#65533;(U
@"n&#65533;V&#65533;&#65533;2a&#65533;&#1047;B&#65533;&#65533;^EZ5&#65533;&#1187;WM&#65533;&#65533;0`X&#65533;&#65533;@&#65533;mj&#65533;h[&#65533;&#65533;ZH&#65533;&#65533;&#65533;&#65533;@v@&#1604;E&#65533;&#65533;&#65533;V<cC&#65533;&#65533;&#65533;t&#65533;&#65533;&#65533;&&#65533;&#65533;!X&#65533;&#65533;n&#65533;&#65533;&#65533;&#65533;&#65533;&#65533;'&#65533;&#705;&#65533;&#65533;~&e?&#65533;&#65533;	*&#65533;&#65533;&#65533;TRINi@&#65533;F&#65533;&#65533;&#65533;A%'m&#65533;'&#65533;'
&#65533;|&#1033;&#65533;y&#65533;&#65533;r&#65533;AAe&#65533;&#65533;QC( &#65533;P&#65533;&#65533;&#65533;&#65533;6&#65533;d&#65533;)&#65533;t&#65533;4&#65533;49;-&#65533;&#65533;U:&#65533;BKF&#65533;&#65533;-@&#65533;&#65533;V P&#65533;&#65533;&#65533;q&#65533;E&#65533;&#65533;V\1&#65533;&#65533;Xc&#65533;Y&#65533;&#65533;V[C3&#65533;,Hb&#65533;$va&#65533;[&#65533;&#65533;&#65533;h2&#65533;&#65533;
&#65533;p&#65533;!&#65533;&#354;Fi&#65533;I&#65533;He&#65533;hf&#65533;&#65533;g&#65533;&#65533;&#65533;k&#65533;ms&#65533;j&#65533;e&#65533;]CAPp&#65533;mX@Q&#65533;F9&#65533;&#65533;&#65533;`&#65533;@&#65533;$	$&#65533;&#65533;%t&#1040;*&#65533;j&#65533;&#65533;%&#65533;Z71&#65533;&#65533;i8&#65533;L"lA&#65533;y&#65533;&#65533;&#65533;h&#65533;|Ap&#65533;'&#65533;.E&#65533;[&#65533;&#65533;"&#65533;&#4301;&#65533;8&#65533;&#65533;F6&#65533;&#65533;M5X	%qht$&#65533;9&#65533;GC&#65533;DE&#65533;C)&#65533;&#65533;&&#65533;&#65533;F&#65533;9&#65533;24jYl&#65533;&#65533;Q&#65533;&#65533;&#65533;&#65533;$oC&#65533;U	&#65533;&#65533;&#65533;&#65533;q$-dU&#65533;&#65533;2&#65533;2&#65533;&#65533;&#65533;K&#65533;d&#1616;&#65533;&#65533;b&#65533;TOMq&#642;=&#65533;q&#65533;&#65533;"&#65533;&#65533;&#65533;&#65533;f&#65533;&#65533;&#65533;&#65533;E&#65533;5{&#321;&#65533;V&#65533;o&#65533;r&#65533;&#65533;&#65533;&#65533;!&#65533;]v]C&#65533;b&#65533;&#65533;&#65533;&#65533;&#65533;&#65533;7&#65533;U&#65533;Y)&#65533;`A)	pS&#65533;&#65533;Y:Z&#65533;]b)k&#65533;C{@0&#65533;1*&#65533;&#65533;:$C"&#65533;l&#65533;&#65533;$CA&#65533;P&#65533;r$&#65533;)&#65533;Cj&#65533;&#65533;&#65533;&#65533;&#65533;&#65533;1
5&#65533;&#65533;h&#65533;|&#65533;C&#65533;8TC
5h&#65533;{&#551;-&#65533;&#65533;7t&#65533;&#65533;&#824;&#65533;P.&#65533;&#65533;R&#65533;&#65533;&#65533;&#577;&#65533;p#%&#65533;lp}&#65533;:&#65533;cN3e@&#65533;&#65533;!@&#65533;-&#65533;~X&#65533;&#65533;P3&#65533;"%C&#65533;&#65533;&#65533;x%&#65533;C,:&#65533;&#65533;&#65533;%&#65533;&#65533;E&#65533;!&RN*&#65533;&#65533;Bd&#65533;&#65533;&#65533;&#65533;&#65533;1(&#65533;&#65533;&#65533;
!&#65533;&#65533;BfNy
T&#65533;&#179;&#65533;4'EZ&#65533;&#65533;(a&#65533;&#65533;d%d&#65533;&#65533;&8&#65533;&#65533;&#65533;&#65533;&#65533;i&#65533;P&#65533;&#1796;+&#65533;&#65533;tB&#65533;&#1326;=	X&#65533;az&#65533;&#65533;l#S&#65533;)Ad(&#232;Fi&#65533;0;&#65533;&#65533;&#65533;&#65533;4&#65533;y&#65533;kD&#65533;)&#65533;x&#65533;!&#65533;&#65533;wb&#65533;5"8&#65533;&#65533;&#65533;9&#65533;&#65533;&#65533;2&#65533;&#65533;F &#65533;F&#65533;;P&#65533;&#65533;&#65533;G&#65533;&#65533;C&#141;I&#65533;F#&#65533;&#65533;&#65533;"4&#65533;&#65533;-$@#&#65533;&#65533;{&#1699;-&#65533;&#65533;Ax&#65533;&#65533;&#65533;&#65533;&#277;&#65533;&#65533;&#65533;Gy&#65533;`&#1921;&#65533;Hl&#65533;&#65533;&#65533;&#65533;&#65533;W&#65533;&#65533;q&#65533;c5&#65533;&#65533;)$&#65533;9%&#65533;&#65533;&#65533;&#144;&#65533;M&#65533;&#65533;8&#65533;d&#65533;&#65533;&#65533;&#65533;J+&#65533;*34dhV(&#65533;&#65533;X~L6&#65533;&#65533;&#65533;@V&#65533;
&#65533;g&#65533;p&#65533;SfACl&#65533;&#43265;Z&#65533;&#65533;2{F&#65533;
&#308;&#65533;M0@kMS&#65533;5&#65533;05&#65533;&#546;&#65533;&#65533;"&#65533;
T&#65533;"&#65533;@6@&#65533;bh3hJ&#65533;DE%&#65533;R4&#65533;)`H*5[\&#65533;CB&#65533;&#65533;&#65533;&#65533;&#65533;(&#65533;B0R&#65533;iT&a&#65533;2X@&#65533;s&#65533;&#65533;&#33282;&#1585;!&#65533;&#65533;4&#65533;&#65533;&#65533;&#65533;!zLq&1&#65533;&#1124;a]&#32946;>&#65533;&#65533;&#1568;&#65533;kH&#65533;,yI&#65533;tk&#65533;$&#65533;&#65533;&#65533;&#65533;X^$&#65533;&#65533;&#65533;&#65533;F#&#65533;XC(a&#65533;4p'&#65533;ehr&#65533;'`e&#65533;&#65533;#&#65533;Q&#65533;&#65533;&#65533;&#65533;
&#65533;B&#65533;&#65533;0&#1839;!&#65533;&#65533;&#65533;&#65533;&#65533;f&#65533;@:&#65533;&#65533;&#65533;V4&#65533;R&#65533;B03,dRX4DG
&#65533;&#65533;Z&#65533;&#65533;&#65533;&#65533;&#65533;&#65533;(&#65533;,&#65533;&#65533;&#65533;&#65533;60&#65533;\&#65533;&#65533;&#65533;*&#65533;\!P6&#65533;&#&#65533;&#65533;krK?&#65533;&#65533;&#65533;vih&#65533;Q&#65533;&#65533;&#65533; &#65533;9da&#65533;&#65533;*5u&#65533;2&#65533;(&#65533;N&#65533;&#65533;)&#65533;r>&#65533;&#65533;&#1408;f&#65533;&#65533;&#65533;&#65533;&#65533;&p	&#65533;5&#65533;T9Uq\&#65533;&#65533;&#65533;&#65533;&#65533;&#65533;&&#65533;Y9&#65533;&#65533;&#65533;G)&#65533;&#65533;Z&#65533;0$k4&#65533;&#1581;&#65533;&#65533;&#65533;twI&#1652;&#65533;&#65533;&#65533;&#65533;X&#65533;-&#65533;&#65533;'yE e&#65533;j4?9&#65533;aEr&#65533;&#65533;Y!&#65533;&#65533;5d&#65533;&#65533;&#65533;pK&#65533;&#65533;&#65533;7	BX&#65533;S=&#65533;Id#&#65533;&#65533;l&#65533;&#65533;N(&#65533;&#65533;L

&#65533;&#65533;u&#65533;C&#65533;BXd&#65533;&#65533;&#65533;	&#65533;&#65533;lS&#65533;0&#65533;&#65533;o&#65533;&#65533;&#65533;6&#65533;h&#65533;ma+&#65533;&#1306;B&#65533;&#65533;]Gx&&#65533;&#65533;&#65533;+d&#65533;&#65533;&#65533;r~&#65533;%j&#65533; &#65533;H ]!o&#65533;&#65533;&#65533;&#65533;&#65533;&#65533;&#65533;@P&#65533;J&#65533;&#65533;&#65533;aQdL&#65533;m&#65533;y&#65533;9Rj
&#65533;wR[&#65533;k&#65533;vRO5&#65533;&#65533;&#65533;&Vk&#65533;&#65533;
&#65533;A%,A&,Fn\U 
Np&#65533;&#65533;I&#65533;R8$&#65533;H&#65533;f&#65533;&#65533;&#1064;vM&#65533;&#65533;&#65533;&#65533;&#65533;&#215;&#65533;&#65533;&#65533;`&#65533;&#65533;&#65533;'\&#65533;&#65533;&#65533;(&#65533;&#65533;&#65533;&#65533;&#65533;uAXi	K&#65533;g&#65533;{5&#65533;&#65533;4&#65533;&#65533;	J&#65533;D&#65533;&#65533;t4&#57515;&#65533;&#160;&#65533;N &#65533;-&#65533;&#65533;U;&#1092;f&&#65533;&#65533;&#65533;2~4&#65533;f&#65533;Mt&#65533;f&#65533;i&#65533;%&#65533;&#65533;T&#65533;	&#65533;:&#65533;&#65533;&#65533;&#65533;&#65533;&#65533;&#65533;&#65533;&#65533;&#65533;&#65533;&#65533;[&#65533;B&#65533;&#65533;LiR(&#65533;&#1682;P6&#65533;&#65533;#&#65533;&#65533;]&#65533;&#65533;"&#65533;&#64587;&#65533;&#216;&#65533;&#65533;	&#1392;&#65533;&#65533;(&#65533;p&#65533;6Sd&#65533;&#65533;&&#65533;&#65533;tG4&#65533;&#65533;&#929;&#65533;-&#65533;&#65533;!2&#65533;&#65533;"+&#65533; 5&#65533;s&#65533;&#65533;&#65533;#&#547;&#65533;80&#65533;&#65533;&#65533;&&#65533;F&#65533;t&#65533;&#65533;&#65533;&#65533;&#65533;J&#65533;&#65533;E8d8A{&#1895;&#65533;&#65533;&#65533;~:T&#65533;3&#65533;Dn0&#65533;9&#65533;&#65533;&#65533;&#65533;$&#65533;&#525;M2&#65533;&#65533;&#65533;&#65533;&#65533;p&#65533;z&#65533;&#65533;&+&#65533;&#65533;tq&#65533;&#65533;&#65533;&#1990;$&#1834;NF'&#65533;Y&#65533;&#65533;x&#65533;R&#65533;&#65533;y&#65533;&#65533;&#281;&#65533;u&#65533;e&#65533;."&#65533;r@&#65533;C0&#65533;&#65533;<&#65533;"_&#65533;C&#65533;&#65533;&#65533;[.	w&#65533;c&#65533;&#65533;Y&#65533;&#65533;'&#65533;&#65533;&#65533;&#65533;1&#65533;fH&#65533;]&#65533;&#65533;`&#65533;&#65533;|W&#65533;j&#65533;&#1770;.&#65533;&#65533;jF&#1876;&#65533;&#65533;&#65533;&#65533;G%B9h&#65533;&#65533;&#65533;&#65533;l
&#65533;Fi$P&#65533;&#65533;C0&#65533;l&#65533;@&#65533;SC&#65533;p&#65533;&#65533;&#65533;&#65533;&#65533;&#65533;;(BP&#65533;&#65533;&#65533;(&#65533;C|&#65533;&#65533;C,&#65533;X}&#65533;&#65533;&#65533;X&#65533;&#65533;P^Z&#65533;&#65533;&#65533;&#65533;,&#65533;&#65533;&#65533;&hO+Q&#187;=&#65533;&#65533;&#65533;L&#65533;&#65533;&#65533;&#520;l&#65533;&#65533;&#65533;&#65533;1XA	&#65533;&#129;&#65533;J&#1052;)&#577;&#65533;&#65533;"9&#65533;^TF&#65533;&#65533;&#65533;&#65533;&#65533;d&#65533;&#65533;o&#65533;@$&#65533;&#65533;j&#65533;&#65533;&#1434;&#65533;by&#65533;&#859;|&#65533;&#65533;!&#65533;U&#65533;^&#65533;&#65533;&#65533;&#65533;&#65533;L&#65533;&#65533;&#65533;&#65533;q&#65533;p&#65533;a4&#865;&#65533;&#65533;&#65533;[@MB&#65533;&#65533;@!&#65533;&#65533;I$&#65533;
!&#65533;B&#65533;&#65533;&#65533;^&#65533;&#224;&#65533;Mi&#65533;&#65533;%&#65533;*&#65533;"
@&#65533;&#65533;
&#65533;&#65533;2&#577;&#65533;&#874;&#65533;&#65533;k&#65533;&#65533;&#65533;&#65533;E&#65533;LQ&#65533;OI&#65533;&#65533;L&#65533;m &#65533;&#65533;4A&#65533;&#65533;&#65533;;p&#65533;&#65533;&#65533;&#65533;&#65533;&#65533;t
&#65533;QCH&#65533;&#65533;1&#65533;	&#1543;|&#65533;&#65533;	&#65533;&#65533;}8&#65533;&#65533;O&#65533;a@&#65533;&#65533;&#65533;0	&#65533;l&#65533;Ux&#65533;\&#65533;+&#595;&#65533;&#65533;D	}&#65533;f&#65533;) &#1926;&#65533;&#65533;&#65533;@
&#65533;:&#65533;&#65533;*&#65533;&#65533;&#65533;0>5&#65533;&#65533;p&#65533;@&#65533;&#65533;l&#65533;&#65533;e&#65533;&#1901;&#65533;&#65533; &#65533;Q4&#1430;&#65533;&#65533;&#65533;5D&#65533;&#65533;hD&#65533;&#65533; &#65533;Dn&#1106;&#65533;}V<&#65533;T&#65533;&#65533;&#65533;5H-&#65533;E&#65533;&#65533;&#65533;&#65533;&#65533;&#837;&#65533;&#901;&#65533;&#65533;&#65533;&#65533;(W$&#65533;&#65533;LZ$&#65533;&#611;AE&#65533;\11&#65533;	a&#65533;&#65533;5D&#65533;&#65533;&#65533;&#65533;&#65533;&#65533;&#65533;$JfQFF&#65533;:&#65533;m@&#65533;F&#65533;&#1996;FI&#65533;&#65533;*&#65533;&#65533;&#65533;&#65533;L&#65533;&#65533;X&#273;&#65533;h-j`2rN	&#65533;&#65533;&#65533;&#65533;3&#65533;&#65533;i
&#65533;&#65533;M&#65533;&#65533;&#65533;&#1377;&#65533;yXF	l&#65533;Qm&#65533;&&#65533;Ge&#65533;&#65533;&#65533;L&#65533;5&#65533;&#65533;&#65533;Z&#65533;#&#837;I&#65533;&#65533;*u&#65533;C&#65533;&#65533;]&#65533;^&#65533;c^}&#65533;)&#65533;d@n&#65533;PA
8&#65533;&#65533;F&#65533;&#65533;H&#65533;9&#65533;E&#65533;&#65533;&#65533;t&#65533;&#65533;gB&#65533;`:B&#65533;4&#65533;P&#65533;e&#65533;!&#65533;i&#65533;Vk&#65533;i&#4890;&#65533;!&#65533;&#65533;&#65533;Y&#525;&#65533;&#65533;I&#65533;&#65533;&#65533;Bo&#65533;&#65533;&#65533;&#65533;&#65533;_&#65533;&#65533;&#65533;9%r&#65533;&#65533;&#65533;&#65533;5&#65533;1<&#65533;&#65533;&#65533;
&#65533;@&#65533;\&#65533;&#65533;h&#65533;]&#65533;9Dc&#65533;&#65533;&#1780;"X&#65533;f&#65533;&#65533;m&#1256;&#65533;
{&#65533;&#65533;lJ&#65533;&#65533;&#65533;Z&#65533;"iP&#65533;+J]&#65533;C&#65533;q&#65533;% &#65533;&#65533;&#65533;)&#65533;&#65533;&#65533;`&#65533;&#65533;:&#65533;h)4&#65533;EE ]<
L&#65533;yh%\&#65533;7&#65533;GjR:&#65533;c&#65533;&#65533;&#65533;&#65533;&#65533;Ko&#65533;&#65533;/&#65533;]&#65533;&#65533;\&#65533;R&#65533;P&#65533;&#267;&#38466;5&#65533;d&#65533;&#65533;&#65533;tK}x&#65533;&#65533;K&#65533;I&#65533;&#65533;0&#65533;`&#65533;&#65533;&#65533;&#65533;l&#65533;*@&#65533;&#65533;&#65533;Je&#65533;&#65533;h&#65533;Xp&#65533;&H&#65533;&#65533;HKd&#65533;&#65533;&#65533;&#65533;&#65533;ug&#65533;l_	w&#1688;l,H&#65533;&#65533;5&#65533;&#65533;&#65533;$r&#65533;&#65533;&#65533;P&#65533;&#65533;?&#65533;&#65533;&#65533;&#65533;&#65533;
\C&#65533; &#65533;&#65533;^Ab&#65533;U&#65533;b&#65533;&#65533;8&#65533;$
&#65533;&#65533;&#482;;&#65533;F&#65533;S&#65533;&#456;>&#65533;&#65533;&#65533;T&#65533;&#65533;%&#65533;id&#65533;&#65533;&#65533;q$@&#65533;Q&#65533;&#65533;e$&#65533;&#1474;y; &#1731;&#65533;`aC&#65533;&#682;:&#65533;&#65533;&#65533;&#65533;	&#65533;&#65533;T&fv&#65533;'9D(&#65533;&#65533;&#65533;x&#65533;B&#65533;&#65533;&#65533;&#65533;]%&#65533;&#716;a&#65533;	p&#65533;&#65533;f&#65533;&#65533;&#65533;?&#65533;&#65533;&#65533;&#65533;&#65533;*\'&#65533;!*1$n&#65533;&#65533;&#65533;&#65533;&#1985;DF&#65533;&#65533;,&#65533;&&#65533;&#65533;o&#65533;:&#65533;&#65533;[C`&#65533;&#65533;5&#65533;^&#65533;&#65533;&#65533;&#65533;,&#65533;K<&#65533;&#65533;&#65533;&#65533;&#65533;&#65533;&#65533;THo&#65533;L&#65533;-&#65533;	&#65533;&#65533;hE=]EP&#65533;#2&#65533;z&#65533;&#65533;N&#65533;E-X&#65533;[x@	HB9&#65533;&#65533;&#65533;&#65533;t&#65533;x&#65533;&#415;&#65533;BD!&#65533;c&#65533;@&#65533;&#65533;MF=]&#65533;W&#65533;&#65533;mp&#65533;[&#65533;&#65533;&#2028;ZHJM&#65533; %&#65533;&#65533;GX&#65533;&#65533;"&#65533;]&#65533;&&#65533;*&#65533;&#65533;r&#65533;"@&#65533;mP&#65533;f&#65533;&#65533;HB&#65533;&#65533;h&#65533;&#1905;$&#65533;&#65533;&#65533;D^:J&#65533;&&#65533;&#444;&#65533;45D,&#65533;&#65533;&#65533;Q&#65533;m0&#65533;&#65533;&#65533;&#65533;&#65533;&#65533;&#65533;&#65533;&#65533;&#65533;?&#65533;RCD&#65533;P,&#65533;&#65533;@)&#65533;pm@&#65533;&#65533;&#65533;&#65533;z&#65533;&#65533;n!&#65533;&#65533;&#65533;*\&#65533;&#65533;&#65533;1HB&#65533;	@l&#65533;&#344;&#65533;&#65533;|&#65533;)hlt2&#65533;&#65533;&#65533;!i&#65533;,p&#65533;]&#65533;u&#65533;&#65533;&#65533;&#65533;W"&#65533;&#2007;>&#65533;5&#65533;	&#65533;&#65533;&#65533;&#65533;P&#65533;&#65533;@&#65533;I&#65533;&#65533;'[ &#65533;
&#65533;&#65533;^&#65533;z&#65533;_&#65533;&#65533;&#65533;*V&#65533;&#65533;&#65533;&#65533;y&#65533;FOD&#65533;&#65533;&#65533;&#65533;&#65533;jD&#65533;&#65533;&#65533;6&#65533;&#65533;:&#65533;&#65533;&#65533;&#65533;]AL&#65533;rN&#65533;&#65533;&#65533;8&#65533;&#65533;-;&#65533;A6f&#1447;)&#65533;eL&#65533;&#1793;F&#65533;#~d&#65533;&#65533;'!&#65533;'}&#65533;l&#65533;&#65533;I&#65533;&#65533;S&#65533;_U^A&#65533;&#65533;.&#65533;&#65533;&*,^&#65533;&#65533;C^E)&#65533;&#65533;U&#65533;@p@&#65533;&#65533;,&#65533;&#65533;A.&#65533;&#918718;8L`yRP=n&#65533;jA&#65533;&#65533;KD_t"&#65533;&#65533;L&#65533;&#65533;&#65533;r&#65533;&#65533;&#65533;&#65533;,&#65533;&#65533;V&#65533;&#65533;&#65533;qu&#65533;pe&#65533;Zr&#65533;o&#65533;>M-(&#65533;%&#65533;&#65533;&#65533;\&#65533;9L&#1693;&#65533;E&#65533;&#65533;&#65533;a&#65533;&#65533;&#65533;&#65533;&#65533;8yE&#65533;FI&#65533;&#65533;&#1037;~H&#65533;Xp&#65533;w&#65533;ZiN\J&#65533;&#65533;&#65533;(&#65533;7&#65533;&#454;
R4:&#65533;&#65533;j -&#65533;@9$&#65533;&#65533;&#65533;|G,&#65533;B(+Mc&#65533;e&#65533;r&#65533;&#65533;]FP
&#736;l0&#65533;x&#65533;|&#65533;;2&#65533;W&#65533;VPs&#65533;&#65533;&#65533;&#65533;&#65533;Y]&#65533;&#65533;h&#65533;je@k&#1435;|&#65533;7;&#65533;
1&#65533;F,$&#1200;h&#269;&#65533;sn6&#65533;;"&#65533;&#65533;&#1420;&#768;F&#65533;nC&#65533;V&#65533;&#65533;&#65533;&#588;&#65533;&#65533;&#65533;&#65533;&#65533;&#65533;&#65533;&#65533;&#65533;j&#65533;[&#65533;:*&#65533;2&#65533;&#65533;&#65533;o!&#65533;#r&#65533;U&#65533;&#65533;P&#65533;9&#65533;&#65533;	&#65533;&#65533;p4&#1324;&#1077;&#65533;$&#65533; &#65533;	_&#65533;&#65533;C#&#65533;^\!&#65533;&#65533;&#65533;
&#65533;J&#65533;&#65533;o&#65533;d&#65533;4&#65533;%a2,&#65533;m&#65533;&#65533;&#65533;2&#65533;&#65533;'/&#65533;O &#65533;&#65533;&#65533;[ &#65533;h@3&#65533;4&#65533;&#65533;&#65533;A&#65533;4&#65533;&#200;R&#65533;6R&#65533;r&#65533;&#65533;$&#65533;&#65533;&#65533;&#65533;&#65533;&#65533;8J@&#65533;5&#65533;&#65533;&#65533;&#65533;&#65533;&#65533;&#65533;m>&#1017;S&#65533;UO&#65533;&#267;qS&#65533;&#65533;&#65533;H&#65533;a,B&#65533;1&#65533;S&#65533;&#65533;&#65533;&#65533;&#65533;&#65533;&#65533;&#65533;=D&#65533;&#65533;QOQX6&#65533; M&#65533;&#65533;@8Y@&#65533;&#65533;K&#65533;&#65533;J&#65533;&#65533;&#65533;&#65533;y&#65533;&#65533;&#65533;&#65533;&#65533;q&#65533;&#65533;&#1229;&#65533;&#65533;s&#65533;#&#65533;&#65533;&#65533;&#1427;&#65533;U&#65533;$V&#65533;&#65533;^&#65533;$X*&#65533;`&#65533;&#65533;,T@&#65533;&#65533;&#65533;&#65533;&#65533;&#65533;&#65533;&#65533;I&#65533;60&#65533;d8&#65533;&#1381;Wt&#65533;Cf&#65533;b&#65533;0&#65533;&#65533;&#65533;p&#65533;&#65533;&#1716;&#436;M&#65533;&#65533;&#65533;&#65533;&#65533;K&#65533;G&#65533;&#65533;&#65533;*&#65533;&#65533;q4,&#65533;6&#65533;&#65533;&#65533;&#65533;&#65533;&#65533;^$&#32557;b"&#65533;|G\&#65533;4A9&#65533;&#65533;&#65533;&#65533;8&#65533;&#65533;}8&#65533;&#65533; &#65533;&#65533;&#65533;)&#826;l&#65533;&#65533;&#65533;&#65533;#&#65533;&#65533;&#65533;&#65533;aC&#65533;&#65533;L&#65533;&#35203;p&#65533;&#65533;1&#65533;k:&#65533;&#65533;/U&#65533;[&#65533;&#571;&#65533;&#1080;r&#65533;&#65533;&#65533;!&#65533;&#65533;&#65533;&#65533;&#65533;&#65533;f&#65533;&#65533;U=&#65533;)&#65533;&#65533;&#65533;&#65533;h&#65533;&#65533;jt&#65533;&#65533;&#65533;&#65533;&#65533;>*&#65533;&#620;&#65533;&#65533;q&#65533;pE&#65533;&#65533;r%&#65533;&#65533;&#65533;&#65533;m&#65533;&#65533;&#65533; T&#65533;&#65533;&#65533;&#65533;d&#65533;*&#65533;I&#65533;E1&#65533;&#65533;8&#65533;F&#65533;&#65533;&#65533;K&#65533;&#65533;T&#65533;s&#65533;_`Ffl&#65533;K&#65533;&#65533;z&#65533;oA0X&#65533;%Q&#65533;wu&#65533;hD&#65533;`C&#65533;&#65533;&#577;GI0F &#65533;&#65533;&#65533;Q/&#65533;&#65533;&#65533;&#65533;(B)&#65533;&#65533;&#65533;&#65533;&#1778;&#65533;&#65533;L&#65533;(7&#65533;G&#65533;&#65533; n&#65533;6&#65533;&#65533;d1E$&#65533;m&#65533;&#65533;`&#65533;&#65533;&#65533;&#65533;C3H&#65533;J&#65533;&#65533;&#65533;&#65533;&#65533;&#65533;Dl&&#65533;S&#65533;h&#65533;p&#65533;&#65533;&#65533;Fpi&#65533;l&#65533;&#65533;&#65533;&#65533;x&#65533;&#65533;
W&#542;&#65533;s&#65533;
&#268;&#65533;&#65533;&#65533;&#65533;a&#65533;&#65533;&#279;&#65533;&#65533;&#65533;&#65533;L&#65533;&#65533;&#65533;&#65533;&#65533;&#65533;&#65533;&#65533;\]E&#65533;&&#65533;NJy&#65533;]&#65533;&#65533;
&#65533;$&#65533;g&#65533;89&#65533;9&#65533;&#65533;&#65533;41 &#65533;&#65533;&#65533;&#65533;9&#65533;&#65533;K&#65533;t1&#65533;&#65533;6&#65533;Y&#1273;FMmP|mp&#65533;&#65533;!&#65533;^&#65533;&#65533;ix&#65533;j&#65533;F&#65533;F}&#65533;d&#65533;&#65533;$HBX_6;4&#65533;&#65533;L&#65533;&#65533;&#65533;&#65533;],&#65533;^,&#65533;&#65533;kurl&#65533;5&#65533;A&#65533;P&#65533;&#65533;C&#65533;@9&#65533;&#65533;M&#65533;&#65533;:&#65533;&#65533;%&#65533;&#65533;5IB&#65533;&w&#65533;V}9&#65533;&#65533;?:t&#65533;hA&#65533;&#65533;8&#65533;&#65533;&#65533;&#65533;&#65533;a&#65533;&#65533;&#65533;Dd&#65533;mq'&#65533;H&#65533;P&#65533;&#65533;K&#65533;&#65533;&#65533;&#65533;	%Tg&#65533;&#65533;&#65533;7s&#65533;&#65533;)&#1323;L&#65533;c&#65533;~&#65533;v&#65533;n.?sZ&#65533;&#65533;&#65533;&#65533;&#65533;f4&#65533;wLs4|*Z6&#65533;@ o&#65533;&#65533;H%&#65533;;QK&#65533;,&#65533;"&#65533;&#65533;,&#65533;&#65533;tz&#354;Yz&#65533;O)(&#65533;#S&#65533;&#65533;u&#519;7b&#65533;J&#65533;&#65533;;&#65533;&#65533;Sd&#65533;&#65533;4@&#65533;&#65533;&#65533;"C,(A&#65533;3:28&#65533;"&#65533;@	<&#65533;S($&#65533;&k&#65533;&#65533;&#65533;	|&#759;&#65533;9H(Mv)&#65533;ia&#65533;P&#65533;&#65533;&#65533;&#65533;&#65533;&#65533;&#65533;l@&#65533;7K?3@>o&#65533;&#65533;&#65533;}&#65533;&#65533;&#65533;Py@u9&#65533;lR&#65533;	"&#65533;&#65533;"Adp&#65533;&#65533;E1x&#65533;0&#65533;&#65533;&#65533;7n&#65533;hr&#65533;&#65533;E&#65533;X&#65533;2c&#524;X)8&#65533;&#65533;T&#65533;
`e&#65533;iB&#65533;&#65533;:d&#65533;&#65533;!D&#65533;&#65533;6e
qC&#65533;&#1512;qbV&#65533;\&#65533;ZK&#65533;&#65533;S&#65533;&#65533; F&#65533;&#65533;&#65533;T&#65533;p&#65533;A@&#65533;b&#65533;&#65533;&#65533;&#65533;&#65533;I&#65533;&#65533;sT	r0k&#65533;Y4&#812;&#65533;&#65533;@C&#65533;J&#65533;bg&#65533;
0`&#65533;&#65533;&#65533;&#65533;&#65533;u&#65533;'S&#65533;|&#65533;*&#65533;u&#65533;pu&#65533;m&#65533;'&#65533;I&#192;G&#65533;g&#65533;a&#65533;&#65533;&#65533;BK-&#65533;&#65533;I&#65533;X&#65533;-&#65533;&#65533;`&#65533;:&#65533;(u&#65533;n)5p[d&#65533;&#65533;E4Ng&#65533;&#65533;&#65533; &#65533;&#65533;p&#65533;|z&#65533;&#65533;&#65533;&#1054;&#65533;&#65533;#x&#65533;&#65533;U&#65533;&#65533;Mn&#65533;&#65533;t$&#65533;*&#1600;&#65533;&#65533;Xrb'&#65533;>0&#65533;&#65533;FJG &#65533;&#65533;&#65533;B&#65533;"*<&#65533; T&#65533;`&#65533;&#65533;&#65533;!&#65533;
&#65533;!T2&#65533;#U&#65533;P 
&#65533;I+&#65533;|2&#65533;&#65533;q|&#65533;%&#65533;N&#65533;@&#65533;r&#672;&#65533;&#65533;0!&#65533;&#65533;L2&#616;N&#65533;&#65533;#&#65533;&#65533;&#65533;&@q&#65533;&#65533;&#65533;+*9g&#65533;Z&#65533;&#65533;&#65533;
&#65533;8&#65533;&#65533;~&#65533;&#65533;&#65533;k&#65533;&#65533;K.s0&#65533;&#65533;&#65533;Y&#65533;&#65533;YVX&#65533;V&#65533;e&#65533;-k&#65533;&#65533;&#65533;2&#65533;,&#65533;&#65533;>-&#65533;&#65533;Y&#65533;L'X%5&#65533;>&#65533;`5V&#65533;&#65533;db(&#65533;&#65533;j&#65533;&#65533;&#65533;&#65533;&#65533;&#65533;&#65533;J&#65533;&#65533;4`&#65533;&#65533;&#65533;P6Bcn$&#65533;&#65533; &#65533;&#376;)&#65533;&#65533;	hX6&#65533;Y&#65533;.&#65533;mN&#65533;&#65533;&#65533; &#65533;V&#65533;&#65533; &#1558;[&#65533;&#65533;&#1590;&#65533;5&#65533;&#65533;"&#65533;*2&#65533;&#65533;"&#65533;&#65533;&#65533;&#65533;&#65533;(&#65533;N&#65533; &#65533;4&#65533;7SR&#65533;C&#65533;tf&#65533;&#384;(%K2	"."#"y8&#65533;&#65533;8&#65533;&#65533;t&#65533;&#65533;&#65533;n\d!S&#65533;&#65533;[)A&#65533;9&#65533;S~dI&#65533;!&#65533;"&#65533;&#65533;&#65533;68*)&#65533;&#65533;&#65533;&#65533;&#65533;&#65533;j!-M&#65533;RK&#65533;&#65533;&#65533;*1&#482;&#65533;&#65533;
&#65533;!F&#65533;&#1041;&#65533;6&#65533;&#65533;js&#65533;B/&#65533;&#65533;S0&#65533;t&#65533;)b&#65533;&#65533;&#65533; -&#65533;&#65533;<&#65533;l9&#65533;*&#65533;3&#65533;&#65533;aSN;=&#65533;&#65533;F&#65533;&#65533;&#65533;}&#65533;l2&#65533;.[&#512;&#65533;H&#65533;&#65533;&#65533;B&#65533;X_h&#65533;&#794;[&#65533;
J&#65533;&#65533;H[&#65533;&#65533;&#65533;i&#65533;`(&#65533;	&#65533;`(&#65533;&#65533;]&#65533;&#65533;&#65533;!&#65533;&#65533;&#65533;"&#65533;&#65533;&#65533;&#65533;&#65533;&#65533;$(i&#65533;]w	&#65533;@&#65533;u&#65533;&#65533;&#65533;E*&#65533;&#65533;&#65533; `$	&#65533;h`
=`&#65533;y
B&#65533;&#65533;&#65533; Z&#65533;D&#65533;&#65533;W1+&#65533;"&#65533;h#&#65533;F%&#65533;&#65533;&#65533;&#1022;&#65533;
>&#65533;^&#65533;&#65533;M&#65533;i&#65533;&#65533;&#65533;&#1193;'&#65533;}Z&#65533;&#65533;&#65533;*1&#65533;)&&#65533;&#65533;*<+&#65533;It&#65533;&#65533;$e&#65533;Hc&#65533;&#65533;v4&#65533;&#65533;&#65533;V&#65533;&#65533;r@-.&#65533;&#65533;&#1388;&#65533;'8&#65533;	0&#65533;&#65533;&#65533;&#65533;&#65533;	L&#65533;1&#65533;&#65533;Lg(c6&#65533;1&#65533;2q&#65533;B&#689;
&#65533;&#65533;f9&#65533;&#65533;VQ
?&#65533;&#65533;&#65533;&#65533;B&#65533;@&#65533;&#65533;0&#65533;2&#65533;&#65533;&#65533;J&#65533;&#65533;g&#65533;sC&#65533;q9h&#65533;#Y&#1974;&#65533;9By&#65533;($&#131;-n&#65533;Gu&#1858;&#65533;}"&#65533;&#65533;sA&#65533;{&#65533;&#541;Sp&#65533;&#65533;Q"&#65533;&#65533;&#65533;P&#65533;&#128;&#65533;,&#65533;7@&#65533;&#65533;&#65533;lK c&#65533;"&#65533;&#65533;&#65533;&#65533;&#65533;&#65533;&#65533;&@&#65533;"&#65533;Y/+&#65533;&#65533;&#65533;&#65533;(c&#65533;&#65533;H&#65533;&#65533;&#65533;&#65533;&#65533;|,GxNl&#65533;&#65533;|)&#65533;~&#65533;&#65533;_&#65533;L&#65533;&#65533;&#65533;	&#65533;)&#1664;&#872;	&#65533;&#65533;gX&#65533;&#65533;3&#65533;&#65533;&#65533;B#&#65533;e&#65533;LL&#65533;m	&#65533;/xA9	@vR&#65533;9&#65533;&#65533;&#65533;&#65533;`m&#65533;&#65533;&#65533;E&#65533;&#65533;H&#65533;db&#22133;M&#65533;&#65533;Etg&#65533;RN&#65533;&#65533;&#65533;&#65533;&#65533;(&#65533;dxg&#65533;{;bJ &#208;8&#65533;	"`H&#65533;&#65533;D9&#65533;&#65533;&#65533;&#65533;&#65533; &#65533;t&#65533;!&#1737;E	&#65533;&#65533;1&#65533;\&#65533;B&#65533;yN&#65533;n)&#65533;C&#65533;&#65533;A&#65533;&#65533;7wiR(v4&#65533;Nz&#65533;&#65533;
,&#65533;'&#65533;&#65533;N&#65533;&#65533;&#65533;`z&#65533;&#65533;&#65533;<&#65533;&#65533;5c&#65533;\*&#65533;q&#65533;&#65533;D?&#65533;&#65533;&#65533;&#65533;&#65533;&#65533;"&#65533; &#65533;">&#65533;&#65533;&#65533;&#65533;d,&#65533;&#65533;*Yb2&#65533;)&#65533;'&#65533;S&#65533;N&#65533;7&#65533;&&#65533;`!MrJ&#65533;&#65533;&#65533;&#65533;H$"\ZT&#65533;Vf&#65533;&#65533;L&#65533;2&#65533;&#65533;&#65533;&#65533;Np&#128;6&#65533;>=0&#65533;&#65533;S,&#65533; &#65533;7&#65533;@&#65533;X'&#65533;&#959;&#65533;&#65533;3F&#65533;Uh,&#65533;&#65533;&#65533;TjH&#65533;v&#65533;#to&#65533;a&#65533;&#65533;+&#65533;&#65533;&#65533;&#65533;&#65533;&#1940;0&#65533;t&#65533;&#65533;&#65533;&#65533;&#65533;&#65533;&#65533;@&#65533;&#65533;&#65533;2$&#65533;rh&#65533;B$0&#65533;	f\&#65533;"I&#65533;&#65533;+&#65533;&#65533;&#65533;&#65533;`z&#65533;&#65533;&#65533;&#65533;&#65533;&#65533;&#65533;&#65533;&#1221;&#65533; ]	&#65533;&#65533;G&#65533;&#65533;&#65533;Q&#65533;&#65533;&#65533;&#65533;-5&#65533;r&#65533;HBT&#65533;&#65533;&#65533;&#65533;&#65533;$&#65533;_}6&#65533;&#65533;h!&#65533;0EW&#65533;:&#65533;%61Ndi&#65533;&#65533;&#65533;&#65533;&#65533;&#65533;&#65533;]&#57908;&#65533;J4&#65533;&#65533;:&#65533;&#65533;H&#65533;4@&#65533;T"&#65533;T9&#714;&#65533;q&J&#65533;m&#65533;&#65533;&#65533;&#65533;X&#65533;@m&#65533;&#65533;5&#65533;&#65533;X&#65533;&#65533;0YT9&#65533; &#65533;-&#65533;
,&#65533;&#65533;:;&#212;&#65533;&#65533;@	LcC&#65533;l#&#65533;a)&#65533;hU&#65533;jR&#65533;&#65533;,@&#65533;&#65533;`$&#65533;&#65533;Dr5&#65533;dH"&#65533;G&#65533;&#65533;&#65533;&#258;!(@s>&#65533;&#65533;&#65533;&#65533;&#65533;&#65533;	=&#65533;&#65533;&#65533;&#65533;=Y	&#65533;&#65533;:&#65533;&#65533;"&#65533;&#65533;&#65533;v&#65533;&#65533;8&#65533;&#65533;c%&#65533;&#65533;!%^Xo&#65533;&#65533;&#65533;^&#65533;&#65533;+`&#65533;&#65533;~]&#65533;j&#65533;q&#65533;{1X&#65533;BI&#65533;&#65533;h.&#65533;:&#65533;U&#65533;&#65533;L&#65533;&#585;	&#1927;&#65533;g&#65533;&#65533;&#65533;&#65533;&#65533;R&#65533;&#1492;&#65533;&#65533;&#65533;&#65533;&#65533;&#65533;W2`&#65533;&#65533;8&#1025;&#264;2~cl&#65533;&#65533;4&#65533;&#65533;{'&#65533;&#65533;&#65533;&#65533;&#65533;&#65533;&#65533;f!&#65533;&#65533;&#535;&#65533;&#65533;&#65533;d&7&#1629;P&#65533;!iNs&#65533;m|&#65533;&#65533;&#65533;D1&#257;&#65533;&#65533;m&#65533;&#65533;m&#65533;&#65533;&#65533;Ip&#65533;%h&#65533;&#65533;&#65533;ls&#65533;&#65533;&#65533;&#65533;j	&#65533;t&#65533;Z#&#65533;^&#65533;h&#65533;&#65533;H]&#65533;&#65533;&#65533;&#65533;&#65533;2xe$&#65533;&#65533;&41&#65533;m&#65533;[&#65533;&#65533;V&#65533;&#65533;&#65533;k&#65533;&#65533;dA&#65533;&#448;&#65533;c_G:&#45682;D&#65533;&#65533;&#65533;&#31835;&#65533;&#65533;&#65533;x_&#65533;&#65533;&#669;&#65533;w&#65533;"
Cf&#1428;+&#65533;$&#65533;Z&#65533;k&#1016;D&#65533;k&#65533;&#65533;,&#65533;%	&#65533;&#65533;
~&#65533;jR&#65533;11&#65533;b	p!&#65533;{&#65533;E_&#65533;&#65533;5A0&#65533;:g&#65533;&#65533;&#65533;&#65533;tZ`&#65533;g;&#65533;gG&#65533;B&#65533;&#65533;&#65533;v&#65533;&#65533;ob&#65533;e&#963;&#65533;&#65533;&#65533;&#65533;&#65533;7'x0d (@F&#65533;G89&#65533;Y&#65533;`.&#65533;&#1192;<9&#65533;>P&#65533;&#65533;&#65533;&#65533;&#65533;&#65533;l)&#65533;f&#65533;x&#65533;M&#65533;&#65533;iz&#65533;&#65533;&#65533;g!&#65533;&#65533;V&#65533;M_&#65533;9&#65533;y&#65533;&#65533;&#65533;&#65533;.&#161;&#65533;Td&#65533;&#65533;C&#65533;&#65533;&#65533;&#65533;&#65533;&#65533;&#65533;:9H&#65533;&#65533;&#65533;&#65533;&#65533;V&#65533;r&#65533;Xe&#65533;&#65533;-&#65533;B&#65533;&#1445;)|&#65533;+t@&#65533;j"&#65533;&#65533;&#65533;d&#65533;N&#65533;&#644;&#65533;&#65533;,&#65533;2P&#384;@&#65533;j&#65533;.&#65533;m<&#65533;D&#65533;&#65533;/&#65533;&#65533;Fk&#65533;&#65533;Oh&#65533;&#65533;B%&#65533;&#65533;!&#65533;&#65533;&#65533;&#65533;m&#65533;&#65533;BCoP&#65533;&#65533;&#65533;&#65533;&#65533;&#65533;&#65533;H&#65533;&#65533;p!(&#65533;&#65533;&#65533;&#65533;!8rh(&#65533;b&#65533;.AD&#65533;&#65533;&#65533;c&#844;&#65533;&#65533;&#65533;M &#65533;&#65533;>&#65533;&#65533;$-|&#65533;D&#784;&#65533;*&#65533;!&#65533;&#65533;&#65533;oF&#65533;&#65533;@&#65533;&#65533;&#65533;&#65533;a$&#65533;O&#65533;&#515;&#65533;g[n&#65533;&#65533;&#65533;&#65533;_&#65533;&#65533;&#65533;B&#65533;&#65533;&#65533;\&#65533;%&#65533;&#65533;+|
&#65533;s&#65533;_j&#54092;'&#65533;ppb
Zl&#65533;&#65533;&#65533;`&#65533;z&#65533;&#65533;b&#65533;L@&#65533;&#65533;e&#65533;B&#65533;2 &#65533;&#65533;&#65533;A&#1121;
 R`&#65533;)t&#65533;&#65533;$"&#65533;*&#132;L&#65533;&#65533;&#65533;+$&#65533;&#65533;-&#65533;&#65533;&#65533;&#65533;N&#65533;&#65533;&#65533; &#65533;Dz&#65533;&#65533;N&#65533;&#65533;&#65533;&#65533;G$+&#65533;`5&#65533;mJ&#65533;&#65533;(&#65533;&#65533;&#65533;Z&#65533;H&#65533;&#65533;&#65533;L&#65533;Q 4&#65533;&#65533;&#65533;&#65533;>U&#65533;&#65533;2&#65533;&#65533;b&#65533;&#65533;Japo!v&#65533;!&#65533;!&#65533;&#65533;b&#65533;8&#65533;&#65533;c&#65533;&#65533;G&#65533;H!Z&#65533; T
b&#65533;&#65533;v&#65533;h&#65533;6 &#65533;>j@&#65533;Fr&#65533;&#65533;K&#65533;&#65533;&#65533;o&#65533;p<J&#65533;Z&#65533;P&#65533;eC&#65533;&#65533;&#65533;&#170;&#65533;&#65533;"R&#65533;^&#65533;&#65533;&#65533;E&#65533;0&#65533;|&#65533;'Dt&#65533;'&#65533;
&#65533;Zb&#331;&#65533;&#65533;&#65533;G&#65533;~&#65533;*J\&^$!&#65533;&#65533;!&#65533;&#65533;6&#65533;&#65533;*&#65533;&#65533;(&#548;LV&#65533;&#930;n`J@&#65533;&#929;-j,..&#65533;&#65533;q?&#65533;/&#65533;&#65533;&#65533;bA&#65533;&#65533;&#65533;&#568;f
/&#65533;&#65533; &#65533;d&#65533;lrPg2&#65533;&#65533;AR&#65533;A&#65533;R&#65533;&#65533;&#65533;*S6.&#65533;&#594;HQ&#65533;&#65533;&#65533;&s!& &#65533;o4&#65533;5&#65533;&#65533;
&#65533;"&#65533;&#65533; &#65533;&#65533;H?&#65533; &#65533;&#65533;K&#65533;&#65533;&#65533;&#65533;0%&#65533;&#65533;jn_&#65533;P&#65533;&#65533;T&#65533;<i<&#65533;&#65533;<F&#65533;8&#65533;o[&#65533;&#65533;&#65533;k$&#65533;g_2&#65533;|p*&#65533;&#65533;&#65533;&#65533;J*9&#65533;##&#65533;&#65533;V"xF&xZ&#65533;>&#65533;d&#65533;A&#65533;&#65533;&#65533;*&#65533;&#65533;&#65533;+j&#65533;&#65533;Ta&#65533;I*&#65533;&#65533;*&#65533;&#65533; `&&#65533;-&#419;&#65533;O&#65533;&#65533;&#65533;&#65533;&#65533;&#65533;&#65533;0F&#540;&#65533;`5`&#65533;E@&#65533;
&#65533;0'&#65533;&#65533;D&#65533;3'd&#65533;`&#65533;smF&#65533;2+S&#65533;<TZk!&#65533;t&#65533;&#65533;&#65533;&!SL&#65533;&#65533;&#65533;&#65533;m5&#65533;&#65533;&#65533;&#65533;+&#65533;C6Y*&#65533;*&#65533;&#1178;&#65533;&#65533;&#65533;&#334;&#65533;&#65533;P4a$&#65533;&#65533;&#65533;&#65533;&#65533;)Ko !&#65533;K&#65533;&#65533;&#65533;&#65533;&#65533;&#65533;49!&#65533;&#65533;&&#65533;&#65533;&#65533; f&#65533;&#615;&#65533;B&#65533;u&#65533;&#65533;xJ*K K&#1647;|6Bg6&#65533;&#65533;S&#65533;&#65533;&#65533;F&#65533;dH&#65533;&#65533;&#65533;&#65533;&#65533;&#65533;&#65533;BA&#65533;&#65533;&#65533;&#65533;&#65533;R&#65533;&#65533;&#65533;&#65533;a&#65533;&#65533;&#65533;0&#65533;&#65533;&#65533;:&#65533;-Z &#65533;a&#65533;&#65533;&#65533;&#65533;&#769;.&#65533;A&#65533;&#65533;&#65533;&#65533;s&#65533;&#65533;&#65533;&#65533;0k&#65533;V&#65533;&#65533;-OQ&#65533;F&#65533;&#65533;Q&#65533;&#65533;&#1122;&#161;`t_@Ye4X&#65533;mXc&#65533;FM&#65533;&#65533;@G&#65533;&#65533;4&#65533;&#65533;N/&#65533; &#65533;$a^o&#65533;P&#65533;&#65533;t5&#65533;&#65533;c!<`&#65533;&#65533;&#65533;&#65533;C7&#65533;v
d!&#65533;p`&#65533;a!@d.&#65533;&#65533;tK&#65533;&#65533;&#65533;O9&#65533;&#65533;&#65533;f %&#65533;Ca+$O%&#65533;&#65533;&#65533;&#65533;_@;&#65533;&#65533;*&#65533;8&#65533;+&#65533;r&#65533;c&#65533;)&#65533;g}&#65533;&#65533;&#65533;&#65533;&#65533;*AbF'R!?&#65533;s&#65533;&#1124;&#65533;@v0.`j&#65533;BN&#65533;d&#65533;/YU&#65533;&#65533;^uSql&#65533;&#65533;&#65533;mv&#65533;&#65533;u&#65533;d&#65533;F}&#65533;$&#65533;&#65533;&#65533;&#65533;&#65533;Z&#65533; 
&#65533;&#65533;&&#65533;Z&#65533;&#65533;u3&#876;3G"k&#65533;&#65533;jOo!$s	&#65533;&#65533;u&#65533;&#65533;O&#65533;&#65533;#>^&#65533;&#65533;!@rI&#65533;&#65533;t@$&#65533;&#65533;AMA&#65533;&#65533;&#65533;&#65533;~&#65533;NS&#65533;V%&#65533;&#65533;%&#65533;&#65533;&#65533;f&#65533;&#65533;B&#65533;yF&#65533;&#65533;#9O&#65533;b;&#65533;&#65533;&#65533;H"&#65533; &#65533;La^<vd&#819;8&#65533;s!d~uH&#65533;*j6eSv
@&#65533;&#65533;&#65533;$!&#65533;q_&#65533;&#65533;m&#65533;&#65533;|&#65533;&#65533;&#65533;g&#65533;k&#220;&#65533;&#65533;6nV&#65533;&#65533;&#65533;4&#65533;A&#65533;*&#65533;:&#1333;fKQ&#65533;|&#65533;&#65533;l&#65533;&#65533;`Rb1&#65533;u[k&#65533;Q&#65533;<&#65533;}kE|W2&#65533;&#65533;&#65533;BX&#65533;&#65533;l5&#65533;&#65533;&#65533;3&#65533;$!HWs]%!l&#65533;67&#65533;&#65533;&#65533;d!(&#65533;&#65533;UjAo&#65533;&#65533;3sO&#65533;h&#65533;`Cxs&#65533;3&#65533;F&#65533;&#65533;&#65533;+"6&#65533;$&#65533;;Hg!n&#65533;&#65533;&#65533;8x8	 #&#65533;(&#65533;R&#65533;&#65533;&#65533;v&#65533;&#65533;3&#65533;BBA&#65533;&#65533;@X&#65533;v&#65533;xm&#228;?&#65533;&#65533;?&#65533;&#65533;& &#65533;7xKOdAy/&#65533;Ih&#65533;Lz1%S&#65533;@&#65533;w&#65533;&#65533;&#65533;2]&#65533;&#65533;`&#65533;l&#65533;&#65533;`&#65533;&#65533;&#65533;&#65533;Fa&#65533;j&#65533;&#65533;j&#65533;R@oR&#65533;&#65533;6	&#65533;&#65533;&#65533;J&#65533;&#65533;&#65533;&#65533;j[G G&#1634;&#1025;&#65533;&#65533;&#65533;=&#65533;+&#65533;F&#65533;@&#65533;@wn&#65533;(Zn!&#65533;T&#65533;&#65533;p!&#65533;4 '4v_&#65533;&#65533;t&#65533;x&#65533;p&#65533;N*%(&#65533;&+&#65533;I"]&#65533;&#65533;<b&#65533;b&#65533;:&#65533;'K:&&#65533;&#65533;&#65533;%&#65533;.&#65533;*&#65533;AbI&#65533;&#65533;&#65533;8&#65533;&#65533;&#65533;* f&#65533;&#65533;&#65533;8x&#65533;W&#65533;&#65533;&#65533;&#65533;&#65533;g&#65533;&#65533;k&#65533;&#65533;&#65533;1O#Sl&#65533;4&#65533;&#65533;&#65533;&#65533;&#65533;l_6&#65533;&#65533;&#65533;ZY&#65533;S&#65533;&#65533;&#65533;Y&#65533;k@&#65533;&#65533;~&#65533;p&#181;4&#65533;4P&#65533;Gx&#65533;U}&#65533;&#1565;&#65533;&#65533;&#65533;&#65533;6&#65533;G&#65533;	&#65533;:Z@?&%&#65533;a^&#65533;&#65533;(&#65533;"%&#65533;&#65533;&#65533;K&#65533;&#65533;&#65533;&#65533;k:8&#65533;5&#65533;&#65533;&#65533;q&#65533;xR'&#65533;&#65533;&#65533;ra$a&#65533;&#65533;l&#65533;q&#22564;ix&#65533;&#65533;	H"|&#65533;$_R7&:f$J&#65533;%B&#65533;}&#65533;9&#65533;&#65533;Y&#65533;&#65533;H&#65533;&#65533;&#65533;&#65533;@So&#65533;&#65533;&#1780;iU&#65533;W@k&#65533;IP&#65533;8&#65533;&#65533;Us&#65533;&#65533;&0/![&#65533;&#65533;7&#65533;H&#65533;&#1304;&#65533;&#65533;wD&#65533;&#65533;&#65533;&#65533;t&#65533;&#65533;X&#65533;d@ &#65533; Z&#65533;Ud&#65533;N&#65533;vtG&#65533; i&#65533;`&#65533;O&#65533;&#65533;&#65533;&#65533;@$&#65533;j&#65533;&#65533;&#65533;&#65533;&#65533;U&#65533;!y5&#65533;&#65533;^&#65533;a&#65533;@"&#65533;&#65533;P&#65533;&#65533;I&#65533;l&#65533;]6!J&#65533;4&#65533;&#50182;&#65533;`^&#65533;j&#65533;&#65533;&#65533;5a&#65533;&#65533;N&#65533;T`&#65533;&#1220;&#65533;&#65533;&#65533;(&#65533;)]&#65533;uy&#65533;B&#65533;=&#65533;&#65533;K&#65533;&#65533;&#65533;s&#65533;"&#65533;dL&#65533;8>&#65533;GbLA&#65533;*&#65533;&#65533;&#65533;9&#65533;!&#65533;&#65533;&#65533;vY!&#65533;"S&#65533;b&#65533;z&#65533;&#65533;d&#65533;&#65533;D
&#65533;a&#65533;VPk&#65533;z&#572;&#26376;&#65533;&#65533;W&#65533;&@&#65533;9S.&#65533;nU2*&#65533;E&#1617;Y[&#65533;"j&#65533;!&#65533;y1&#65533;s&#65533;r5&#65533;J&#65533;&#65533;&#65533;p&#65533;b!G&#65533;&#65533;&#65533;&#65533;G&#65533;&#65533;T&#65533;a&#65533;*&#65533;3c`5&#65533;&#65533;&#1098;@&#65533; &#65533;@ Fk|^o'&&#65533;"L&#65533;&#65533;9&#65533;&#65533;&#65533;&#65533; &#65533;&#65533;)$&#65533;&#65533;t_	&#65533;L&#65533;s_&#65533;&#65533;<&#65533;#<&#65533;="Rtk&#65533;&#65533;&#65533;&#65533;&#65533;Or&#65533;&#65533;u&#65533;&#65533;&#65533;$X&#65533;&#65533;&#65533;0:1&#65533; 2&#65533;	&#65533;&#65533;&#65533;'&#65533;h&#65533;&#65533;hw&#65533;&#65533;&#65533;&#65533;i&#65533;daP&#65533;&#65533;8ba
&#65533;m&#65533;&#1930;,&#65533;5&#1722;&#65533;[1C&#2010;&#65533;!&#65533;xa!&#65533;8<&#65533;&#65533;!j&#65533;&#65533;f&#65533;l&#65533;3&#65533;&#65533;&#65533;$&#65533;b&#65533;z;NJ&#65533;X&#65533; !	&#65533;A2&#584;~%A&#65533;>Hy$HvL&#65533;&#65533;S&#65533;&#65533;&#65533;e~R6&#65533;;Xp&#65533;6&#65533;&#65533;%&#65533;=&#65533;&#65533;>-&#65533;R9V%&#65533;L&#65533;oC&#65533;0&#65533;&#65533;&#65533;&#65533;K<^&#65533;G&#65533;&#65533;w&#65533;&#65533;&#65533;&#65533;&#299;8&#65533;]&#65533;|&#65533;=e&#65533;&#65533;&#65533;&#65533;&#65533;+&#65533;&&#65533;t&#65533;&#65533;;&#65533;Z&#65533;P`&#65533;&#65533;&#65533;I&#65533;:&#65533;&#65533;&#1663;~v&#65533;&#65533;&#65533;>36s$&#65533;@sC&#65533;V&#65533;qRB#Z&#65533;3&#65533;l&#65533;2&#65533;!&#65533;PB&#65533;AD:`4	k&#65533;&#65533;o&#65533;&#65533;
aX&#65533;&#65533;
yn&#65533;&#65533;&#65533;&#65533;&#65533;a&#65533;6&#65533;&#210;9&#65533;?`&#65533;$6XK&#65533;E_O&#65533;&#65533;&#65533;
7 z&#65533;&#65533;-&#65533;bS"`&#65533;&#65533;~&#65533;L#&#65533;&#65533;&#65533;&#65533;	&#65533;&#65533;tN&#65533;	&#65533;`&#65533;wJ&#65533;&#65533;&#65533;&#65533;CB&#65533;&#65533;'&#65533;&#65533;&#65533;&#65533;&#65533;&#65533;&#65533;&#65533;&#65533;=&#65533;&#65533;&#65533;&#65533;&#65533; &#65533;&#65533;&#65533;}&#65533;&#65533;k$tS@&#65533;E&#65533;f&#65533;&#65533;Q&#65533;Wc5S&#65533;m&#65533;u&#65533;&#65533;{&#65533;+&#65533;{&#1784;&#65533;yC&#65533;&#65533;
6&#65533;&#65533;&#65533;l&#275;&#65533;&#65533;[Y&#65533;!&#65533;E&#65533;&#65533;P&#65533;bu&#65533;OJ&#65533;&#65533;&#65533;&#65533;s~!&#65533;^
&#3496;,['&#65533;=J"&#65533;cft@v&#65533;&#65533;?&#65533;&#65533;&#65533;"&#65533;t!^&#65533;&#65533;S&#65533;@&#65533;^&#65533;j&#65533;6qzb&#65533;&#65533;;y&#65533;&#65533;^KW&#65533;&#65533;%tq&#65533;=D&#65533;&#65533;h[&#65533;^&#65533;Eb&#1630;!&#65533; 4&#65533;8&#65533;&#65533;	<&#65533;&#65533;DP&#65533;&#65533;E&#65533;J&#65533;(Q&#65533;5Z&#65533;&#561;&#65533;&#463; &#65533;&#65533;(&#65533;&#65533;.\T&#65533;&#65533;%&#65533;&#1812;Xj&#65533;MXUn5&#65533;b&#65533;&#65533;2eQ&#65533;71eN&#65533;tiUQ&#65533;&#65533;&#65533;&#65533;z&#65533;j&#65533;D&#65533;rJY&#65533;@&#65533;&#65533;&#65533;&#65533;A&#65533;&#65533;H&#65533;&#65533;&#65533;~`&#65533;J&#65533;&#65533;&#65533;
&#65533;M &#192;-P1&#65533;Q&#65533;&#65533;	&#65533;&#1920;&#65533;6&#65533;@&#65533;&#65533;&#65533;\&#65533;&#65533;&#65533;K1$&#65533;!&#65533;&#65533;r&#65533; A&#65533;&#65533;@T#Eh&#65533;*&#1190;M&#65533;BS&#65533;<p&#65533;&#65533;&#65533;2&#65533;&#65533;&#65533;!&#65533;&#65533;bbk&#65533;&#1671;&#65533;&#65533;@&#65533;+
&#65533;&#65533;b &#65533;&#65533;&#65533;&#65533;&#65533;I &#65533;7n&#65533;@=&#65533;&#65533;&#65533;!&#65533;@	x`$&#65533;e9&#65533;O0Y&#65533;&#65533;&#65533;&#65533;&#65533;&#65533;w{x&#65533;@&#65533;"&#65533;&#65533;&#65533;&#1044;&#65533;S#&#65533;
7&#65533;<&#65533;@&#65533;&&#65533; &#65533;&&#65533;&#65533;&#65533;*]#&#65533;
f&#306;&#65533;66&#65533;&#65533;aM&#65533;4&#65533;&#65533;O&#65533;U&#65533;&#65533;]&#65533;&#65533;&#65533;"]&#65533;&#65533;J&#65533;&#65533;h0&#65533;*&#65533;S&#65533;A&#65533;]&#65533;&#65533;&#527;`&#65533;5&#65533;I"QUy$e&#65533;%Q\rl&#65533;Lo\BP
|&#65533;&#65533;"}&#65533;&#65533;)H&#65533;b&#65533;V	p&#65533;J&#65533;&#65533;&#65533;B$&#65533;&#65533;&#65533;ilB&#65533;D&#65533;F	%ilb&#65533;!&#65533;qHn&#65533;4&#65533;o&#65533;4&#65533;=4&#344;&#65533;&#65533;&#65533;&#65533;&#65533;&#65533;&#65533;|&#65533;IwC&#65533;'&#65533;j*uQ'&#65533;v&#65533;J&#65533;&#65533;z&#65533;I&#65533;&#65533;10&#65533;&#65533;~Ma
&#65533;"&#65533;&#770;&#65533;&&#65533;`	&#65533;&#65533;&#65533;)&#65533;pK&#65533;&#65533;&#65533;&#65533;4&#65533;&#65533;&#886;%&#65533;&#65533;&#65533;!&#65533;B%UbL%h&#65533;&#65533;Q-^&#65533;Q&#65533; &#65533;@&#65533;;q&#65533;&#65533;	xdX&#65533;%G"&#65533;t%&#65533;V&#65533;P&#65533;@bE&#65533;Jt&#65533;X&<&#65533;%Gq&#65533;5&#65533;&#65533;U&#65533;&#65533;L&#65533;&#65533;&#65533;He&#65533;DP&#65533;&#65533;VH&#65533;%:&#65533;&#65533;&#742;Eb&#1695;&#65533;QRI&#65533;9z&#65533;@&#65533;,: &#65533;9&#65533;i
&#65533;@&#65533;&#674;&#65533;NQ&#65533;&#65533;&#65533;&#65533;&#65533;
&#65533;p&#65533;#H4&#65533;]M@-|&#65533;d&#65533;=&#65533;&#65533;d5&#65533;&#65533;:&#65533;&#65533;y&#65533;	&#65533;&#65533;]WY&#65533;&#65533;d0&#65533;&#65533;&#65533;&#65533;&#1984;TI6&#65533;&#65533;&#65533;$&#65533;&#65533;&#65533;!RHQ&#65533;
'A&#65533;&#65533;&#65533;P&#65533;L*&#65533;&#65533;&#65533;&#65533;&#65533;$&#65533;M	K5P&#65533;8AN&#65533;&#65533;;&#65533;x&#65533;X&#65533;&#65533;M&#65533;&#65533;w&#65533;m&#65533;&#65533;&#65533;&#65533;&#65533;&#65533;q0&#65533;&#65533;W&#65533;0
j&#65533;&#1367;Zi5,&#791;%&#65533;&#65533;S&#65533;8&#65533;_&&#65533;&#65533;"bb+2&#65533;@&#65533; &#65533;E0$&#65533;&#65533;&#65533;1&#65533;(&#65533;9&#65533;PG6&#65533;&#65533;<&#65533;Ub%&#65533;O&#65533;&#65533;&#65533;&#65533;Ft&#65533;&#65533;YAlP&#65533;&#65533;&#65533;a&#65533;::&#65533;&#65533;T&#65533;o&#65533;&#65533;)&#65533;&#65533;&#65533;&#65533;&#65533;O{&#65533;&#65533;&#65533;&#65533;SL&#65533;+0&#65533;03&#65533;&#65533;&#65533;"4!L&#65533;&#65533;&#65533;&#65533;&#65533;v&#65533;&#222;&#65533;8*>&#65533;&#65533;M}&#1067;Jk
&#65533;&#65533;&#65533;R	b&#65533;&#65533;@&#65533;&#65533;&#65533;&#65533;!\&#65533;q&#65533;3&#65533;0&#65533;&#65533;&#65533;B
&#65533;&#65533;&#65533;PVQdlk(H
&#65533;Q&#65533;s&#65533;&#65533;2&#65533;IN>&&#65533;q&#65533;Frx&#65533;&#65533;^W&#65533;r&#65533;&#65533;9&#65533;&#65533;&#65533;&1&#65533;$&#65533;&#65533;&#65533;&#1443;&#65533;r &#65533;&#65533;&#65533;0&#65533;?Dy&#65533;&#65533;&#65533;&#65533;H&#65533;&#65533;k3z&#65533;4&#65533;&#65533;&#65533;K]P&#65533;$&#65533;&#65533;&#65533;&#65533;P&#65533;%&#65533;&#65533;*2&#65533;(&#65533;HjP!&#65533;&#65533;&#65533;`&#65533;uD/&#65533;&#65533;$p&#65533;C&#65533;&#65533;- &#65533;+`&#65533;1&#65533;h&#65533;&#65533;xBM3&#282;1a	U&#65533;Bb&#65533;&#65533;&#65533;ex&#65533;&#65533;&#65533;*&#65533;&#65533;a&#65533;&#65533;#&#65533;&#65533;&#65533;CX&#65533;<&#65533;&#65533;b&#1555;%(:"&#65533;D(JQ&#65533;:&#65533;9&#65533;!`KC&#65533;ZB"&#65533;&#65533;n&#65533;&#65533;cxY&#65533;&#65533;N4&#65533;	h&#65533;ED)&#65533;L^g&#65533;Ula&#65533;28')&#65533;@"l&#65533;&#65533;&#65533;B=&#65533;|&#65533; !}&#1597;&#65533;$&#65533;d*&#65533;&#65533;&#65533;&#65533;DR&#65533;L{1&#65533;I&#65533;R&#65533;8p&#65533;
&#65533;%*&#1218;&#65533;d&#65533;&#65533;6&#65533; &r$G&#65533;&#65533;&#65533;*&#65533;P&#65533;&#65533;O&#65533;&#65533;&#65533;{&#65533;&8&#65533;&#65533;%|&#65533;3@;Y&#65533;&#65533;&#65533;ij&#65533;0&#65533;&#65533;&#65533;
La&#65533;&#65533;&#65533;&#65533;&#65533;0&#65533;`i0Cd&#65533;&#65533;&#65533;&#65533;u&#65533;3&#65533;&#65533;'&#65533;&#65533;I&#65533;@&#65533;)Mj~&#65533;' &#65533;&#65533;0&#65533;&#65533;&#65533; &#65533;,"&#65533;&#65533;Dh&#65533;k!J"@%R8&#65533;&#65533;&#65533;&#65533;m&#65533;&#65533;K&#65533;n&#65533;B:Q&#65533;&#65533;&#65533;&#65533;&#65533;m&#65533;&#65533;priR\&#65533; &#65533;4P&#65533;/)h$dS9&#65533;&#65533;&#643;$E&#65533;&#65533;&#517;&#65533;+-&#65533;&#65533;@R&#65533;L&#65533;3&#1132;&#65533;6&#65533;&#65533; C&#573;&#65533;c$&#1090;"Q|&#65533;3&#65533;RP7;&#65533;+&#65533;&#65533;
U&#65533;@&#65533;&#65533;nbs&#65533;FW&#65533;LCw	&#65533;&#65533;&#65533;&#65533;b&#65533;kD&#65533;I&#65533;X&#65533;&#65533;4h&#65533;`S&#65533;&#65533;&#65533;U&#65533;&#65533;&#65533;L&#65533;&#65533;&#65533;&#65533;&#65533;&#65533;&#65533;Xyc7`:H&#65533;a&#65533;&&nE&#65533;.v&#65533;S0&#755;&#65533;&#65533;=&#65533;&#65533;r&#65533;`M&#65533;Vbs&#65533;U&#65533;9&#65533;|9&#65533;hh&#65533;&#65533;-&#65533;P&#65533;&&#65533;QE-JS`&#65533;&#65533;rh&#65533;5&#65533;$(1&#65533;&#65533;	&#65533;&#65533;#&#65533;&#65533;_("&#65533;GJda&#65533;&#65533;_I1&#65533;&#65533;b2X&#65533;&#65533;=&#65533;)x&#65533;&#65533;]&#65533;&#65533;5&#65533;R7&#65533;&#65533;hS+&#65533;r&#65533;(#&#65533;ZA&#65533;&#65533;&#65533;8&#65533;oP3&#65533;e&#65533;U&#65533;8&#65533;r&#65533;&#65533;&#65533;e]&#65533;Zg8&#65533; Q	Q&#65533;&#65533;|&#65533;[	&#65533;
&#65533;b&#65533;&#65533;+&#65533;)V,&#129;&#65533;&#65533;'$&#65533;&#65533;	&#128;&#65533;<UYA&#65533;&#65533;x&#65533;a&#65533;<&#65533;A&#65533;A&#65533;&#65533;&#65533;&#65533;	&#65533;C,(w&#1438;&#328;&#65533;%&#65533;&#65533;&#65533;Mn&#65533;&#65533;0&#65533;%YT&#65533;&#65533;&#65533;\nw&#65533;&#65533;R&#65533;b&#65533;M&#65533;I&#65533;]&#65533;"8&#65533;&#65533;(*&#65533;P_4&#65533;&#65533;<&#65533;&#65533;&#65533;&#65533;&#65533;=$FbIH&#65533;W%+&#65533;&#14405;&#65533;&#65533;e&#65533;yg&#65533;<&#65533;&#65533;7&#65533;SUQ&#65533;&#65533;i&#65533;m&#65533;1&#65533;&#65533;&#65533;&#65533;aJR&#65533;(&#65533;jaxr&#65533;&#65533;m&#65533;&#1450;xk&#51674;&#65533;qm"&#65533;9Dsj&#65533;&#65533;&#65533; wC&#65533;&#65533;&#65533;&#65533;&#65533;0&#65533;pv&#65533;+T&#65533;&#65533;&#65533;&#65533;&#65533;7&#65533;&#65533;&#65533;&#65533;&#1784;&#65533;q&#65533;&#65533;9&#1457;{l&#65533;&#65533;&#65533;T&#65533;&#65533;V&#65533;N&#65533;u
x?&#65533;?&#65533;P&#65533;&#65533;er&#65533;~F&#65533;TbO(Ja&#688;&#65533;&#65533;T2PY&#65533;y&&#65533;&#65533;V&#65533;&#65533;&#65533;&#1878;&#65533;-8r	&#1957;&#65533;U&#65533;qHn&#65533;&#65533;&#65533;&#65533;8&#65533;/o&#65533;&#65533;&A&#65533;&#65533;m&#65533;&#2005;&#65533;`&#65533;&#65533;&#65533;br&#65533;&#65533;7&#65533;&#65533;&#65533;/@v&#65533;"%&#65533;&#65533;KJ&#65533;&#65533;i0~!P&#65533;)M&#65533;&#65533;&#65533;&#65533;&#65533;w&#65533;&#65533;(G&#65533;J&#65533;q=dL&#266;&#65533;Wu&#65533;W=A4 lg`N&#65533;u&#65533;&#65533;W&#65533;bbb&#65533;&#65533;b&#65533;b-X+P&#65533;P>/ &#65533;&#65533;v&#65533;a1N2&#65533;A+&#65533;2n&#65533;7&#65533;&#65533;&#65533;&#65533;Wi&#65533;
&#65533;,%&#65533;fl&#65533;'O`O&#65533;&#65533;&#65533;y+&#65533;D&#65533;5&#65533;%&#65533;pVd&#65533; Q&#65533;"HP	&#65533;9&#65533;[&#65533;oAp[P)&#65533;:)R&#65533;q&#65533;{&#65533;&#65533;I;7&#65533;)PIQ1&#65533;EB&#1463;^}&#65533;/&#65533;&#65533;}v|r0&#65533;b&&#65533;&#65533;d&#65533;rr&#65533;%r&#65533;j&#65533;&#65533;%rIRCvS@&#65533;sk`?&#65533;&#65533;qU@&#65533;&#65533;k&#65533;&#65533;L&#65533;&#1604;=j7M@tMaXr&#65533;b&#65533;(&#1	&#65533;B&#65533;2W7}&#65533;$&#65533;&#65533;&#65533;PN}	&#65533;&#65533;A&#65533;&#65533;g&#65533;x&#65533;&#65533;&#65533;b
 _9D&#65533;Z&#65533; 	&#65533;VDP$f&#65533; &#65533;`"-`&#65533;9&#65533;z&#1840;	&#65533;[l&#65533;na%P
	&#65533;&#65533;&&#65533;s)2&#65533;p	P&#65533;&#65533;X&#65533;3m&#65533;&#65533;2aQ&#65533;_2&#65533;	&#65533;P}rh$r	&#65533;P}&#65533;&#65533;S&#65533;%&#65533;G&#65533;&#65533;&#65533;&#65533;Y@g&#65533;8&#65533;P&#65533;&#65533;q&#65533;"&#181;&#65533;%&#65533;&#65533;j&#65533;a?&#65533;Qu&#65533;&#65533;2&#65533;&#65533;'0&#65533;vnUBhm"m&#65533;&#65533;l&#65533;&#65533;&#65533;X1&#65533;v&#65533;v
&#65533;@C}7&#65533;&#65533;c&#65533;&#65533;&#65533;&#65533;X&#65533;(&#65533;&#65533;	&#65533;&#65533;&#65533;gr
&#65533;$&#65533;$,36bI&#65533;&#65533;&#65533;&#65533;&#65533;Ge&#65533;0&#65533;L&#65533;F&#65533;y&#65533;N&#65533;&#65533;bVp+p-&#65533;!P&#65533;p&#65533;&#65533;pn1&#65533;&#65533;&#65533;P'&#65533;:D&#65533;j1&#65533;?&#65533;&#65533;  Q`_&#65533;%&#65533;BA&#65533; &#65533;0&#65533;r0	&#65533;S$&#1639;}&#65533;Ii1/9UBS&#65533;&#65533;&#65533;&#65533;W&#65533;&#65533;\&#65533;A&#65533;CQ&#65533;&#65533;rY&#65533;0&c&#65533;j7&#65533;3&#65533;/^&#65533;k&#65533;&#65533;&#65533;"H&#65533;6`n&_@&#65533;lXB&#65533; X&#65533;xMzQ&#65533;(f&#65533;&#65533;CR)&#65533;&#65533;2&#65533;y&#65533;LP&#37131;A@&#65533;&#65533;&#65533;3Q&#65533;&#65533;&#65533;W&#65533;&#65533;&#65533;&#6422;BDF&#65533;&#65533;&#65533;DV4!P&#65533;&#65533;&#65533;	x&#1613;&#65533;P&#65533;3&#65533;F&#65533;aD1W&#65533;TQU&#65533;$f&#65533;[J&#65533;X&#65533;&#65533;&#65533;&#65533;&#65533;33&#65533;J&#65533;#&#65533;&#65533;	pr&#65533;u&#65533;0&#65533;!&#65533;&#65533;&#65533;0#	&#65533;&#65533;<&#65533;w&#65533;'&#65533;&#65533;i&#65533;jQ&#65533;2c&#65533;PF&#65533;&#65533;k&#65533;Ii1q0&#65533;q&#65533;HwY&#65533;@di-0k&#65533;&#65533;
$&#65533;&#65533;u&#65533;&#65533;Y^w&#65533;I&#65533;1&#65533;b&#65533;&#65533;&#65533;u&#65533;f4&#65533;&#65533;vm&#65533;V!$X=)X!&#65533;&#65533;&#65533;%on%+R9C3&#65533;&#65533;
x&#65533;5P[#&#65533;&#65533;c-&#65533;>c&#65533;g&#65533;&#65533;'.&#65533;&#65533;7&#65533;i&#65533;&#65533;S&#65533;$*h,V4&#65533;'
&#65533;&#65533;-&#65533;AJ&#65533;[&#65533;P&#65533;&#65533;fV8&#65533;=<&#65533;g:&#65533;[&#65533;`&#65533;&#65533;&#65533;&#65533;&#65533;_&#65533;&#65533;|Or})@O&#65533;H&#65533;F&#65533;&#65533;&#1351;&#65533;&#65533;7	&#65533;<Z&#65533;&#65533;&#65533;^sHr5&#65533;&#65533;&#65533;lC)>!&#65533;r&#65533;&#65533;@&#65533;;&#65533;&#65533;pS&#65533;t&#65533;b!K&#65533;&#65533;x&#65533;&#65533;&#65533;S&#65533;&#65533;@&#65533;-`&#65533;l&#65533;K&#65533;I&#65533;&#65533;I/`&#65533;Sc&#65533;5&4&#65533; &#65533;w&#65533;&#65533;&#65533;!&#65533;v&#65533;`
V&#222; C&#65533;&#65533;&#65533;y&#65533;&#65533;u&#65533;&#65533;h&#65533;&#65533;4)&#65533;&#65533;/&#65533;&#65533;&#65533;&#65533;{&#65533;U&#65533;&#65533;8&#65533;py&#65533;@&#65533;`V&#65533;y&#65533;e&#65533;XN&#65533;&#65533;&#65533;&#65533;!&#65533;&#65533;-&#65533;Z&#65533;&#65533;9&#65533;CS&#65533;&#65533;g
p&#65533;&#65533;&#65533;&#65533;&#65533;4	J&#65533;#f&#65533;r&#65533;&#65533;#&#65533;&#65533;|&#65533;&#65533;,&#65533;
&#65533;h&#65533;H)	/0	&#65533;&#65533;&#65533;&#65533;s}j	i+.g&#65533;&#65533; \&#65533;2&#65533;&#65533;qP&#47579;&#65533;2A&#65533;"&#65533;@&#65533;$`h&#65533;81&#65533;f?&#65533;&#65533;T0&#65533;3&#65533;c&#65533;&#65533;&#38717;l&#65533;;n&#65533;ui%	o Qe&#65533;}BoP	M&#65533;&#65533;T}:oW"@&#65533;&#65533;&#65533;w&#65533;7&#65533;x&#65533;Q*&#65533;nr&#65533;&#65533;&#65533;&#65533;&#65533;o&#65533;&#65533;&#65533;x<|&#65533;j&#65533;&#65533;&#65533;S]&&#65533;&#65533;#&#65533;o*pH&#65533;oR@&#65533;,&#65533;+Q&#1474;&#65533;&#65533;&#65533;&#65533;(&#65533;&#65533;lV&#65533;&#65533;x&#65533;&#65533;{&#65533;&#65533;W08&#65533;&#65533;5p9$&#65533;&#65533;&#65533;<o&#65533;&#65533;$A&#65533;aApc&#65533;&#65533;c&#65533;&#65533;c&#65533;
&#65533;&#1261;yR&#65533;ia|&#65533;MSu.&#65533;r&#65533;&#65533;&#65533;i&#65533;&#65533;
C&#65533;&#65533;JIwY&#65533;%&#65533;&#1145;q?05n&#65533;&#234;+&#65533;&#65533;&#233;{&#65533;&#65533;&#65533;<&#65533;WS&#65533;6&#65533;&#65533;&#65533; j&#65533;y&#65533;&#65533;&#65533;&#65533; &#65533;++SiN&#65533;h*&#65533;&#65533;' q&#65533;1&#65533;c&#65533;|O<&#65533;n&#65533;&#65533;#&#65533;&#65533;&#65533;	&#65533;&#65533;&#65533;h&#65533;&#65533;P*&#65533;EUp:&#65533;	&#65533;b&#65533;@+E&#65533;&#65533;&#65533;&#65533;z&#65533;w&#65533;&#65533;nq&#65533;0m&#65533;t&#666;Lr&#65533;&#65533;+3/&#65533;&#65533;&#65533;qd~&#65533;]I"&#65533;\&#677;&#65533;
=:	&#65533;;x[}&#407;&#65533;&#65533;&#65533;8&#65533;&#65533;&#65533;AWC&#65533;Iq	&#1808;&#65533;%&#65533;JsW&#613;&#65533;&#65533;|&#65533;&#65533;lg+&#65533;&#652;Kr@&#65533;pA&#65533;p
&#65533;&#65533;&#65533;&#65533;R&#65533;7&#65533;kg&#65533;:&#65533;&#65533;9&#65533;tY-X&#65533;&#65533;TJy5&#65533;&#65533;&#65533;&#1275;&#65533;&#65533;&#65533;K&#65533;;&#65533;&#65533;&#65533;&#65533;&#65533;]\&#187;&#65533;&#65533;X&#65533;&#65533;B&#65533;6c&#65533;n3f)&#65533;&#65533;
2	&#65533;*I&#65533;&#65533;W49r&#1661;P!,&#65533;E&#65533;Ug&#65533;&#65533;P&#65533;&#65533;p&#65533;&#65533;&#65533;&#65533;p&#65533;&#65533;t&#65533;&#65533;&#65533;#	&#65533;!&#34836;&#65533;&#65533;&#65533;&#65533;z&#65533;&#65533;m mP&#65533;m06&#65533;
&#65533;&#65533;&#65533;&#65533; &#65533;&#65533;&&#65533;&#65533;P<&#65533;|&#65533;&#65533;}k&#65533;10&#65533;%"'&#65533;v&#65533;P &#65533;&#65533;1&#65533;&#65533;5Tqt&#65533;&#65533;id)&#65533;A&#65533;3: u&#65533;&#65533;&#65533;j&#65533;&#65533;6&#65533;h&#65533;?&#65533;&#65533;u:&#65533;&#65533;&#65533;P:&#65533;&#65533;a&#65533;&#65533;&#65533;_J&#65533;&#65533;&#65533;,)0N&#65533;A&#65533;&#65533;9&#65533;:&#65533;*&#65533;F&#65533;Ko&#65533;oS&#65533;W&#65533;6b&#65533;`&#65533;&#65533; &#1046;G#&#65533;&#65533;&#65533;&#65533;P&#65533;&#65533;y&#65533;J&#65533;kE&#65533;r&#65533;f&#65533;&#65533;\&#65533;z&#65533;S&#65533;&#65533;l&#65533;&#65533;&#65533;<I&#65533;&#65533;H1G&#65533;
&#65533;A)m&#65533;T)&#65533;@|&#65533;KR@Hc&#65533;&#65533;3=&#65533;&#65533;?&#65533;&#65533;0&#65533;&#65533;&#512;\&#65533;d,&#65533;p&#65533;&#65533;DH&#65533;^j!	j&#65533;V&#65533; \]8&#65533;8W&#65533;&#65533;e&#65533;S%`!`/&#65533;&#65533;0&#1999;&#65533;	&#65533;S&#65533;&#65533;&#65533;>&#65533;&#65533;&#65533;oZ&#65533;&#65533;&#65533;&#245;&#1126;g&#65533;&#65533;&#65533;&#65533;&#65533;&#65533;: &#65533;Wp&#65533;;&#65533;0&#65533;*&#65533;&#65533;,&#65533;[S&#65533;&#1138;q&#65533;&#65533;&#1577;&#1202;K	v=!&#65533;&#65533;&#65533;x&#65533;7&#65533;}5&#1367;&#65533; &#65533;X&#65533;4`,&#65533;,Z&#65533;&#65533;>&#65533;	&#65533;&#65533;B&#65533; &#65533; &#65533;^&#65533;-&#65533;Z&#65533;&#65533;&#1164;&#65533;Hf&#65533;&#65533;&#65533;&#65533;&#65533;&#65533;&#65533;r &#65533;&#65533;&#65533;t}&#65533;&#848;2Wp,&#65533;2m&#65533;,&#65533;r&#65533;&#65533;&#65533;-&#65533; &#65533;o&#65533;g,&#65533;2&#65533;&#65533;A<&#65533;&#65533;h&#65533;1R&#65533;e[&#65533;&#65533;&#65533;&#65533;#&#65533;'`&#65533;&#65533;t=&#65533;Yo8&#65533;>{?&#65533;&#65533;3&#65533;&#65533;&#65533;A)^&#65533;(?&#65533;k&#65533;9X&#65533;&#65533;j&#65533;\&#65533;&#171;&#65533;%&#1758;&#65533;&#65533;&#65533;&#65533;,&#997;^5&#65533;+V&#65533;T<&#65533; j&#65533;&#65533;&#65533;f&#65533;'&#65533;x&#630;A&#65533;&#65533;&#65533;7-&#65533;Hp&#65533;G	&#65533;&#65533;&#65533;W&#1648;e[V&#1702;&#65533;&#65533;y&#65533;&#65533;&#65533;&#65533;&#65533;&#65533;&#65533;&#65533;P&#65533;&#65533;&#65533;[^&#65533;&#65533;	P&#65533;`J&#65533;C&#65533;<5&#65533;&#65533;&#65533;i&#65533;&#65533;rV&#65533;9s+?&#65533;
o&#65533;
i&#65533;&#65533;&#65533;&#65533;&#65533;&#65533;{&#544;&&#65533;K&#1338;y<&#65533;
&#65533;&#65533;=&#65533;9&#65533;&#65533;Y&#65533;&#65533;"&#65533;yh(.H'"&#65533;`}&#65533;%i3{3&#65533;&#65533;&#65533;&#65533;&#65533;&#65533;iP	n#&#65533;&#65533;(>l&#65533;&#65533;|&#65533;q&#65533;&#65533;l&#65533;g&#65533;N\&#65533;5&#65533;&#65533;&#65533;QN&#65533;&#65533;&#65533;&#1011;&#65533;&#65533;&#65533;&#65533;TL&#65533;&#65533;&#65533;&#65533;"@&#65533;W&#65533;o|&#65533;&#65533;$&#65533;&#65533;:&#65533;	p0p&#1648;o&#65533;k&#65533;&#65533;E*!E>n&#65533;&#65533;0&#65533;L&#7033;&#65533;}&#65533;&#567;M^N&#65533;S!	>@&#65533;<5<&#65533;&#65533;&#65533;S&#65533;&#65533;1&#65533;&#65533;&#65533;O&&#65533;i&#65533;&#65533;&#989;&#65533;&#65533;&#65533;&#65533; &#65533;&#65533;J&#65533;&#156;]P&#65533;&#63334;&#1963;&#65533;&#65533;r&#65533;;&#65533;&#1874;&#65533;qgQ&#65533;2&#65533;&#65533;%&#65533;T&#1927;nI8A&#65533;>I&#65533;&#65533;1&#65533;r&#65533;&#65533;&#65533;'&#65533;&#65533;&#65533;9-&#65533;&#65533;&#65533;0/&#65533;&#65533;+;&#65533;&#65533;&#65533;&#139;&#65533;&#65533;&#65533;&#65533;&#65533;&#65533;&#651;.&#65533;&#65533;&#65533;&#65533;]C&#65533;@	&#65533;x

&#65533;&#65533;=,&#65533;&#65533;&#65533;q
&#65533;d&#65533;Q&#65533;0p+`OG&#65533;&#65533;&#65533;- &#65533;kD&#65533;e;&#65533;%&#65533;&#12560;&#65533;1kV&#65533;	%&#65533;&#65533;H&#65533;&#65533;(U&#65533;&#198;,^<&#65533;&#65533;&#65533;9#F&#65533;&#65533;&#65533;@&#65533;8&#65533;&#65533;31&#65533;I+&#65533;&#65533;8i&#65533;&#65533;&#65533;)R&#65533;`&#65533;&#65533;GNVX&#65533;&#65533;&#65533;J&#1184;I&#65533;&#65533;&#65533;y&#65533;&#65533;&#65533;UV$%&#65533;Q&#65533;&#65533;J&#65533;rb&#65533;K&#65533;R"&#65533;&#65533;&#65533;&#65533;$)F&#65533;I%&#1308;&#65533;0A&#65533;%n1&#65533;&#65533;&#65533;:&#65533;&#1189;mj>&#65533;U#d&#65533;&#65533;&#65533;&#65533;L&#65533;&#65533;&#65533;&#788;4&#65533;*&#65533;&#65533;&#65533;qC&#65533;;>&#65533;&#65533;&#65533;#&#65533;&#65533;s&#65533;&#65533;f&#65533;&#65533;Qf&#65533;br&#65533;!/&#65533;&#65533;<1&#65533;&#65533;&#65533;S/&#65533;q&#65533;&#65533;&#65533;&#65533;&#65533;x&#65533;&#65533;&#1394;9&#65533;N`Dm&#65533;&#65533;%HxA&#65533;&#65533;&#65533;8s/%=&#65533;&#65533;&#65533;t&#65533;fL&#65533;2&#65533;&#65533;TS
&#65533;&#65533;^&#65533;x&#65533;6&#65533;PI&#65533;B&#914;^<@&#65533;F&#65533;9b&#65533;d&#65533;B&#65533;,Y&#65533;&#65533;&#65533;'&#65533;&#65533;bfYaC&#65533;b&#65533;-&#65533;
&#65533;&#65533;jH&#65533;R,&#65533;,9H<J&#65533;&#65533;  &#65533;&#65533;&#65533;&#65533;&#65533;&#65533;&#65533;8&#65533;&#65533;&#65533;&#65533;)aI
8@N&#65533;N&#65533;&#550;~&#1545;&#65533;?R&#65533;G&#65533;&#65533;H&#65533;&9&#38446;&#65533;J
0r*&#65533;&#65533;&#682;&#65533;$&#65533;D,nJ&#65533;&#514;&#65533;&#65533;&#65533;D&#65533;yN-&#65533;&#65533;xc&#65533;XYD3c	&#65533;3&#65533;x`&#65533;J6&#65533;&#65533;&#65533;2&#65533;&#1265;4&#65533;&#65533;&#65533;&#65533;&#553;$&#65533;&#65533;*&#65533;8+&#65533;4C&#65533;&#65533;L&#65533;&#65533;&#65533;&#65533;&#65533;8&#65533;&#65533;&#65533;&#65533;0&#65533;45&Q&#65533;F&#65533;&#65533;&#65533;n&#65533;M5&#65533;h&#65533;#R=&#65533;&#65533;&#65533;&#65533;&#65533;&#65533;NI&#65533;8&#65533;&#65533;`WL1&#314;&#39312;&#916;&#65533;&#65533; /&#65533;Ye&#65533;&#65533;&#65533;&#65533;&#283;Q&#65533;&#65533;&#65533;&#65533;&#65533;&#65533;1g&#65533;&#65533;T&#65533;&#65533;	&#65533;\	T&#65533;&#65533;&#65533;d&#65533;&&#65533;#&#65533;	K&#65533;@&#65533;D&#65533;&#65533;&#65533;l&#65533;&#65533;&#65533;&#65533;-&#65533;A&#65533;Z9d&#65533;&#65533;#&#65533;l&#65533;WmJ&#65533;'VXh&#65533;}&#50531;4&#65533;@&#65533;&#65533;#&#65533;&#43011;$&#65533;T2&#65533;&#65533;&#65533;(!&#65533;2&#65533;&#65533;@&#65533;&#65533;t&#65533;)&#65533;&#65533;D&#65533;&#65533;&#65533;	&#65533;&#65533; &#65533;X&#65533;<&#65533;/6&#65533;J&#65533;d&#65533;&#65533;&#65533;3&#65533;&#65533;&#65533;V&#65533;&#65533;N&#65533;zPO*TF&#65533;&#65533;:k1&#65533;&#65533;&#65533;&#65533;&#65533;&#65533;&#65533;&#65533;j&#65533;&#65533;&#65533;&#65533;$K9&#65533;&#65533;&#65533;NX&#65533;&#65533;&#65533;2&#65533;&#65533;7&#65533;R&#65533;&#65533;6&#65533;j&#65533;&#65533;&#65533;k&#65533;d
S&#65533;&#65533;&#65533;&#65533;r)&#65533;&#65533;$9&#65533;&#65533;e&#65533;<rX(G&#65533;?IZX!&#65533;bX&#65533;&#65533;&#65533;&#65533;&#65533;A&#65533;k&#65533;&#65533;v&#65533;2d&#65533;cy#&#65533;rt&#518;&#65533;
&H&#65533;&#147;,&#65533;(&#65533;8&#65533;&#65533;&#65533;&#65533;&#65533;D&#65533;9B&#65533;*{&#65533;xq+&#65533;A&#65533;0l&#65533;t&#65533;X&#65533;m^&#65533;&#65533;4H&#65533;$%Q&#65533;x9Z&#65533;#*'Q1&#65533;L&#65533;&#65533;&#688;&#65533;B_d &#65533;j0PK&#65533;7&#65533;/5~v&#65533;$&#65533;$&#65533;&#65533;&#65533;&#65533;&#65533;6&#65533;&#65533;&#65533;"D'I&#65533;&#65533;b&#65533;5,df<Y&#65533;&#65533;&#65533;&#65533;Ct&#65533;6H&#65533;8r&#65533;.&#65533;`k&#65533;&#411;&#65533;&#1574;7pKq&#65533;&#65533;G&#65533;&#65533;j&#65533;7&#65533;&#65533;&#65533;&#65533;&#1031;&#65533;CA&#65533;&#65533;s#&#65533;G&#65533;&#65533;&#65533;&#65533;&#65533;m&#65533;b>P&#65533;"&#65533;)&#65533;)&#65533;&#65533;&#65533;&#65533;Rg&#65533;&#65533;E'1;&#65533;&#65533;G&#65533;&#65533;2U&#65533;&#65533;`&#65533;&#65533;#&#65533;2D&#65533;&#65533;ll&#65533;&#65533; &#65533;&#496;&#65533;&#65533;&#65533;GF&#65533;&#65533;&#1202;&#65533;&#65533;&#65533;
&#65533;#^&#65533;&#65533;$&#65533;+S&#65533;*G&#65533;&#65533;M&#65533;e&#65533;@&#65533;&&#65533;@^&#65533;#&#65533;@S&#65533;&#1156;C9&#65533;b&#65533;YG&#8244;&#65533;-&#65533;&#65533;q9d&#65533;&#65533;J&#1035;O&#65533;&#65533;&#65533;e&#65533;&&#65533;&#65533;`mSC&#65533;&#65533;p&#65533;&#65533;&Q&#65533;!!G&#65533;&#65533;B&#65533;M&#65533;$x&#65533;&#1798;3&#65533;&#1756;&#65533;o&#65533;&#65533;&#65533;
&#65533;&#65533;f&#65533;&#65533;a8&#377;&#65533;&#65533;#&#1039;B`D$&#65533;>N&#65533;&#65533;!(&#65533;&#65533;S\&#65533;!&#65533;&#65533;&#65533;)b@&#65533;g4p
w8&#65533;E&#65533;(TD&#65533;&#65533;&#65533; 0&#65533;&#65533;H	4&#65533;d&#65533;d&#65533;&#65533;&#65533;6&#65533;&#65533;&#65533;W&#65533;B&#65533;$&#65533;&#65533;%s&#65533;&#65533;&#65533;&#65533;&#65533;L@I:&#65533;&#65533;&#65533;&#65533;c&#65533;&#65533;&#65533;T&#65533;W&#65533;I&#65533;&#65533;zq_&#65533;"&#65533;&#65533;&#65533;&#65533;9x&#65533;K&#65533;&#65533;y&#65533;&#65533;&#65533;&#65533;4&#65533;&#65533;u&#65533;&#641;NGc&#65533;z20'Y&#65533;C&#65533;@&#65533;G8&#65533;&#65533;]&&#65533;&#65533;&#1584;&#65533;&#65533;3&#65533;3g&#65533;&#65533;ML@&#65533;&#65533;^8&#65533;6C(B&#65533;&#65533;SU&#65533;&#65533;m&#65533;%&#65533;-&#65533;8&#65533;&#65533;&#65533;&#65533;&#65533;a&#65533;&#65533;&#65533;,G&#65533;&#65533;&#65533;&#65533;O&#65533;hDb&#65533;>&#1558;9p&#65533;z&#65533;&#65533;3&#65533;!&#65533;&#65533;&#65533;&#65533;&#65533;E&#65533;&#65533;&#65533;R ^r&#65533;-JJ&#65533;&#65533;r &#65533;;&#65533;&#65533;6&#50104;l&#65533;&#65533;*		&#1209;d&#65533;G&#65533;D6&#65533;&#65533;&#65533;0&#65533;&#65533;$/&#65533;&#65533;*N&#65533;&#65533;!M&#65533;&#65533;&#65533;Btz&#65533;&#65533;&#65533;&#1297;J&#65533;{^&#65533;&#65533;&#65533;&#65533;Gl&#65533;&#65533;h&#65533;&#65533;3-%g&#65533;&#65533;@,h&#65533;&rl &#65533;&#65533;DW92':U&#65533;}z@d2&#65533;&#65533;p&#65533;&#65533;&#65533;)bq&#65533;E&#65533;&#65533;&#65533;'9&#65533;&#65533;u&#65533;]&#65533;$5&#65533;&#65533;&#518;J&#65533;&#24786;f`%&#65533;b&#65533;&#65533;x&#65533;&#65533;eff3&#65533;&#65533;&#65533;X9=~A&#65533;&#65533;&#65533;cp&#65533;&#65533;&#65533;H<3d&#65533;&#592;&#65533;*&#65533;I&#65533;&#65533;&#65533;]&#65533;&#65533;Q&#65533;&#65533;  &#65533;&#65533;b&#65533;=&#65533;	[.&#1174;&#65533;@&#65533;A&#65533;X&#65533;&#65533;&#65533;P&#65533;&#65533;5&#65533;&#65533;&#65533;	&#65533;.&#65533;!&#65533;&#65533;]V&#65533;J&#65533;\&#65533;&#65533;&#65533;1r^P&#65533;Y&#65533;y;i&#65533;
@1&#65533;&#65533;-&#65533;&#65533;z&#65533;&#1948;&#65533;&#65533;J"&#65533;UJ6_I&#65533;&#65533;&#65533;S
&#65533;&#65533;^&#65533;r&#65533;
H&#65533;&#65533;]&#65533;P&#65533;Y&#65533;/&#65533;&#65533;&#1296;&#65533;P"&#65533;\Z+&#65533;&#65533;4D'&#65533;&#65533;&#65533;_&#65533;&#65533;XxRT(Co&#65533; &#65533;3&#65533;'&#65533; &#65533;8rH&#65533;&#65533;5&#65533;1WlB&#65533;&#65533;&#65533;&#65533;R&#65533;p]&#65533;&#65533;&#65533;&#65533;# &#65533;&#65533;9&#65533;&#65533;&#65533;j.&#65533;J&#65533;&#65533;&#65533;&#65533;&#65533;&#65533;&#65533;&#65533;&#65533;$&#65533;&#65533;&#65533;K c&#65533;SA&#65533;&#65533;Y&#65533;&#65533;&#65533;&#65533;&#65533;&#65533;&#65533;4&#65533;Ngv&#65533;=18@&#65533;&#65533;&#65533;&#65533;&#65533;&#65533;&#65533;>&#65533;&#65533;&#65533;&#65533;&#65533;+V&#65533;&#65533;&#65533;&#65533;&#65533;0dCUR&#65533;&#65533;FP&#65533;&#65533;&#65533;A&#65533;)&#1033;&#65533;p&#65533;c&#65533;tE&#65533;%b&#65533;
3&#65533;&#65533;&#65533;&#65533;&#48206;&#65533;ZJ&#65533;&#65533;&#65533;&#65533;g>H&#65533;~.	&#65533;&#65533;&#65533;&#65533;&#65533;&#65533;L&#65533;B&#65533;&#65533;cq&#65533;8&#65533;&#65533;&#65533;@&#65533;&#65533;&#65533;9&#65533;&#65533;&#65533;&#65533;&#65533;p82&#65533;&#65533;&#65533;l
&#65533;&#65533;0G(P&#151;a&#65533;C&#1470;&#65533;&#65533;&#65533;&#65533;^&#65533;f&#65533;`&#65533;aJ&#65533;&#65533;&#65533;.&#65533;&#65533;it&#65533;&#65533;&#65533;-&#65533;)&#65533;R&#65533;&#65533;&#65533;^@&#65533;	T&#65533;&#65533;&#65533;&#65533;!j &#65533;&#65533;&#65533;3&#65533;&#65533;M&#65533;&#65533;"&#65533;p&#1951;D&#65533;&#360;&#65533;^&#65533;xY&#65533;&#65533;&#65533;&#65533;k&#65533;p&#65533;&#65533;&#65533;&#65533;&#65533;&#65533;BO&#65533;&#65533;p&#65533;x&#65533;u[0&#65533;I8&#65533;#.GjP&#65533;h&#65533;C#HG<&#65533;&#65533;&#65533;F&#65533;&#65533;V&#65533; y&#65533;&#65533;CG
~&#65533;&#65533;?&#65533;!&-&#65533;V&#65533;)M&#1761;h:p3&#65533;&#65533;&#65533;[&#65533;&#1257;Eb&#65533;&#65533;&#65533;
&#65533;X**)&#65533;&#65533;&#1060;&#65533;&#65533;V&#65533;
5&#65533;&#65533;4&#65533;&#65533;Y0&#65533;&#65533;s&#65533;^&#65533;&#65533;s=q 9&#65533;r07&#65533;&#65533;&#65533;+&#65533;(<&#65533;&#65533;3&#65533;&#65533;C&#65533;&#65533;D&#1125;&#65533;&#65533;&#65533;C8&#65533;&#65533;&#65533;&#65533;&#65533;S&#65533;&#65533;&#65533;&#65533;i&#65533;
&#65533;&#65533;k=&#65533;x&#65533;Jx6&#65533;&#65533;"&#65533;r0&#65533;.&#65533;SX&#65533;S&#65533;'&#65533;&#65533;=&#65533;&#65533;A&#65533;&#65533;&#65533; 2&#65533;&#65533;-`&#65533;&#65533;&#65533;X&#65533;&#65533;8&#65533;#&#65533;&#65533;&#65533;&#65533;>(&#65533;bH&#65533;x&#65533;&#65533;lh&#65533;&#65533;&#65533;&#65533;&#65533;&#65533;&#65533;&#65533;&#65533;&#1548; 8	I&#65533;&#65533;&#65533;&#1081;&#65533;&#65533;9&#65533;A&#65533;I&#1087;?&#65533;Ij&#65533;&#65533;.&#65533;&#65533;8&#65533;/&#65533;&#65533;d&#65533;&#65533;&#65533;&#65533;#&#65533;&#65533;&#65533;Q&#65533;&#65533;&#65533;&#65533;&#65533;Vk&#65533;
&#65533;&#65533;`&#65533;X! &#65533;m&#1038;@I&#65533;&#65533;P&#65533;Q&#65533;&#65533;x&#65533;b&#65533;35&#65533;&#65533;&#65533;&#65533;&#65533;&#65533;q&#65533;&#65533;&#65533; &#65533;&#65533;j&#65533;&#65533;1&#65533;&#65533;6&#65533;&#65533;&#65533;<e&#65533; &#65533;0!o!&#65533;`&#65533;vd7&#65533;&#65533;&#65533;y&#65533;
&#65533;)&#65533;\y&#65533;&#65533;Y&#65533;&#65533;|"&#65533;&#65533;8&#65533;q:b(&#65533;&#65533;#&#65533;!&#65533;&#65533;&#65533;A&#65533;84"`&#65533;
&#65533;&#65533;&#65533;'&#65533;&#34501;&#65533;&#65533;Hp&#65533;&#1321;&#65533;+&#65533;:&#65533;. t&#65533;&#65533;r $&#65533;F&#65533;&#65533;&#65533;<&#65533;&#65533;Uz&#65533; &#65533;&#65533;&#3882;@4I&#65533;?V&#65533;&#65533;i#)X&#65533;U J&#65533;HA9&#65533;&#65533;&#65533;X&#65533;&#65533;&#65533;Y&#65533;&#65533;&#65533;&#880;E&#65533;a9&#65533;A&#65533;&#65533;^&#65533;&#65533;&#65533;@&#65533;x&#65533;m:q;&#65533;!J&#65533;&#65533;&#65533;X&#65533;4D&#244;&#65533;J&#65533;&#65533;?&#65533;K&#179;&#763;,&#65533;8#&#65533;z1r&#65533;&#65533;H&#65533;d:&#65533;jz&#65533;&#65533;Gh&#65533;&#65533;&#65533;&h&#65533;&#65533;&#65533;&#65533;E8r&#65533;3&#65533;&#65533;&#65533;&#65533;&#65533;&#65533;&#65533;&#65533;&#65533;&#65533;&#65533;&#65533;?&#65533;&#1234;&#65533;@&#65533; >p&#65533;&#65533;'&#65533; &#65533;
&#65533;&#65533;9>8&#65533;k&#65533;&#65533;&#65533;&#65533;&#43245;&#65533;Q@&#65533;S&#65533;&#65533;@V(AJ&#65533;&#65533;!&#65533;&#65533;J&#65533;&#65533;&#65533;&#65533;C&#65533;&#65533; &#65533;&#65533;&#65533;+M&#65533;c&#65533;h&#65533;&#65533;`&#65533;a=\&#65533;,)&#65533;&#27402;@P/&#65533;&#65533;E&#65533;:&#65533;A	&#65533;q&#65533;Tc&#65533;&#65533;P&#65533;@&#65533;,Q&#65533;S&#1702;&#65533;*S"&#65533;^&#65533;&#65533;&#1668;&#65533;,?Y&#65533;&#65533;&#1593;&#65533;&#65533;)0TB&#65533;&#65533;I&#65533;&#65533;&#65533; &#65533;&#65533; &#65533;+(&#65533;&#65533; &#65533;&#65533;&#65533;	vL	W&#1620;N!S&#1101;&#65533;&#65533;&#65533;Q)&#65533;G&#65533;H&#65533;7&#65533;&#65533;&#65533;&#626;&#65533;e&#65533;=3&#65533;&#65533;&#956;6&#65533;&#65533;=X0&#65533;|&#65533;&#65533;&#65533;
&#65533;&#65533;&#65533;&#65533;li&#65533;&#65533;&#65533;J8'&#65533;'z&#65533;&#65533;&#65533;k&#65533;-;&#65533;&#65533;&#65533;o&#65533;M,&#1197;@&#65533;&#65533;&#1728;&#65533;t&#65533;@Uh&#65533;S&#65533;&#65533;&#65533;&#65533;&#65533;&#65533;&#65533;B94"&#65533;;&#65533;MQW)7&#65533;DO&#65533;&#65533;^)&#65533;X&#65533;&#65533;&#65533;&#65533;&#65533;5&#65533;8&#65533;$&#65533;&#65533;&#65533;F&#65533;T&#65533;J&#65533;&#65533;`	&#65533;
&#65533;l&#65533;V&#65533;&#65533;&#65533;&#65533;&#65533;Q&#65533;&#65533;&#65533;&#65533;&#65533;&#65533;&#65533;&#65533;`sU&#65533;&#65533;4P&#65533;&#65533; &#65533;&#65533;#8&#65533;8T&Y&#65533;d`&#65533;&#65533;&#65533;$V?(&#65533;h&#65533;&#65533;1&#65533;e&#65533;&#65533;&#65533;&#65533;.&#65533;;T9&#65533;H&#65533;&#65533;&#65533;&#65533;&#65533;|&#65533;&#65533;M&#65533;Hp&#65533;&#65533;&#65533;E&#65533;&#65533;&#65533;2&#65533;X&#65533;-SH&#65533;&#65533;?&#65533;%U&#65533;l&#65533;&#65533;'&#65533;&#65533;3&#65533;Kh&#65533;&#65533;T&#65533;&#65533;R&#65533;&#65533;&#65533;/&#65533;&#65533;&#65533;&#1458;-3&#65533;&#65533;&#65533;&#65533;pST&#65533;&#65533;&#65533;<&#65533;&#65533;A
&#65533;&#65533;q&#273;h&#65533;&#65533;/&#65533;&#1624;&#65533;&#65533;&#65533;&#65533;&#65533;t .&#65533;8&#65533;he&#65533;&#65533;8
R&#65533;&#65533;^&#65533;&#565;\KR&#65533;&#65533;&#65533;&#53825;DH&#65533;&#65533;&#65533;+N&#65533;*&#65533;&#65533;&#65533;&#65533;Ix&#65533;IA*PT]&#65533;SR35&#65533;&#65533;PP&#65533;&#65533;
8&#65533;lH&#65533;&#65533;:	%&#65533;&#65533;&#65533;GK&#65533;dH&#65533;&#65533;&#65533;K&#65533;&#65533;&#65533;&#65533;&#65533;&#65533;&#65533;&#65533;&#407;t&#65533;&#65533;`&#65533;i&#65533;&#65533;&#65533;M&#65533;AP&#65533;J&#65533;&#65533;!&#65533;&#65533;&#65533;&#1450;&#65533;&#65533;@&#65533;&#65533;s=2S&#65533; 5&#65533;&#65533;&#65533;&#65533;t&#65533;J&#65533;&#65533;&#65533;&#65533;&#744;&#65533;k`&#65533;! &#65533;n1&#65533;8&#65533; @&#65533;&#65533;&#65533;&#65533;&#65533;)@&#65533;&#65533;&#65533;1&#65533;Y X&#65533;&#65533;
x&#65533;9i&#65533;&#65533; &#65533;lm&#65533;0&#65533;&#65533;`&#65533;$&#65533;MM&#65533;8&#65533;#&#65533;n&#65533;&#65533;`&#65533;&#65533;3I&#65533;Y&#65533;&#65533;!s&#65533;&#65533;&#65533;&#20297;?8	t&#65533;0&#65533;6&#65533;> @&#65533;&#65533;43&#537;&#65533;A	&#65533;u&#65533;&#65533;&#65533;*&#65533;&#1752;c8&#65533;&#65533;&#65533;&#65533;`&#1703;&#1362;&#65533;Q&#65533;&#1542;&#65533;&#65533;&#65533;&#1345;sU&#65533;PK&#504;<&#65533;8&#65533;G&#65533;&#65533;c&#65533;	&#65533;&#65533;&#65533;&#65533;&#65533;`&#65533;&#65533;&#65533;&#65533;&#65533;&#65533;i&#65533;i&#261;&#65533;&#65533;h9}3&#65533;&#65533;M&#65533;&#65533;&#65533;&#65533;h&#65533;&#65533;\6&#65533;B&#65533;&#65533;s&#1405;&#65533;&#65533;N&#65533;b&#65533;&#65533;"&#65533;&#65533;&#65533;&#65533;&#65533;&#65533;&#65533;W&#65533;Rs&#65533;&#65533;9&#65533;1E&#65533;&#65533;]&#65533;0&#65533;&#65533;&#65533;&#65533;&#65533;0&#65533;ZPCl&#65533;&#65533;2&#65533;&#65533;&#65533;0&#65533;X	&#65533;&#65533;&#65533;&#65533;5p&#65533;&#65533;&#65533;&#65533;3&#65533;&#65533;&#65533;	&#65533;`0Y&#1568;?&#65533;&#65533;&#65533;&#64641;?h&#65533;a&#65533;^i&#65533;&#65533;Z&#65533;&#65533;&#885;&#65533;&#65533;&#65533;=	&#65533;&#65533;&#65533;p&#65533;&#65533;P&#65533;I&#65533;8&#65533;D8&#65533;&#65533;X&#65533;*&#65533;&#65533;&#65533;iA2&#65533;&#65533;&#65533;)U@&#65533;H8`&#65533;&#65533; &#65533; &#341;&#65533;q&#65533;X&#65533;A&#65533;?8&#65533;0&#65533;`U0&#65533;>&#65533;&#65533;&#65533;(&#65533;&#65533; &#65533;H&#586;&#65533;&#65533;&#1533;[&#65533;Jh&#65533;(l&#65533;M8&#65533;&U3&#65533;&#65533;&#65533;&#65533;e&#65533;&#65533;&#65533;a&#65533;&#65533;&#65533;&#65533;&#65533;-b&#65533;(&#65533;-&#65533;&#1029;R&#65533;2&#65533;`*&#65533;s&#65533;&#65533;&#65533;R&#65533;&#65533;&#65533;&#65533;p&#65533;#&#65533;]	&#65533;+&#1834;&#65533;=&#65533;  &#65533;&#65533;&#65533;&#65533;&#65533;&#65533;-&#65533;&#65533;5(&#65533;g&#65533;&#16916;$&#65533;&#65533;$&#65533;0&#65533;&#65533;&#65533;@&#65533;17%\&#65533;H&#65533;&#65533;	:&#65533;$&#65533;K6*&#65533;&#65533;&#65533;b&#1817;V+&#65533;&#65533;3('&#65533;8&#65533;c'&#65533;&#65533;&#65533;O-&#65533; &#65533;$P6&#65533;&#65533;&#65533;	)BR&#65533;&#65533;&#65533;_;&#65533;k&#65533;&#65533;&#65533;&#1722;;6U&#65533;&#65533;&#65533;79&#65533;&#65533;&#65533;9&#65533;X&#65533;&#65533;&#65533;e&#65533;(0k&#65533;U&#65533;c&#65533;&#65533;&#65533;&#2034;&#65533;&#65533;0&#65533;`&#65533;&#65533;&#65533;&#65533;$&#65533;&#65533;&#65533;&#65533;&#65533;GwC&#65533;&#1957;#r&#1063;&#65533;&#65533;joFrMWs&#65533;&#65533;t&#65533;=&#65533;(&#65533;&#65533;Mg&#65533;pL&#65533;&#65533;&#65533;5&#65533;Y&#65533;s&#518;&#65533;X&#65533;(&#65533;'&#65533;&#65533;&#65533;}&#65533;&#65533;&#65533;C&#65533;K&#65533;E&#65533;&#65533;&#65533;&#65533;&#640;&#65533;&#65533;g8&#65533;s
V&#65533;&#65533;+<&#65533;&#65533;Jx&#65533;&#65533;)r&#65533;&#1944;&#65533;6&#208;&#1953;V&#65533;\4T&#65533;i&#65533;H&#65533;*&#65533;i5&#65533;&#65533;s&#65533;F&#65533;&#65533;&#65533;&#65533;&#65533;&#65533;cX&#65533;&#65533;&#65533;@&#65533;&#65533;&#65533;&#65533;$P&#23476;UBR&#65533;&#65533;&#65533;HHP-"&#65533;&#65533;&#65533;&#65533;x&#65533;&#65533;&#65533;&#65533;&#65533;B&#65533;&#65533;=&#65533;8&#65533;X&#65533;c&#65533;V&#65533;&#65533;d&#65533;5 p&#65533;>&#65533;&#65533;&#65533;&#65533;&#65533;&#65533;&#65533;$9&#65533;>&#65533;&#65533;&#65533;> V&#65533;j^&#65533;O&#65533;&#1024;&#65533;&#65533;&#65533;iF	&#65533;&#942;JP&#65533;nr&#65533;&#65533;L&#65533;&#65533;&#65533;E&#65533;&#65533;&#65533;asN&#65533;&#65533;F&#65533;&#65533;&#65533;Zr@&#65533;,$&#65533;7`Z&#65533;&#65533;R&#65533;@{&#65533;'T&#65533;bP&#65533;U&#65533;.S&#65533;:&#65533;)m&#1294;&#65533;&#65533;&#65533;&#65533;&#65533;&#65533;&#65533;	k&#65533;D&#65533;&#65533;  &#65533;&#65533;0&#65533;8h&#65533;A&#65533;r&#65533;&#65533;&#65533;2/&#65533;@E&#65533;6=&#65533;&#65533;&#65533;/t&#65533;&#65533;&#65533;<&#65533;1&#65533;&#65533;MN&#65533;1&#65533;r@U8&#65533;&#65533;&#65533;&#1322;p&#65533;&#65533;&#65533;&#65533;&#65533;&#65533;8HP&#65533;&#8620;&#65533;&#65533; &#65533;&#65533;&#65533;dP>:6&#1199;&#65533;_&#1732;H&#65533;&#65533;)&#65533;&#65533;&#65533;&#65533;;&#65533;n&#65533;&#65533;&#65533;5&#65533;kG&#65533;d&#65533;^^&#65533;'>&#65533;"&#65533;h&#65533;V&#65533;&#65533;&#65533;0&#65533;=&#39558;&#65533;<&#65533;&#65533;&#65533;zSN&#65533;&#65533;&#65533;&#65533;&#65533;&#65533;7&#65533;&#65533;Rn\&#1038;&#65533;0&#65533;&#65533;%vl&#65533;/&#65533;n&#65533; &#65533;&#65533;(&#65533;r&#65533;&#65533;b0&#65533;,&#65533;&#65533;&#65533;&#65533;Y&#565;&#65533;CxC&#1728;0&#1938;&#65533;g&#65533;}&#65533;.R&#65533;&#65533;l&#65533;&#65533;y&#65533;&#65533;CDD&#65533;&#65533;&#65533;&#65533;z9&#65533;5&#65533;&#65533;&#65533;&#65533;&#65533;&#65533;(
6&#65533;&#65533;&#65533;&#65533;a&#65533;=&#65533;e&#65533;&#65533;&#65533;&#65533;&#65533;&#65533;&#65533;&#65533;A&#65533;&#65533;&#65533;&#65533;
y&#65533;&#65533;&#65533;&#65533;q&#65533;&#65533;&#32984;w&#65533;&#65533;&#65533;&#65533;O&#65533;&#65533;)&#65533;+5&#65533;&#65533;,&#65533;&#65533;&#1861;8J0&#65533;;N&#65533;&#65533;&#65533;&#65533;&#65533;&#65533;&#65533;d&#65533;&#65533;&#65533;&#65533;0-&#65533;&#65533;>X&#65533;&#1826;y&#65533;&#65533;&#65533;z&#65533;&#65533;&#65533;H)&#65533;&#1723;) m%&#65533;w&#65533;k&#65533;&#65533;*p&#65533;&#65533;&#65533;jGR&#262;&#65533;&#65533;&#65533;&#65533;>gkQe&#65533;`&#65533;&#65533;9&#65533;&#65533;&#65533;t&#65533;{v&#65533;&#65533;#_&#65533;&#65533;0|&#65533;w3&#65533;&#65533;~M.&#1171;&#65533;X8Tm&#437;&#65533;&#65533;Ye&#65533;&#65533;&#65533;&#65533;&#65533;&#65533;j&#65533;h9&#65533;&#1469;}&#65533;&#65533;&#65533;l}&#65533;m&#65533;I&#65533;&#65533;$&#65533;&#65533;&#65533;&#65533;n&#65533;&#65533;<A&#65533;&#65533;&#65533;&#65533;&#65533;&#65533;&#65533;)ct&#65533;&#65533;&#65533;&#65533;&#65533;&#412;&#1606;&#19929;&#65533;N&#65533;&#65533;95N&#65533;]&#65533;&#65533;&#65533;&#65533;&#65533;)0C&#65533;&#25126;z_&#65533;z&#65533;z-8	V&#65533;~`F&#65533;&#65533;&#65533;&#65533;S&#65533;&#65533;&#65533;&#65533;x5&#65533;&#65533;l0&#65533;&#65533;&#65533;&#65533;&#65533;&#65533;&#65533;&#65533;k&#65533;&#65533;Q&#65533;S&#65533;&#792;&#65533;b&#65533;B9r.:&#65533;&#65533;&#65533;"&#65533;(&#65533;h&#65533;"&#396;7r&#65533;Q&#385;2&#65533;&#65533;1&#65533;&#65533; &#65533;&#65533;*T&#65533;u&#65533;L,!o&#65533;&#65533;ZahN&#65533;+&#65533;d&#65533;&#65533;+) 1&#65533;*5d&#65533;&#65533;&#65533;E!&#65533;8&#65533;&L&#1574;p&#1091;r&#65533;HxiD&#65533;&#65533;5*&#65533;P&#65533;&#65533;(ZH*&#65533;&#65533;&#65533;&#65533;$&#65533;2JB&#65533;b&#65533;I&#65533;&M*&#65533;`Iih&#65533;0C&#12521;*~H&#65533;&Cn$i&#65533;x&#65533;"&#65533;&#65533;&#65533;<Ux&#65533;&#65533;&#65533;8q.M#&#1442;	&#65533;"S&#65533;m&#65533;&#1585;3T&#65533;D)&#65533;	
m&#65533;PEip3&#65533;&#65533;Q(N&#65533;&#65533;B+&#65533;&#65533;$&#65533;&#65533;&#65533;'Y&#65533;>&#65533;&#196;!&#65533;L&#65533;&#65533;E&#65533;&#65533;&#65533;&#65533;&#65533;"B1P S&#65533;[	C5&#65533;&#65533;@~Xdf&#65533;&#65533;&#65533;BDx&#65533;,&#65533;	h&#65533;A&#65533;@&#65533;y&#65533; &#65533;:&#65533;&#65533;$&#65533;&#65533;&#65533;&#65533;&#65533;5&#65533;&#65533;xX&#65533;6j&#65533;D&#65533;
+&#65533;T	E&#65533;0a@&#65533;?&#65533;0&#65533;gT4&#65533;6TQ&#65533;&#65533;
&#65533;&#65533;&#65533;$&#65533;E&#65533;BF&#65533;&#65533;Pg5&#65533;&#65533;&#357;:VHB&#65533;e&#65533;%p7&#65533;&#65533;
`1P&#65533;&#65533;}&#65533;!&#65533;&#65533;)&#65533;8&#65533;%&#65533;G&#65533;&#65533;~&#65533;&#65533;'	$&#65533;H_L@&#65533;)&#65533;&#65533;fa&#65533;|&#65533;&#65533;&#65533;&#65533;&#65533;&#65533;|rd@&#65533;e&#65533;
}g&#65533;E&#65533;&#65533;a&#65533;g&#65533;,&#65533;&#65533;A	
A&#65533;ua&#65533;Jj&#65533;ah&#1095;Zd&#65533;&#65533;v&#65533;&#65533;&#65533;"&#65533;I2&#1619;rp&#65533;&#65533;B>&#65533;@&#65533;&#65533;J&#65533;BE&#65533;&#65533;7Df&#65533;&#65533;&#65533;
ep&#65533;*f|`&#65533;&#65533;&#65533;&#65533;,&#65533;&#65533; &#65533;&#65533;z&#65533;Ql&#65533;&#581;+&#65533;#&#65533;5&#65533;&#65533;&#65533;&#65533;*&#65533;&#65533;;M&#65533;&#65533;d&#65533;-@&#65533;&#65533;8&#65533;&#65533;|&#65533;&#65533;&#65533;&#65533;6&#65533;&#65533;=&#65533;&#65533;	B&#65533;&#65533;_&#65533;PC,&#65533;&#65533;o&#65533;	$&#65533;&#65533;%&#65533;$&#65533; &#65533;$&#65533;
&#65533;&#65533;&#65533;&#65533;&#65533;&#65533;0	kZ&#65533;'a!&#65533;&#65533;ET&#1127;Pe
S&#65533;#&#65533;Q&#412;
&#65533;&#65533;&#65533;&#65533;qcQ&#65533;B&#65533;&#65533;&#791;n&#65533;&#65533;B&#65533;&#65533;}ZE&#65533;QR	&#65533; &#65533;E&#65533;H&#65533;&#65533;E(&#65533;,&#65533;}&#65533;:&#65533;7j&#65533;&#65533;j&#65533;`	>&#65533;&#65533;&#65533;&#65533;&#65533;&#65533;&#65533;$1T&#65533;&#65533;&#1652;&#65533;&#65533;&#65533;G&#65533;&#65533;&#65533;*D8dJ&#65533;<&#65533;&#65533;1
4 Af&#65533;&#65533;&#65533;&#65533;j&#65533;9&#65533;&#65533;0@-&#65533;`&#65533;,&#65533;L&#65533;&#570;&#65533;&#65533;RB9&#65533;^NpX&#65533;&#65533;:)&#65533;&#65533;&#65533;&#65533;
&#65533;&#65533;jL&#65533;&#65533;
o&#65533;&#65533;Wo&#65533;&#1026;&#65533;&#65533;&#65533;&#65533;d&#1616;&#65533;ZP&#65533;u&#65533;[
-lE&#65533;%p&#65533;&#65533;&#65533;&#65533;)&#65533;r&#65533;&#65533;>e48&#65533;Q&#65533;&#65533;&#65533;&#65533;E&#65533;&#65533;a&#65533;F@&#65533;&#65533;A\T&#65533;&#65533;r&#65533;Y@b&#65533;&#65533;r &#65533;c9afQ&#65533;S&#65533;&#65533;&#65533;&#65533;Bb&#232;&#1868;`&#65533;&#65533;b&#65533;&#65533;&#65533;&#544;&#65533;&#65533;&#65533;(QS=&#65533;m&#65533;&#65533;&#65533;&#65533;&#65533;&#65533;W&#65533;a;&#65533;&#65533;+R&#65533;P&#65533;D,SH&#65533;&#65533;&#65533;&#65533;&#65533;a&#65533;N'&#65533;,&#65533;E&#65533;&#65533;}* &#65533;&#65533;&#65533;&#65533;"&#65533;&#65533;)R&#65533;#!&#65533;&#65533;* &#65533;&#65533;&#65533;N&#65533;0E<&#65533;&#65533;q;&#65533;7&#65533;Q&#65533;KT&#65533;^_&#65533;A
&#65533;+\&#65533;&#65533;8CA&#65533;&#65533;&#65533;&#65533;U&#65533;^0&#65533;&#65533;bCbXX`&#65533;&#65533;"`&#65533;F&#65533;"	&#65533;D9PP&#65533;&#65533;&#65533;2QI&#65533;Su;S&#65533;hF&#65533;&#65533;A~r8&#65533;&#65533;*&#65533;&&#65533;X&#65533;T&#65533;&#65533;&#65533;&#65533;2&#65533;/ 1O a&#65533;r8&#65533;/&#65533;a&#65533;&#65533;&#65533;/&#577;k&#65533;&#65533;&#65533;&#65533;&#65533;"&#65533;&#65533;g*r&#65533;&#65533;b:&#65533;TQ&#65533;S&#65533;
#&#65533;b&#65533;v&#65533;&#65533;&#65533;4&#65533;ga&#65533;E1&#65533;&#65533;&#65533;d#&#65533;&#65533;"&#65533;&#65533;E&#65533;&#65533;A<]&#65533;S&#65533;&#65533;&#65533;@L&#65533;&#65533;j	(sU|(D&#65533;0&#65533;&#65533;0&#65533;JdqQXA&#65533;&#65533;P&#584;&#65533;q#x)&#65533;&#65533;&#65533;&#65533;&#65533;y@&#65533;f&#65533;&#65533;X)&#65533; [`&#65533;&#65533;I&#65533;b)X$&#65533;$v&#65533;MR&#65533;&#65533;<jQ&#65533;2	&#65533;&#65533;z&#65533;ASR&#65533;DP&#65533;&#65533;&#65533; 3&#65533;4&#65533;}a%3+&#65533;d&#65533;&#65533;&#65533;BJ&#65533;&#65533;&#65533;q/|	&#65533;&#65533;&#65533;K&#65533;&#65533;|/&#65533;d&#65533;&#65533;&#65533;#V&#1024;&#65533;&#65533;&#65533; &#65533;&#65533;&#65533;&#65533;&#65533;a/R)9&#289;>UH&#65533;QVV&#65533;&#65533;&#65533;&#65533;&#65533;R&#65533;*-h&#65533;Ub&#65533;&#65533;nx&#65533;&#65533;^&#295;&#65533;&#65533;0&#65533;?&#65533;&#65533;g&#65533;Q&#65533;($&#65533;&#65533;`&#65533;&#65533;&#65533;&#65533;&#65533;&&#65533;"1jQse&#65533;&#65533;&#65533;%4R&#65533;&#65533;&#65533;dz:&#65533;&#318;0[&#65533;&#65533;
c&#65533;A6*A<&#65533;&#65533;H`N%&#65533;S!&#65533;-W&#65533;&#65533;lP&#65533;L&#65533;&#65533;&#65533;C&#65533;&#65533;&#65533;}&#65533;&#65533;&#65533;&#65533;&#65533;VD2&#65533;&#264;)&#65533;z&#65533;	&#65533;)6>xk&&#65533;&#65533;>Xa&#65533;*A.&#65533;rGf	@&#65533;&#65533;&#65533;#y;&#65533;&#65533;\)&#65533;*&#65533;Q&#65533;&#65533;*&#65533;&#65533;&#65533;B&#65533;0&#65533;t&#65533;&#650;L"\&#65533;&#65533;}&#65533;&#1616;&#65533;u;kX&#65533;&#65533;&#65533;O&#65533;,B&#65533;eE&#65533;q&#65533;&#65533;&#65533;"$H+w&#65533;Q!8&#65533;d&#65533;&#65533;&#65533; &#65533;>.&#65533;-9&#65533;&#65533;&#65533;f&#65533;V"Q&#65533;W&#65533;F1&#65533;[&#65533;
&#65533;!&#65533;&#65533;-A^H&#65533;&#65533;N	Bu&#65533;&#65533;\b
%&#65533;&#65533;&#65533;&#65533;&#65533;&#65533;h&#65533;&#65533;&#65533;D('&#65533;=&#65533;$Y\b*&#65533;&#65533;*&#65533;PHee|%HY"X&#65533;&#65533;&#65533;P&#65533;/&#65533;"Hc&&#65533;&#694;2;'&#65533;&#65533;&#65533;&#1076;B&#65533;&#65533;A<p&#65533;c&#65533;I&#65533;	&#65533;&#65533;&#65533;R&#65533;&#65533;&#65533;4&#65533;,&#65533;$&#65533;&#65533;&#65533;>`:&#65533;&#65533;*&#65533;&#65533;j{&#65533;"&#65533;R&#65533;6&#65533;P&#65533;k&#65533;&#65533;@&#65533;&#65533;8U:V!1&#65533;5&#65533;(&#65533;&#65533;&#65533;&#65533;&#65533;@8ud&#1052;"\Q&#65533;&#65533;t&#65533;f)&#65533;&#65533;&#65533;j6.&#65533;&#65533;8|&#65533;&#65533;&#65533;}(r&#65533;wk&#65533;&#65533;&#65533;&#65533;&#1708;&#65533;sH&#65533;+&#65533;1BN&#65533;&#65533;\&#65533;&#65533;&#1538;e&#65533;&#65533;&#1078;&#65533;W&#65533;&#65533;*)&#65533;@DP&#65533;F[&#65533;&#65533;8X&#65533;R&#65533;&#65533;aS&#65533;5&#65533;&#65533;}&#65533;!&#65533;&#65533;&#65533;$&#65533;(&#65533;K&#65533;&#1168;.&#65533;~_k&#65533;&#65533;&#65533;}&#65533;C&#65533;&#65533;&#65533;&#65533;0&#65533;&#65533;"&#65533;yn&#65533;&#65533;&#65533;&#65533;g&#65533;f&#65533;&#65533;]&#65533;T&#65533;&#65533;&#65533;.&#65533;12X&#65533;R&#65533;5&#65533;y@- X/T&#65533;*&#65533;&#1254;U&#65533;&#65533;L&#65533;}&#65533;T&#770;&#65533;&#1918;&#65533;%&#65533;>&#65533;&#65533;rr,`&#65533;&#65533;&#65533;&#1024;&#65533;I&#65533;&#65533;&#65533;"&#65533;&#65533;"V0&#65533;J1&#65533;a&#65533;&#65533;&#6084; "&#65533;&#65533;&#65533;&#65533;&#65533;a%:G&#65533;f2&#65533;Z&#65533;&#65533;:$&#65533;X&#65533;)&#65533;B&#65533;.&#65533;&#65533;Y&#65533;"p&#65533;&#65533;u&#65533;h&#65533;&#65533;c#zE:&#65533;&#65533;cv&#65533;&#65533;&#65533;&#65533;&#65533;P&#1031;U&#65533;K&#65533;&#65533;%#7&#65533;&#65533;I2Sj4&#65533;&#65533;&#65533;u;&#65533;jZ&#232;&#65533;E&#65533;&#65533;&#65533;}&#500;\pQ&#65533;&#65533;&#65533;O&#65533;&#65533;{E&#65533;&#599;r&#65533;P^ &#65533;&#65533;CXbi&#65533;L&#65533;d&#65533;6!&#65533;C&#65533;&#65533;&#65533;,Pb&#65533;&#65533;&#65533;4&#65533;
V^}&#65533;&#500;|&#65533;VFH&#65533;C&#65533;@lB&#65533;)D6&#65533;X&#65533;&#65533;&#65533;&#65533;&#65533;B$&#65533;@&#65533;S&#65533;9&#65533;&#65533;!&#65533;"t&#65533;&#65533;&#65533;v&#65533;&#65533;C$&#65533;Y&#62286;,&#65533;&#65533;
T@-&#65533;&#65533;&#65533;&#847;&#65533;@&#65533;x0A
0&#65533;&#65533;&#65533;&#65533;`B&#65533;&#65533;D&#65533;&#65533;&#65533;%U(W&#65533;&#65533;&#65533;&#65533;0&#65533;&#65533;&#65533;$$&#65533;%\D-i7xH&#65533;&#65533;Ax&#65533;&#65533;'&#65533;&#65533;&#65533;&#65533;_	&#65533;&#331;	G<U0&#65533;&#65533;&#577;&#65533;&#65533;&#65533;Y&#65533;A&#65533;x&#65533;P&#65533;&#65533;!&#65533;a|@aPB&#65533;&#65533;&#65533;&#65533;I &#65533;&#65533;L0&#65533;u&#65533;(&#65533;&#65533;&#65533;F6P&#65533;|0J&#65533;e&#65533;4&#65533;HS
&#65533;&#65533;%@Y@9&#65533;WQ&#65533;&#65533;4&#1945;\&#65533;&#65533;}J&#65533;&#65533;&#65533;&#65533;`&#65533;W%P&#65533;-mY"&#65533;&#65533;A%(&#65533;&#65533;D@&#65533;$&#65533;&#65533;`b!A\,&#65533;&#65533;&#65533;&#65533;&#65533;+t@
&#65533;Bl&#65533;)K&#65533;F&#65533;&#65533;EJd&#65533;9&#65533;&#65533;&#457;!&#65533;&#65533;T&#65533;`&#65533;@@L|&#65533;S8&#65533;&#65533;)	&#65533;R&#65533;&#65533;&#65533;|&#65533;&#65533;$&#65533;V&#65533;&#65533;(&#273;&#65533;&#65533;&#65533;$&#65533;@rUD&#65533;&#65533;T&#65533;_4&#65533;]pS&#65533;_&#791;&#65533;&#65533;&#65533;&#65533;&#65533;&#65533;&#65533;H&#1296;&#1256;d&#65533;l(&#65533;&#65533;]&#65533;&#22081;&#65533;H,&#65533;L(B$C&#65533;A_&#1879;&#65533;&#513;&#65533;T&#65533;&#65533;Wd[z`ED%PJ&#65533;&#65533; D&#65533;EpJ&#65533;&#65533;&#65533;8&#65533;E&#65533;&#65533;5B
ch&#65533;~&#65533;6&#65533;&#65533;&#65533;&#1039;yT&#65533;L@&#65533;&#65533;E&#65533;B&#65533;&#65533;)@E$&#65533;E$&#65533;~	O&#65533;	&#65533;) &#65533;h^D&#65533;@&#65533;&#65533;C&#65533;C&#65533;	&#65533;&#65533;FJ@&#65533;&&#300;WW&#65533;&#65533;S&#1280;4&#65533;&#175;\_&#65533;&#65533;T6p&#65533;S&#65533;U$J!&#65533;J|&#65533; &#65533;Nl&#234;&#65533;&#65533;&#65533;&#65533;&#65533;E&#65533;A&#65533;&#65533;I&#65533;P&#65533;&#65533;&#65533;&MDxOtaX&#65533;W&#65533;"%X&#65533;&#65533;&#65533;&#65533;Sld&#65533;E&#65533;&#65533;+&#65533;b&#65533;,&#65533;@	&#65533;A\&#65533;~&#65533;t&#65533;@9P&#65533;h\&#65533;&#65533;a&#65533;DB$l&#65533;`D$tA}&#65533;&#65533;&#65533;]&#65533;,&#65533;&#65533;&#333;&#65533;&#65533;&#65533;*&#65533;Rc&#65533;d(&#65533;QBY&#65533;A&#65533;t&#65533;&#1169;9|;K&#65533;&#65533;&#65533;A&#65533;@,&#65533;@#i&#65533;?&#65533;_E&#65533;_&#1676;&&#65533;&#65533;&#65533;D@&#65533;&#65533;&#65533;y&#65533;
&#65533;f&#65533;M&`d0A&#65533;bZ&#65533;\'&#65533;q5&#65533;&#65533;NuAP&#65533;&#65533;&#65533;&#1255;&#65533;&#65533;&#65533;,&#65533;!&#65533;P&#65533;H&#65533;&#65533;8&#65533;&#65533;M&#65533;&#65533;&#65533;9M&#65533;&#65533;+&#65533;T}&#65533;E&#65533;&#385;&#65533;&#65533;b&#65533;blTw&#65533;R|&#65533;bi(FX&#65533;&#1616;&#65533;&#65533;&#65533;M&#65533;|&#65533;&#65533;&d&#65533;"hMY&#65533;&#65533;&#65533;&#65533;*&#65533;&#65533; &&#65533;&#65533;b5&#653;*&#65533;&#65533;&#65533;&#65533;&#65533;:&#65533;&#65533;Q&#65533;&&#65533;&#65533;&#65533;)&#65533;dm@	09T&#65533; &#65533;&#65533;&#65533;&#65533;TeR&#65533;V&#65533;,*&#65533;&#65533;&#65533;&#402;B&#65533;
t'&#65533;&#65533;h&#65533; &#65533;&#65533;&#32784;^&#65533;y&#65533;p&#65533;Bkf&#65533;k"_GJ&#65533;[H@@&#65533;xP&#65533;C1&#65533;&#65533;&@&#65533;j&#65533;A$&#65533;W}&#65533;&#65533;6&#65533;&#65533;_&#65533;&#551;A&#65533;W&#65533;_g&#513;&#65533;&#65533;&#65533;&#65533;I&#65533;x&#65533;&#65533;$B&#65533;&#65533;&#1510;&#65533;a&#65533;&#65533;A&#65533;@&#65533;&#65533;&#65533;&#65533;&#65533;AG&dt&#65533;AUN&#65533;X&#65533;g&#65533;&`EF&#1256;_&#65533;_&#65533;O&#65533;&#65533;lYF&#65533;$hh&#65533;F&#65533;TD&#65533;&#65533;&#65533;&#65533;&#65533;DB&#65533;eN@	&#65533;&#65533;&b&#65533;y&#65533;SE&#65533;&#65533;&#65533;n&#65533;_&#65533;&#65533;y&#65533;*H&#65533;&#1289;x2&#65533;&#65533;dW&#65533;	&#65533;&#65533;[W&#65533;&#65533;eJYh&#645;&#65533;#<9+&#65533;f&#65533;\&#65533;&#65533;&#65533;&#65533;X&#65533;9C&#65533;&#65533;B6&#65533;k.&#65533;p&#65533;&#65533;@D&#65533;r&#65533;A&#65533;@M]_D@6H&#65533;&#65533;&#65533;S@)lF&#65533;&#65533;&#65533;@&#65533;I&#65533;0&#65533;&#65533;\&#65533;&#65533;&#65533;/&#65533;R)T&#65533;&#65533;|&#65533;]&#65533;F\b"&#65533;@7&#65533;M&#65533;j&#65533;(&#65533;&#65533;V&#65533;hw&#65533;Or&#65533;+&#65533;.&#65533;&#65533;gE&#65533;E&#65533;<&#65533;&#65533;&#65533;_%&#65533;kD2N&#65533;&#65533;:&#65533;&#798;&#65533;@E6L&#65533;emf&#65533;&#65533;&#65533;&#65533;5&#65533;q)A&#65533;P&#65533;&#65533;%&#65533;&#65533;&#65533;&#65533;8&#65533;&#65533;c)&#65533;}[d
&#65533;dV&#65533;&#65533;VN&#65533;&#65533;&#65533;&#65533;&#65533;&#65533;&#65533;&#1542;&#65533;&#65533;&#65533;V&#65533;"&#65533;&#65533;MY!&#65533;B1&#65533;mh&#65533;&#1992;@&#65533;&#65533;G<@6&#65533;`&#65533;&#65533;D&#65533;!C&#65533;$&#65533;&#65533;&#65533;l7&#65533;&#65533;&#65533;&#65533;P;XD6@
&#1248;&#65533;0MF&#65533;&#65533;&#65533;x&#65533;n&#65533;&#65533;&#65533;&#65533;&#65533;nA,%&#65533;&#65533;&#65533;&#65533;&#65533;T&#65533;s&#65533;&#65533;&#65533;&#65533;{&#65533;JXUNiT-v@t&#65533;2&#65533;&#65533;*&#65533;ZD&#65533;T*F&#65533;A&#65533;*&#65533;&#1133;&#65533;&#65533;&#65533;,&#65533;W&#65533;&#65533;&#65533;F&#65533;&#65533;&#65533;q&#65533;&#65533;Sv&#65533;&#65533;1&#65533;&#65533;(>&#65533;$X'&#65533;cj&#65533;&#65533;`lBW&#65533;&#65533;&#65533;U&#65533;G&#65533;Z&#65533;&#65533;*&#65533;&#65533;PC`&#65533;&#65533;&#65533;& &#65533;@@&#65533;&#65533;f&#65533;&#65533;ua&#65533;L}!&#65533;9t&#65533;>&#65533;%&#65533;&#65533;S&#65533;&#65533;D%p+&#65533;c$&#65533;&#65533;&#65533;#&#65533;&#65533;+s0p
2<&#1616;&#65533;&#65533;&#65533;]*&#65533;&#65533;VD)&#65533;&#65533;Y]I&#1216;&#65533;B&#65533;&#65533;&#65533;&#65533;&#65533;&#65533;&#65533;lt"3IG2X&#65533;&#65533;B&#65533;{Jle%&#65533;&#65533;*&#65533;'H&#65533;bl_&#65533;&#65533;G&#65533;Wj&#65533;,&#65533;nB&#65533;B@]V&#886;A:&#65533;&#65533;&#65533;;&#65533;3&#65533;&#65533;&#756;&#65533;C&#65533;1>&#65533;&#65533;1&#65533;%u&#65533;&#65533;B&#65533;&#65533;&#65533;U&#65533;B&#65533;V&#65533;	\&#65533;&#65533;&#148;&#65533;S&#65533;&#65533;!|,,P+&#65533;&#65533;f2&#65533;$T&#65533;@hZ%&#65533;A&#65533;KD&#65533;&#65533;&#65533;&#65533;&#65533;&#65533;&#65533;&#65533;D&#65533;&#65533;&#1177;&#65533;&#65533;&#65533;A&#65533;&#65533;kJ&#65533;(&#65533;a&#65533;j,O9$@&#65533;8BG&#65533;/2l&#65533;0g&#65533;&#65533;pE&#65533;
&#65533;#;&#65533;C-&&#65533;&#65533;&#1669;&#65533;=&#65533;&#65533;&#65533;&#65533;&#65533;&#65533;d&#65533;&#65533;&#65533;&#65533;y63&#65533;&#65533;&#65533;BGv&#65533;[F&#65533;F'&#65533;&#65533;E&#65533;&#65533;&#65533;@_I&#65533;&#65533;&#65533;&#65533;2FD&#65533;&#730;sE&#65533;&#65533;&#65533;5$l[&#65533;o&#65533;=@&#65533;&#65533;&#65533;q&#65533;&#65533;>&#65533;&#65533;t&#65533;
&#65533;O&#65533;Y&#65533;&#65533;&#65533;T&#65533;{&#65533;`&#65533;0&#65533;,&#65533;?UDDW&#65533;&#65533;E&#65533;K&#65533;&#65533;Q&#65533;&#65533;&#65533;GOQ&#65533;&#65533;C<2&#65533;&#65533;D1&#65533;\J+T&#65533;&#65533;&#65533;&#65533;&#65533;
&#65533;1T%&#65533;n&#65533;p\&#65533;v9@O&#65533;r&#65533;P']&#65533;&#65533;&#1842;g&#65533;B&#65533;&#65533;&#65533;E05F&#65533;&#65533;~=gKRpL&#65533; GoQ7s&#65533;>s4&#65533;P&#65533;&#262;Y&#65533;Mi&#65533;&#65533;pX2XA[&#65533;&#65533;8] &#65533;\&#65533;&#65533;8#&#65533;*&#65533;&#65533;dj&#65533; &#65533;,H&#65533;D/c
&#65533;`o&#65533;JE&#65533;
&#410;JD8&#65533;&#65533;&#65533;h&#65533;&#65533;&#65533;&#65533;,&#65533;(#&#65533;&#65533;A&#65533;&#65533;? &#65533;&#65533;L&#65533;0&#258;!&#65533;&#216;rH&#65533;@&#65533;&#65533;UD&#65533;\%	&#65533;&#65533;&#65533;&#65533;&#65533;@+&#65533;C&#65533;&#65533;I0l&#65533;&#65533;&#65533;h(@%&#65533;&#65533;&#65533;B&#65533;&#65533;&#65533;&#65533;%$&#65533;&#65533;&#521;+&#65533;)F &#65533;E&#65533;&#1320;&#65533;&#65533;&#21416;&#65533;!^0&#65533;Q&#65533;&#1786;`&#65533;cMAk&#65533;&#65533;&#65533;W&#65533;&#65533;&#65533;&#65533;&#65533;AX&#65533;&#65533;9&#65533;1V&#65533;@&#65533;|&#65533;&#65533;Q&#65533;&#65533;&#65533;D&#65533;9&#65533;3~&#65533;e$&#65533;u]&#65533;,&#65533;&#65533;d&#65533;&#65533;&#65533;TrW&#65533;1<&#65533;E&#65533;
3Oxt&#65533;Zf(&#65533;b&#65533;&#65533;E$4;B%&#65533;&#65533;(&#402;&#65533;9A\LG&#65533;&#65533;:&#65533;p?v@&#65533;&#65533;)&#65533;&#65533;&#65533;&#65533;&#65533;&#65533;Mx&#65533;b:&#65533;8&#65533;&#65533;&#65533;&#65533;]&#65533;&#65533;&#65533;p&#65533;&#65533;&#1628;9&#65533;&#65533;J&#65533;C6&#65533;&#65533;)S&#65533;4&#65533;&#65533;^Bp$&#65533;N.6+s&#65533;&#65533;&#65533;&#65533;&#65533;$(QC&#65533;B&#65533;@	x&#65533;&#1193;AL&#65533;f&#513;-&#384;J&#65533;'&#1707;6(A&#65533;&#65533;I&#65533;G&#65533;`&#65533;4&#1785;<&#65533;&#65533;&#65533;&#65533;G}&#65533;&#65533;&#65533;&#65533;&#65533;|+&#65533;9/z&#65533;*.D*x&#65533;&#399;&#65533;&#65533;&#65533;&#65533;&#65533;4EkDB%&#65533;.&#65533;2&#65533;3q2t@t0&#65533;?B&#65533;&#65533;P&#65533;&#65533;&#65533;&#65533;$@&#65533;M@4J&#1792;&#65533;C&#65533;&#2044;@6&#65533;&#65533;&#65533;pcvW&#65533;B&#796;&#65533;^&#65533;M&#483;&#65533;&#65533;&#65533;	Y&#65533;Y&#65533;C&#65533;&#65533;&#65533;Np&#815;&#65533;{&#65533;&#65533;&#65533;,&#65533;&#65533;N&#65533;&#65533;4&&#65533;&#65533;MP&#65533;8&#65533;,&#65533;Q&#65533;a&#65533;&#65533;)&#65533;&#65533;&#65533;M@H&#65533;&#65533;&#65533;&#65533;&#65533;&#65533;`&#65533;-eXGv&#65533;&#65533;&#65533;-&#704;&#65533;U&#65533;&#65533;&#1932;AV&#65533;Qv&#65533;&#65533;&#65533;H&#65533;&#65533;;&#65533;&#65533;aP&#65533;l&#65533;0&#334;&#65533;&#65533;&#65533;*%Q4&#65533;&#65533;Ed&#65533;B&#65533;&#65533;,@&#65533;J&#65533; &#65533;f*&#65533;BH&#65533;u|<*&#65533;@&#65533;_D&#65533;K&#65533;&#65533;]S&#65533;B9&#65533;&#65533;`/&#65533;&#1810;&#65533;q&#65533;&#65533;$l
\5&&#65533;&#65533;	&#65533;:&#65533;Y&#65533;&&#65533; p(&#65533;&#65533;/&#65533;&#65533;&#65533;&#65533;&#65533;&#65533;@
&#65533;ps&&#65533;*@&#65533;B@.&#65533;H:&#65533;&#65533;\&#65533;Q&#65533;&#65533;Fx&#65533;E&#65533;&#65533;&#65533;&#65533;&#65533;&#65533;&#65533;}U@(x&#65533;f&#364;YtP&#65533;&#139;	@&#65533;9-xT&#65533;1&#65533;B?~,&#65533;&#65533;&#65533;!-X&#65533;&#65533;R"&#65533;aq&#65533;Kj&#65533;L&#65533;&#65533; &#1089;&#65533;	&#65533;Z&#65533;`&#65533;&#65533;5&#65533;L&#65533;&#65533;a&#65533;3&#65533;&#65533;-&#65533;&#65533;&#12505;&#65533;>(e&#65533;&#65533;5&#65533;0&#65533;2&#65533;&#852;&#65533;&#65533;5E&#65533;Z4k6$&#65533;&#65533;h&#65533;1&#65533;&#65533;Ev&#65533;j&#1056;&#65533;E&#65533;HG 8*&#193;&#65533;8tFL&#65533;&#65533;g&#65533;X&#65533;&#65533;,&#65533;Q&#65533;&#65533;&#65533;&#65533;~&#65533;&#65533;M&#65533;&#65533;(P	&#65533; &#65533;&#65533;E&#65533;t&#65533;&#65533;&#65533;&#65533;	&#65533;'D&#65533;&#65533;&#65533;z&#65533;&#65533;)S5]$&#65533;xq3&#65533;&#65533;&#65533;I.&#65533;E,&#65533;`&#65533;\&#65533;n&#65533;&#65533;I&#65533;&#65533;Jt&#65533;,&#65533;Y&#65533;Y&#65533;4LJ&#65533;Rt{&#65533;&#65533;&#65533;&#471;o&#65533;Zb&#65533;&#65533;&#65533;P&#65533;&#65533;s&#65533;1&#65533;
8&#65533; Yr`&#65533;&#65533;2D 
&#65533;&#65533;/&#65533;D&#65533;lZ&#65533;$&#65533;&#65533;(&#65533;&#65533;&#65533;&#65533;&#65533;&,&#65533; $,&#65533;d&#65533;6D&#65533;&#65533;"
a&#65533;mV&#65533;V0&#65533;D&#65533;J&#65533; &#65533;&#65533;&&#65533;f&#65533;&#65533;&#776;&#65533;&#65533;&#65533;&#65533;&#65533;&#65533;&#65533;&#65533;&#65533;&#65533;&#65533;>&#65533;&#65533;&#65533;d&#65533;Z#&#65533;"&#1554;cI$M.&#65533;&#65533;hp&#65533;&#65533;,*ad#L&#65533;<&#65533;LTB&#65533;S&#65533;$c&#65533;3(&#65533;E&#65533;T&#65533;&#65533;r&#65533;&#1120;&#65533;&#65533;&#65533;PM&#65533;I&#65533;&#65533;Xi& 9&#65533;p&#65533;(&#65533;&#65533;
#&#65533;&#65533;a&#65533;&#65533;|s
9&#65533;&#792;&#65533;&#65533;@.>&#65533;B&#65533;&#65533;*&#65533;$H&#65533;;&#65533;0R@G&#65533;&#65533;&#65533;f&#65533;&#537;O&#65533;a&#65533;&#65533;&#65533;Xd1 &#65533;@Y&#65533;&#65533;@
*FA&#65533;&#65533;B&#65533;&#65533;&#65533;k&#65533;F&#65533;qu&#65533;h&#65533;&#65533;&#65533;#&#65533;`&#65533;d&#65533;U.y@l&#65533;hQ9&#65533;&#65533;3&#65533;&#65533;&#65533;&#65533;&#65533;I&#65533;BJ&#65533;&#65533;&#65533;&#65533;&#65533;&#65533;&#65533;&#65533;L&#65533;,&#65533;&#65533;&#65533;&#65533;(&#65533;&#65533;b&#65533;>XJ)&#65533;&#65533;&&#65533;&#65533;&#17042;S&#1176; &#65533;&#65533;&#11400;&#65533;&#1328;h&#65533;A,&#65533;&#65533;5	&#65533;21D&#65533;1<&#65533;CZ&#65533;"&#65533;&#65533;&#65533;	.)&#65533;&#65533;d&#65533;&#65533;&#65533;&#65533;)&#65533;
&#65533;&#65533;0@&#65533;&&#65533;H&#65533;&#65533;(&#65533;&#65533;&#65533;Z&#65533;F&#65533;&#65533;"&#65533;&#65533;@&#65533;7&#65533;&#65533;E&#65533;&#2480;H.R&#65533;&#65533;8&#65533;L1$&#65533;&#65533;3&#65533;&#65533;|Q&#65533;&#65533;&#65533;&#65533;R8&#65533;;t^&#65533;&#65533;;&#65533;&#65533;&#592;	&#65533;x&#65533;&#65533;&#65533;)&#65533;&#65533;?s&#65533;&#1892;YY&#65533;&#1044;&#65533;(FtB&#65533;[mg1E&#65533;x(&#65533;u&#65533;H&#65533;\IP&#65533;]9&R&#65533;m@@I&#65533;c&#65533;k&#65533;/,rQ&#65533;J!&#65533;&#65533;&#65533;=Pp&#65533;"&#65533;&#65533;LX&#65533;&#65533;:&#65533;&#65533;$&0E&#65533;&#65533;&#65533;&#65533;G&#65533;&#65533;	),&#65533;&#65533;+&#1142;&#65533;*&#65533;&#65533;Z&#257;&#65533;~&#65533;b&#65533;&#65533;y&#65533;&#65533;&#65533;&#65533;'&#65533;9&#65533;	&&#65533;a&#65533;&#65533;&#65533;&#65533;&#65533;&#1801;26&#65533;t&#65533;@&#65533;&#65533;@F
&#65533;&#65533;v!#H&#65533;N*&#65533;&#65533;HlAmls&#65533;&#65533;&#65533;&#65533;&#65533;&#65533;R&#65533;:7R&#65533;&S8&#65533;q&#65533;<&#65533;&#65533;&#65533;";&#65533;Wu&#65533;`&#65533;8&#65533;'&#65533;Y&#65533;&#65533;&#65533;a8&#65533;1.W&#65533;0&#65533;)(&#65533;U&#65533;&#65533;T&#65533;&#65533;9&#65533;&#65533;G8&#65533;!~5&#65533;&#65533; I&#566;&#65533;MH`B$&#65533;&#65533;P@"O&#65533;&#65533;&#65533;&#65533;&#65533;mC-I&#1388;v@&#65533;=&#65533;&#65533;&#65533;&#65533;&#65533;@&#65533;&#65533;&#65533;=&#65533;@Q&#65533;g&#65533;9%8v&#65533;&#65533;B&#65533;4L&#65533;}\&#65533;A&#1200;%&#65533;&#65533;&#65533;,k&#65533;&#65533;&#65533;&#65533;&#190;&#65533;]&#65533;&#65533;&#65533;&#65533;#Yd&#65533;(A9^ &#65533;&#65533;ol" `&#65533;P&#65533;m&#65533;S&#65533;b"&#65533;6&#65533;&#65533;6&#65533;&#65533;&#65533;&#65533;J<@&#65533;&#65533;&#65533;RN&#65533;5&#65533;dX&#65533;&#65533; &#65533;%&#65533;&#65533;0$- &#65533;E*`&#65533;&#65533;G&#65533;S0Eq&#1945;&#65533;&#65533;gS(AL&#65533;@G<>&#65533;&#65533;1(a&#65533;t W&#65533; 	^@$&#65533; !&#65533;M4J&#65533;&#65533;&#65533;b1*,s&#65533;Y^&#65533;&#65533;~&#65533;x&#65533;b&#65533;&#65533;t&#65533;3i&#65533;NG&#65533;0&#65533;	&#65533;&#65533;la&#65533;&#65533;`&#65533;&#1312;&#65533;&#65533;&#65533;F&#65533;&#65533;&#65533;6PB&#65533;&#65533;&#65533;&#65533;%&#65533;&#65533;d&#65533;&#65533;<&#65533;&#65533;y@D&#65533;&#65533;
&#65533;<&#65533;&#65533;&#524;&#65533;1&#65533;"9r&#65533;&#65533;]B&#65533;&#65533;AX&#65533;
&#65533;&#65533;dH&#65533;$%-&#65533;/b&#65533;XZ:&#65533;&#65533;U&#65533; ](,g1&#65533;&#65533;lc%&#65533;&#65533;&#65533;.%&#65533;K&#65533;$1&#65533;+&#65533;E&#65533;$&#65533;,&#65533;&#65533;&#65533;}fxa 	"&#65533;&#65533;&#65533;<&#65533;&#65533;&#65533;&#65533;g&#65533;&#65533;&#65533;@&#65533; @j&#65533;&#65533;XJ$&#626;&#65533;(2n&#65533;4&#65533;&#65533;B&#65533;I&#65533;b
1&#65533;&#65533;%Y&#65533;&#65533;H&#65533;q&#65533;&#65533;5(&#65533;
$&#65533;:&#65533;&#65533;P^&#65533;&#65533;]&#65533;&#65533;6&#65533;&#65533;&#65533;nw>&#65533;"&#65533;&#65533;&#65533;&#65533;\&#65533;Y(&#65533;&#65533;TRC&#65533;&#65533;&#65533;&#65533;h.H&#65533;hjN[2&#65533;&#65533;;`&#159;!d
l bu&#65533;`r&#65533;A	Dr&#65533;.t&#65533;|&#65533;&#65533;&#65533;$3L&#65533;&#560;02$&#65533;&#65533;4P&#65533;&#65533;&#65533;D&#1201;&#65533;El-&#65533;&#65533;2V&#65533;8&#65533;h.&#65533;&#65533;&#65533;&#65533;&#65533;&#65533;&#65533;A&#3238;&#65533;&#65533;&#65533;&#65533;xN&#65533;x&#65533;&#65533;&#65533;qe&&#65533;X&#65533;&#65533;"&#65533;&#65533;l$@&#65533;&#65533;A@6&#65533;&#65533;N&#65533;&#65533;&#1764;P$-L_&#65533;y
{&#65533;\&#65533;&#65533;&#65533;e&#65533;&#65533;&#65533;&#65533;&#65533;&&#12673;&#65533;&#65533;&#65533;&#65533;&#65533;kD&#65533;&#65533;pZ@&#65533;"&#65533;@&#65533;*&#65533;]A&#65533;&#65533;&#65533;&#65533;&#65533;,&#65533;&#65533;&#65533;&#65533;B&#65533;&#65533;hY&#65533;&#65533;&#65533;I&#65533;&#65533;&#65533; "!&#65533;&#65533;} P&#65533;':&#65533;PY2|&#65533;&#65533;q&#65533;&#65533;&#65533;&#65533;$&#65533;(&#65533;T_y&#65533;&#65533;&#65533;&#65533;)&#65533;&#65533;&#65533;0D&#65533;XXD&#65533;D&#65533;_&#65533;&#65533;&#65533;&#65533;&#65533;&#65533;H&#65533;&#65533;(&#65533;&#65533;f&#65533;&#65533;&#65533;"T&#65533;054@*'FFMo&#65533;?&#1292;&#65533;l&#65533;@&#65533;&#65533;&#65533;&#65533;)&#65533;&#65533;>V &#65533;&#65533;&#65533;y[dR?0a&#65533;-#/&#65533;&#65533;&#65533;@`&#1126;El"-&#65533;&#65533;&#65533;%1{&#65533;)&#497;&#65533;,N&#65533;&#65533;|&#65533;&#525;&#65533;&#65533;&#65533;IX&#65533;G$@B	`&#65533;&#65533;&#65533;&#65533;&#65533;zV&#65533;$&#65533;!&#65533;dC&#65533;X0&#65533;P&#65533;&#65533;;@
<&#65533;g9kN&#65533;&#65533;9&#65533;h^B&#65533;&#1124;K&#65533;A*&#65533;&#65533;Y$&#65533;&#65533;&#65533;ACG&#65533;OX&#65533;_"D&#65533;e5&#65533;0&#65533;&#65533;p&#65533;Z&#65533;t&#65533;@=(@&#65533;a&#65533;d&#65533;z&#65533;&#65533;L&#65533;>5&#65533;a&#65533;AK&#65533;&#65533;h&#65533;I&#65533;I}&#65533;^V<&#65533;V&#65533;&#65533;&#65533;}0&#65533;&#304;T&#65533;&#65533;&#65533;%&#65533;r&#1547;$b&#1029;&#65533;&#1024;&#65533;&#65533;>X&#65533;&&#65533;&#65533;$&#65533;&#65533;=|lc&#65533;e&#65533;I2&#65533;&#65533;&#65533;(o&#65533;/&#65533;&#65533;&#65533;a[&#65533;&#65533;&#65533;&#65533;I&#862;&#65533;r&#65533;&#65533;e&#65533;[&#65533;rB_.&#65533;)"ga_&#65533;&#836;&#65533;9C&#65533;&#65533;o"y@B"\V<'a(&#65533;w&#65533;j_&#65533;&#65533;&#65533;&#65533;G@&#65533;&#65533;V{&#65533;F7&#65533;`!&#65533;5jQ&#65533;
&#65533;C+&#65533;&#65533;&#65533;&#65533;Q&#65533;YL&#65533;&#65533;&#65533;&#65533;&#65533;d&#65533;&#65533;&#65533;&#65533;d!&#65533;i&#65533;&#65533;`&#65533;j&#65533;b&#65533;&#65533;\g&#65533;&#65533;&#65533;4&#65533;PKP&#65533;E&#65533;.$&#65533;&#65533;&#65533;&#65533;&#65533;E$&#65533;&#65533;&#65533;D&#65533;&#65533;`&#65533;&#65533;n&#65533;&#65533;&#65533;&#65533;&#65533;m&#65533;'8&#65533;
&#65533; t&#65533;&#65533;8hK(&#65533;(!F	}&#65533;@-K&#65533;&#852;:&#65533;&#65533;4&#65533;ga&#65533;
{&#65533;&#38288;&#65533;&#65533;`&#65533;f<&#65533;&#65533;,N &#65533;&#65533;&#65533;&#65533;&#1325;g`B&#65533;&#65533;&#65533;@&#65533;&#65533;6F&#65533;&#65533;F6&#65533;&#65533;&#65533;$&#65533;&#65533;X&#65533;t&#65533;&#65533;&#65533;&#65533;&#65533;@&#65533;&#65533;&#65533;i&#65533;V&#65533;8&#65533;F&#65533;&#65533;
&#65533;
&#65533;&#3534;&#65533;&#65533;&#65533;&#65533;4&#65533;lR&#65533;&#65533;&#65533;" `&#65533;<&#65533;&#65533;&#65533;&#65533;&#65533;&#65533;A6&#65533;l&#352;&#65533;A&#65533;&#65533;X"a&#65533;B "aB&#65533;\&#65533;>&#65533;eD8Jb@&#65533;H`&#65533;&#65533;?fah&#65533;&#65533;1&#65533;&#65533;&#65533;~&#65533;Z-<&#65533;&#553;o&#65533;&#65533;4I1&#65533;&#65533;y&#65533;&#65533;&#65533;&#65533;&#65533;&#65533;.&X &#682;P&#65533;&#65533;&#65533;&#65533;!T&#65533;&#65533;vB&#65533;(bA&#65533;.&#65533;b&#65533; 	&#65533;&#65533;&#65533;aa&#65533;*F8L&#65533;b&#65533;}&#65533;j+4&#65533;&#65533;&#65533;&(nmJ &#65533;&#65533;)JM&#65533;&#65533;"1&#65533;&#65533;x&#65533;&#65533;&#65533;&#65533;&#65533;&#65533;&#65533;,&#65533;E&#65533;&#65533;&#65533;m$&#65533;&#65533;"&#65533;&#65533;&#65533;&#65533;&#65533;~`&#65533;,&#65533;&#65533;&#65533;&#65533;d&#65533;&#1328;&#65533;&#65533;d&#65533;&#65533;&#65533;&#65533;4&#65533;&#65533;L&#65533;&#65533;&#65533;09nkn&#65533;&#65533;&#65533;
`nK$H0&#65533;&#65533;(&#65533;T&#65533;&#974;a&#65533;2*&#65533;&#65533;B&#65533;6&#65533;&#65533;x&#65533;V&#1057;p&#65533;Z JP>&#65533; Y&#65533;&#65533;^1Z\1Z&#65533;o&#65533;&#65533;&#65533;&#65533;&#65533;&#65533;+&#65533;K&#65533;KA!V@&#65533;&#65533;&#65533;&#548;&#65533;&#65533;&#513;<`&#65533;&#65533; &#65533;&#65533;1m&#65533;&#65533;&&#65533;Q"N&#65533;K&#65533;&#65533;&#65533;,&#65533;&#65533;&#65533;DB&#65533;G&#65533;&#65533;! &#65533;`tM&#65533;"HB&#65533;&#65533;`
&#1830;*&#65533;&#65533;&#65533;&#65533;&#65533;3K&#65533;&#65533;&#65533;&#65533;"&#65533;&#65533;b&#65533;&#65533;&#65533;&#65533;<FK&#65533;i)4 ^&#65533;4c&#65533;n`&#65533;`	&#65533;(&#65533;\+$&#65533;&#65533;M&#65533;&#65533;&#65533;&#65533;$a&#65533;$+#$\2l`&#65533;B&#65533;R&#65533;&#65533;:	&#65533;D &#65533;^{&#65533;l
&#65533;&#65533;7&#65533;fL`!$&#65533;&#65533;`&#65533;"t&#65533;&#65533;&#65533;&#65533;&#65533;&#65533;@H&#65533;
&#65533;k+&#65533;+A&#65533;&#65533;!&#65533;&#65533;&#65533;&#65533;l/&#65533;&#65533;&#65533;&#65533;&#65533;&#65533;
" &#65533;&#65533;Pa6aP&#65533;&#65533;&#65533;&#65533;[:&#65533;&#65533;&#65533;&#65533;a&#65533;&#65533;&#1034;/@ &#65533;&#65533;/&#65533;!&#65533;&#65533;D&#65533;A&#65533;n&#65533;&#65533;0&#65533;`&#65533;c	~kI+:&#65533;*$l&#65533;&#65533; c_3&#65533; A&#65533;!&#65533;dl&#65533;`&#65533;&#65533;&#65533;&#65533;&#65533;&#65533;&#65533;&#65533;S&#65533;"	&#65533; &#65533;&#65533;!t	&#65533;4|`||8&#65533;D&#65533;&#65533;&#65533;&#65533;`&#292;&#65533;&#65533;Bzd&#65533;&#65533;P&#65533;&#65533;ra&#1954;e,"&#65533;C&#65533;2&#65533;@>R&#65533;&#510;&#65533;&#65533;n&#65533;"T&#65533;R&#65533;&#65533;&#65533;&#65533;6&#65533;p&#65533;&#65533;F&#65533;mX(i	8D&#65533;H&#65533;&#65533;T`a.&#65533;&#65533;L$X&#65533;`.&#65533;&#65533;W~&#65533;o&#65533;&#800;JN&#65533; b&#65533;&#65533;N&#65533;&#65533;&#65533;&#65533;A	&#65533;(W8&#65533;V4&#65533;
&#65533;&#65533;&#65533;&#1795;H&#65533;&#65533;/Pq`&#65533;&#65533;R.&#65533;a&#65533; &#65533;D&#1891;&#65533;T&#65533;pTd!Y&#65533;&#65533;G&#65533;jF&#65533;b&#65533;&#65533;&#65533;z&#65533;&#65533;0&#65533;&#65533;_&#65533;@D`&#65533;\CB:L:&#65533;C&#65533;&#65533;pP2&#65533;D&#65533;N$&#65533;.$&#65533;c&#65533;&#2410;&#65533;&#65533;z|&#65533;&#65533;&#65533;&#65533;& &#65533;c&#65533;&#65533;	)b&#65533;&#65533;c&#65533;&#65533;|&#65533;+&#65533;0R&#65533;&#65533;Na	'P'aZvk&#65533;&#65533;jV.^&#65533;
&#65533;lF&#65533;&#65533;&#65533;&#1912;&#65533;R&#1731;$[o&#65533;&#65533;&#65533;&#65533;8u&#65533;:&#65533;@&#65533;6&#65533;fN,"&#65533;\&#65533;x&#65533;e&#65533;	&#65533;&#65533;g&#65533;x&#65533;&#65533;&#65533;&#65533;&#65533;"bp&#65533;&#65533;u@&#65533;#?&#65533;&#65533;+V&#65533;L`&#65533;#`&#65533;T&#65533;"&#65533;D&#65533;&#65533;CQ&#65533;&#65533;RnXZ&#65533;Lq&#65533;&#65533;&#65533;&#65533;&#65533;>:&#65533;>b4Z`&#65533;]&#65533;&#746;&#10492;`&#1461;]&#65533;!U&#65533; 0ca f$&#65533;Va	&#65533;a,&#65533;$&#65533;=&#65533;h &#65533;X!`&#65533;&#65533;&#65533;i&#65533;&#65533;u&#65533;/&#65533;*&#65533;R4X-&#65533;&#65533;+u&#65533;Sn&#65533;&#65533;\&#65533;(&#65533;4H>&#65533;&#65533;&#65533;&#65533;&#65533;1	J&#65533;7j3Qc&#65533;&#65533;&#65533;8}&#65533;T&#65533;&#65533;J&#65533;&#65533;-&#65533;4&#65533;&#65533;&#65533;&#65533;$&#65533;&#65533;O&#65533;@&#65533;&#65533;&#65533;&#673;$C&#65533;V$&#65533; &#65533;&#65533;&#65533;&#65533;&#65533;&#65533;&#65533;;&#65533;&#65533;&#65533;&&#65533;&#65533;&#65533;W&#65533;`&#65533;<m#&#65533;v)&#65533;B&#65533;&#65533;&#65533;"L!N&#65533;)&#65533;nnK&#65533;)&#65533;&#65533;
..&#65533;&&#1025;&#65533;K6X&#65533;&#177;p*TA&#65533;&#65533;B&#65533;#`FFT!Fno&#65533;&#65533;
P&#65533;^@>Jqfx-&#65533;&#65533;-&#65533;&#65533;[&#65533;>&#65533;5&#65533;&#65533;N&#65533;Cr&#65533;&#65533;U&#65533;&#65533;&#65533;#&#65533;sx&#65533;j&#1957;GJ`b &#65533;&#65533;&#65533;|&&#896;&#65533;&#65533;\(hB&#65533;XW&#65533;&#65533;"&#65533;!l*&#65533; &#65533;&#65533;\&#65533;&#65533;&#65533;
&#65533;8mc&#65533;u&#65533;8$&#65533;&#65533;&#65533;h&#65533;&#65533;c&#65533;&#65533;"ha	&#65533;&#65533;"V@&#65533;$&#65533;&#65533;-&#65533;&#65533;&#1450;z&#65533;&#65533;8&#65533;&#65533;&#65533;\Iz,&#65533;&#65533;&#65533;&#65533;&#65533;&#1494;&#65533;0V*T&#65533;S,&#65533;
&#65533;D&#65533;&#65533;1z&#65533;h35S&#65533;&#65533;S&#65533;&#65533;SO&#65533;&#65533;@U$z&#65533;TiI&#65533;G9h&#65533;&#65533;,c &#65533;cy&#65533;
28&#65533;&#65533;
&#65533;&#65533;&#65533;
D&#65533;=:&#65533;2 +^&#65533;&#65533;x%&#65533;6.7C>&#65533;DK&#65533;E7q&#65533;&#65533;&#65533;&#65533;&#65533;&#1717;4&#65533;=$w&#65533;&#65533;s.W0tF&#65533;&#65533;l&#65533;&#312;!&#65533;&#1009;T&#65533;&#65533;pE&#65533;TVP(&#65533;ju&#65533;GZ&#65533;&#65533;j@&&#65533;txjW&#65533;&#65533;&#65533;s&#65533;G{%&#65533;(:&#65533;L&#65533;j	v&#65533;&#65533;a|&#65533;v&#65533;(&+&#65533; &#65533;&#65533;z&#65533;&#65533;N&#65533;&#276;(&#65533;*$(&#65533;( &#65533;&#65533;x&#65533;&#65533; &#65533;&#65533;f&#65533;e^`&#65533;s&#1832;P&#65533;&#65533;&#65533;RoRIR&#65533;&#65533;&#65533;&#65533;J&#65533;%Ylp&#65533;&#65533;&#65533;D&#65533;@(&#65533;&#794;LA&#65533;&#65533;&#65533;&&#65533;(&#65533;&#65533;zd8&&#65533;&#65533;0=&#65533;"&#65533;&#65533;&#65533;&#65533;p&#65533;p&#65533;&#65533;&#65533;&#65533;&#65533;&#65533;&#65533;n&#65533;&#65533;&#65533;KNY_&#65533;*&#65533;&#65533;&#65533;&#65533;a&#65533;H&#65533;&#65533;&#65533;D&#1490;&#65533;Y.YZ&#65533;5Y&#65533;<&#65533;_E&#65533;&#65533;tq/&#65533;&#65533;W&#65533;&#65533;&#1561;&#65533;W&#65533;&#65533;V)&#65533;&#65533;Q&#65533;}&#65533;f&#65533;&#65533;xDc&#65533;Q&#65533;&#65533;&#65533;@&#65533;5&#65533;J`5&#65533;&#65533;&#65533;&#65533;&#65533;&#65533;&#65533;YX&#65533;&#65533; a&#65533;%&#65533;]&#65533;&v&#65533;&#65533;y~c&#65533;S&#65533;`&#65533;&#65533;`6&#65533;A	&#65533;&#65533;&#65533;&#65533;&#65533;M&#65533;&#65533;&#65533;J&#65533;b&#65533;B[$&#65533;BRX&#65533;h&#65533;fkj&#65533;&#65533; r&#65533;^F}U(S*uR&#65533;&#65533;g(#%&#65533;S&#65533;&#65533;\X&#65533;&#65533;6fH&#65533;/"&#65533;*&#65533;&#65533;C&#65533;Kz&#65533;a laD&#65533;-&#65533;&#65533;&#65533;e&#65533;"!N&#65533;!t%m&#65533;&#65533;V4@&#65533;E`&#65533;&&#65533;&#65533;&#65533;&#65533;*}7&#65533;&#65533;=r&#65533;Z&#65533;0H&#65533;p&#65533;&#65533;&#65533;&#65533;[;&#65533;[&#65533;&#65533;8&#65533;&#65533;&#65533;"$W&#65533;&#65533;&#65533;ke&#65533;M.;&#65533;&#65533;j&#65533;&#65533;&#65533;&#65533;&R&#65533;7&#65533;guW"&#65533;'b&#65533;'a&#65533;&#65533;&#65533;&#65533;YD>\&#65533;&#65533;&#65533;&#65533;|&#65533;O&#65533;vgHB&#65533;&#65533;i&#65533;P&#65533;>`yqg&#65533;&#65533;d:&#65533;&#65533;:!&#65533;:&OAf&#65533;&#65533;&#65533;G&#65533;&#65533;&#65533;&#65533;,&#65533;VA{`L'&#65533;j&#65533;&#65533;G&#65533; AxZ$&#65533;B"&#65533;F&#65533;&#65533;&#65533;&#1581;&#65533;&#65533;0$&#65533;m&#65533;&#65533;]&#63082;L4\&#65533;@N&#65533;&#65533;Y68&#65533;&#65533;&#204;8fi&#65533;&#65533;j&#65533; &#65533;&#1270;'&#65533;&#227;&#65533;^&#65533;(&#65533;&#65533;&#65533;&#65533;&#65533;S&#65533;4w&#65533;*(&#65533;r&#65533;m&#65533;!&!X&#65533;#d&#65533;5N6&#65533;&#65533;9&#65533;yEw\&#65533;s&#65533;&#65533;~&#65533;=r&#65533;Cs&#65533;&#65533;T&#65533;&#65533;(0&#65533;sW&#65533;&#65533;&#65533;&#65533;&#65533;&#65533;/&#65533;H&#65533;!@&#65533;8&#65533;S&#65533;G&#65533;!pn&#65533;2Q&#65533;&#65533;&#65533;GT&#65533;4$&#65533;'&#65533;&#65533;&#65533;&#65533; 4`"&#65533;r&#65533;5 &#65533;&#65533;&#65533;D&#65533;]&#1817;&#65533;&#65533;&#777;&#65533;:%9-B&#65533;4`K`bJ&#65533;!K&#1700;&#65533;&#65533;,&#65533;eJ$`&#65533;&#65533;!&#65533;n&#65533;&#65533;]g/jN&#65533;o&#472;5&#65533;J&#65533;H%%i&#22553;6]&#65533;&#65533;&#65533;&#883;&#65533;6&#65533;/&#65533;OJ&#65533;d@)&#65533;dK&#65533;&#65533;&#65533;&#65533;&#65533;&#65533;&#65533;m7&#65533;w<&#65533;&#65533;!X&#65533;d&#172;	')E&#65533;&#65533;&#65533;6I~&#65533;&#65533;a|&#65533;L&#65533;K(,h>&#65533;;[ka&#65533;&#377;9&#397;s&#65533;NP&#65533;&#65533;&#669;&#65533;y+f&#65533;&#65533;&#138;<~&#65533;&#65533;&#65533;&#65533;K&#65533;=`*&#65533;&#65533;P&#65533;w&#65533;4&#65533;&#65533;%&#65533;DX&#65533;`Db&#65533;%A&#65533;_V&#65533;i&#65533;eYX&#65533;&#65533;xd>&#65533;&#65533;&#65533;9&#65533;&#65533; &#65533;Bb&#65533;&#65533;&#65533;&#65533;{&#65533;\&#65533;&#65533;)P@&#65533;L&#65533;!&#65533;&#65533;&#65533;Q&#65533;{qz&#65533;29&#65533;<&#65533;YEb&#65533;&#65533;&#65533;&#65533;&#65533;&#65533;^]r&#65533;T&#65533;&#65533;&#65533;m<_2p&#65533;"&#65533;&#65533;5&#65533;&#65533;&#65533;M&#65533;&#65533;&#65533;T&#65533;:8b:&#65533;"&#593;c&#65533;&#65533;&#65533;&#65533;&#65533;&#65533;0&#65533;&#65533;62X&#65533;Bg&#65533;&#65533;&#65533;&#65533;&#65533; &#65533;$HP F&#65533;I&#65533;&#792;2e&#65533;T&#65533;J&#65533;:&#1684;&#65533;"&#1190;&#65533;<7EB&#65533;@&#65533;&6&#65533;&#65533;t&#65533;5X&#1480;&#65533;&#65533;9s&#65533;]B6&#65533;&#65533;M9&#65533;&#65533;
XpC&#65533;Xs*&#330;%D&#836;UlK&#65533;&#65533;&#65533;7&#65533;D1&#65533;i&#65533;0a%F&#65533;&#65533;&#65533;&#65533;&#65533;&#65533;8q.]&#65533;&#65533;R&#65533;A&#65533; &#65533;&#65533;&#65533;&#65533;&#345;&#65533;g&#65533;L&#65533;rp&#65533;1W:w>s&#65533;F&#65533;&#1124;G`&#65533;&#65533;aJn*&#65533;$!B$I"?&#65533;Av&#65533;J>|&#65533;&#65533;AiM&#65533;L&#65533;3iIv<&#65533;-&#471;&#65533;YS&#65533;&#65533;SS&#65533;Y4&#65533;&#65533;i9&#65533;(&#65533;.g&#65533;65&#65533;&#65533;D&#65533;&#65533;&#65533;r&#65533;_HB&#65533;&#65533;"(r&#65533;&#271;&#65533;^&#65533;/&#65533;mx&#65533;&#65533;.&#65533;&#65533;^&#65533;&#65533;&#322;^&#65533;&#65533;'H&#65533;Q_&#65533;&#65533;&#65533;A&#65533;&#65533;,&#65533;"&#65533;&#65533;8&#65533;)&#65533;bFu&#65533;]g&#65533;!%&#65533;&#65533;B$&#65533;&#544;&#65533;Br&#65533;@CTp+T&#65533;J
&#65533;C&#65533;&#65533;&#65533;&#65533;&#65533;(&#289;&#65533;)&#65533;(p&#65533;1I"&#65533;&#65533;,&#65533;&#65533;&#65533; #IY&#65533;UC:&#65533;&#275;P&#65533; &#65533;@j*UAM9UW]MuVl5&#65533;7, VW&#65533;u&#65533;Zl&#65533;&#65533;V	&#65533;&#1045;H&#65533;%6&#65533;6Sl0&#65533;&#65533;&#65533;U
&#65533;@&#65533;/\:&#65533;5@FY&#65533;&#65533;&#65533;&#65533;&#65533;5DC(&#65533;vP&#65533;&#65533;L&#65533;I&#65533;&#65533;M)N&#65533;@&#65533;>&#65533;\&#65533;Z&#65533;A\2&#146;q&#65533;&#65533;&#65533;sw&#65533;&#65533;&#65533;Ac&#65533;1&#65533;&#65533;5&#65533;&#65533;&#65533;L&#65533;
2&#65533;&#65533;&#65533;c&#65533;ZA2&#65533;&#65533;z&#65533;&#65533;M6&#65533;&#65533;&#65533;&#65533;6&#65533; &#65533;0&#65533;&#65533;?8&#65533;&#65533;&#65533;@Z&#65533;&#65533;&#65533;&#65533;!&#65533;W&#65533;x&#65533;A&#65533;5&#65533;&#65533;&#65533;rL&#65533;
>x&#65533;&#65533;R:D&#65533;&#65533;"&#65533;{&#65533;&#65533;&#65533;tx&#65533;rl&#784; C&#65533;$&#65533;&#65533;&#65533;M65mu$-&#65533;&#65533;@O@&#65533;t&#65533;&#65533;!\&#65533;&#65533;5M5%&#65533;SyRE&#65533;N&#65533;ejCOU&#65533;EX*&#65533;s&#65533;
+&#306;&#65533;&#65533;l&#65533;&#65533;*o&#65533;\1&#65533;0^&#65533;&#65533;&#447;&#65533;p&#65533;7EF7&#65533;mhf&#65533;zPZ&#65533;&#65533;&#65533;7&#65533;&#65533;lK&#65533;&#65533;l&#65533;2rM&#65533;&#65533;&#65533;1&#65533;&#65533;&#65533;&#65533;#&#65533;&#65533;sa0glG&#65533;-&#65533;A&#65533;&#528;&#65533;&#65533;&#65533;&#65533;x&#65533;&#65533;zV&#65533;&#65533;$&#65533;&#65533;E&#65533;&#65533;%&#65533;&#65533;A&#65533;&#65533; &#65533;!x`&#65533;&#65533;&#65533;1&#65533;H&#65533;&#65533;&#65533;/&#65533;I%m*&#65533;&#65533;&#65533;&#65533;&#65533;)&#65533;&#65533;&#65533;)d&#65533;&#65533;&#528;s&#65533;B&#65533;&#65533;q&#65533;&#65533;<&#65533;1T4TQ&#35120;&#65533;&#65533;><`&#65533;).&#65533;&#65533;V&#65533;&#65533;>0&#65533;&#65533;&#65533;&#65533;0mL'@&#65533;NP&#65533;&#65533;&#65533;&#65533;	)K!&#1182;2&#65533;&#65533;T%#&#65533;:&#65533;2&#65533;u&#65533;U&#65533;&#1390;A&#65533;&#65533;4`k&#65533;zvP&#65533;D&#1125;&#65533;&#65533;@&#65533;&#65533;&#65533;&#65533;&#65533;&#65533;&#65533;DJuD2&#65533;&#65533;&#65533;g:3$&#65533;oM&#65533;r&#65533;&#65533;X&#65533;a.&#65533;YBP&#65533;&#65533;qci&#65533;&#65533;4nGr!&#65533;&#65533;&#336;d=&#65533;b&#1750;!&#65533;&#65533;2&#65533;&#65533;
c&#65533;&#65533;-&#65533;I&#65533;&#65533;&#65533;&#65533;&#65533;&#65533;&#65533;&#65533;Ip&#65533;u\&#65533;&#65533;	&&#65533;&#1287;&#65533;&#65533;&#160;w5(^J&#1027;&#65533;g&#65533;&#65533;4DB&#65533;&#65533;&#65533;AZ&#65533;&#65533;]oW:&#65533;)&#65533;w&#65533;aO[&#65533;OQ&#65533;&#65533;@%&#65533;&#65533;&#65533;d6I(`$$&#65533;&#65533;&#65533;&#65533;&#1590;&#65533;s
U&#65533;$&#65533;&#65533;0&#65533;)|&#65533;
+H"g&#65533;(:l"	&#256;J$8&#65533;}&#65533;3m@k"&#65533;&#65533;&#65533;&#65533;j&#65533;2@(&#65533;b&#65533;&#65533;E1&#65533;Q.pA,&#65533;0&#65533;Y&#65533;&#65533;&#182;&#65533;`&#65533;&#65533;!7J&#65533;&#65533;
aq8jp&#65533; &#65533;&#65533;61&#65533;0S&#65533;QatTD&#65533;&#65533;e&#65533;&#65533;,l&#65533;o&#65533;AM&#65533;R9$&#65533;pDh&#65533;"8&#65533;&#65533;&#65533;&#65533;&#65533;%>v&#65533;&#65533;	&#65533;9YC&#65533;&#65533;&#65533;)&#65533;#rP&#65533;bX&#65533;A&#65533;&#65533;&#65533;U&#65533;[$&#65533;	&#65533;&#65533;&#65533;E&#65533; &#65533;;&#65533;&#65533;&#65533;P
&#65533;&#65533;&#65533;t&#65533;&#65533;`&#65533;'@&#65533;00&#65533;&#65533;&#65533;`&#65533;)&#65533;&#65533;&#65533;&#65533;(&#65533;&#65533;&#65533;&#65533;&#166;&#65533;&#65533;	L/&#65533;&#65533;&#65533;l&#65533;&#1530;&#641;&#65533;`&#65533;d&#65533;&#65533;&#65533;&#65533;~&#65533;&#65533;&#390;&#65533;(@&#65533;&#65533;&#65533;:&#65533;+X&#65533;&#65533;E&#65533;i&#65533;1&#65533;&#65533;&#65533;&#65533;|CzF&&#65533; `T
,&#65533;'fP-(&#65533;&#1961;&#65533;3dA&#65533;H&#65533;. X&#65533;s&#65533;*@?S&#1589;&#65533;&#65533;&#1808;M&#65533;&#65533;h&#65533;d&#65533;&#65533;&#65533;D6#&#65533;3&#65533;!&#65533;Ly&#65533;&#1542;&#65533;&#65533;*L&#65533;&#65533;&#65533;&#65533;&#65533;)&#65533;m	ID:Enta[&#65533;*J&#65533;&#65533;9aHC&#65533;#&#65533;Sl&#65533;&#65533;&#65533;A&#65533;&#65533;*h} S&#65533;"&#65533;&#65533;BR$&#65533;&#65533;&#65533;$DK&#65533;&#65533;&#65533;>A&#65533;&&#65533;
&#65533;&#65533;@_&#65533;r&#1726;\&#65533;&#65533;&#65533;M|&#65533;&#65533;D&#65533;&#65533;Jhk&#65533;&#65533;&#65533;&#65533;&#65533;u&#65533;z7*&#65533;M&#65533;&#65533;(&#65533; &#65533;:Hy&#65533;&#65533;J&#65533;&#65533;T`&#65533;&#65533;&&#65533;&#65533;&#65533;	&#65533;&#65533;C&#65533;&#65533;&#65533;&#65533;Sh&#65533;*k&#65533;&#65533;]t&#65533;&#65533;/&#65533;&#65533;j&#65533;&#65533;&#65533;!&#65533;&#1461;r&#65533;IP&#948;&#65533;H&#552;(H&#65533;&#65533;,&#65533;tf&#65533;&#65533;&#65533;&#65533;
&#65533;0\&#65533;&#65533; Z&#65533;&#1836;&#65533;&#65533;&#65533;Z&#65533;B&#65533;C&#65533;!&#65533;4&#65533;7&#65533;&#1603;@&#65533;&#65533;&#65533;&#65533; &#65533;&#631;u3x&#65533;	G&#65533;PD&#65533;p&#65533;Wx0&#65533;&#17410;&#65533;&#65533;!((&#65533;uS*Z&#65533;b	;&#65533;BCV&#65533;&#65533;(&#65533;!e`H2 &#65533;0&#65533;&#65533;&#65533;z&#65533;n`1&#65533;8&#65533;&#65533;&#65533;&#65533;lS(wuH&#65533;f8v&#65533;b&#65533;&#65533;&#65533;&#65533;&#65533;&#65533; *&#65533;u&#65533;wQT.&#65533;&#65533;N&#1040;&#65533;&#65533;XS(&&#65533;^Ov&#65533;&#65533;&#65533;2&#65533;I&#65533;&#65533;&#65533;&#65533;&#65533;)&#65533;U&#65533;&#65533;&#65533;&#1576;
|;&#65533;&#65533;_u&#65533;&#65533;&#562;&#65533;)&#65533;&#65533;&#65533;&#65533;&#65533;&#65533;0C&#65533;g&#65533;j&#65533;&#65533;&#65533;&#65533;h&#65533;IPd$ga8F&#1001;&#65533;&#65533;&#65533;&#65533;6gz-&#65533;&#65533;&r&#65533;&#65533;&#1016;U&#65533;9&#65533;4&#65533;X!ybAtWM&#65533;Z\&#65533;}:&#484;&#65533;ci&#65533;t&#65533;h&#65533;]j&#65533;7H&#65533;R&#65533;X&#65533;AF&#65533;&#65533;&#65533;m&#65533;&#588;&#65533;3j^&#65533;t&#65533;r&#65533;H{IC&#65533;&#65533;&#65533;&#65533;#pa&#65533;0&#65533;x&#65533;'j4X&#65533;
&#65533;&#65533;&#65533;r/B&#65533;A&#65533;kv&#65533;\&#65533;g1;&#65533;_dC&#65533;&#65533;X&#65533;HB&#65533;o1&#65533;&#65533;c&#65533;\&#65533;aI&#65533;&#1424;6$i&#65533;&#65533;{{&#65533;&#65533;&#65533;3*H&#65533;A&#65533;@Bb^'	&#65533;<&#65533;&#65533;&#65533;&#65533;&#65533;9p&#65533;&#65533;q&#65533;i&#65533;&#65533;&#65533;&#65533;0&#47713;&#65533;U&#201;&#65533;&#1285;&#65533;55&#779;xTq&#835;&#65533;&#65533;$'yCbpX&#65533;!?&#65533;&#65533;&#65533;&#65533;o&#65533;&#65533;=-&#65533;#&#65533;a&#65533;&#65533;@&#65533;A#$&#65533;3T&#65533;Y&#65533;W03&#65533;&#65533;3h&#65533;m&#65533;&&#65533;%$}wU&#65533;&#65533;T&#65533;0&#65533;&#65533;a&#65533;0ig&#65533;aC(Uv&#65533;SXj&#65533;&#65533;p	&#65533;&#65533;7&#65533; 	/`?p&#65533;V!|pr&#65533;wxw&#65533;ADUqz_M&#65533;k&#65533; H]&#65533;&#65533;&#65533;&#65533;&#65533;X&#65533;}&#65533;_	@a&#1537; P
&#65533;p[t	&#65533;(&#65533;.&#65533;&#65533;%/#&#65533;rp10f@&#65533;&#65533;Y&#65533;&#65533;%&#65533;&#65533;&#65533;#M&#65533;D%&#65533;U&#65533;&#65533;
&#65533;b!&#65533;&#65533;{y&#65533;<=d.6&#65533;&#65533;&#65533;&#1632;!&#65533;@#&#65533;K&#65533;&#65533;W&#65533;&#65533;*&#65533;$<&#65533;TWrp&#65533;&#65533;&#65533;q&#65533;&#65533;&#65533;`>p&#65533;J&#65533;CY&#65533;5Ya&#65533;f&#65533;!&#65533;!	&#65533;&#65533;N&#65533;2&#65533;&#65533;)02&#65533;&#65533;&#65533;&#65533;P7,&#65533;X&#65533;)0&#65533;E&#65533;S.&#65533;V7i&#65533;&#65533;&&#65533;u&#65533;'&#65533;E$&#65533;&#65533;&#65533;&#4170;&#65533;\;a&#1472;'(O'&#65533;&#65533;jmA]&#65533;&#65533;;P&#65533;&#65533;-i7	&#65533;M&#65533;3|&#65533;&#65533;o&#65533;<ar^&#65533;w6`&#65533;BD^|s&#65533;#x&#65533;'C7c&#65533;&#65533;x&#65533;&#65533;8&#65533;&#65533;&#65533;&#65533;&#1824;&#65533;&#65533;"0	s&#65533;&#65533;y(q&#65533;k&#65533;&#65533;&#65533;&#65533;%&#1783;&#65533;Q&#1922;aLE{&#65533;zf0&#65533;C*!Z1&#65533;sK&#65533;a&#65533;a;&#65533;)E&#65533;&#65533;&#65533;{&#65533;Qb`&#65533;b&#65533;A&#65533;:&#65533;&#65533;&#65533;&#65533;}<6"""&#65533;rp&#1459;
`}&#65533;&#65533;2 2&#65533;&#65533;#?%y]&#65533;&#65533;x&#65533;W6&#65533;&#65533;&#65533;)&#65533;E	&#65533;&#65533;d&#65533;&#65533;&#65533;	$	&#65533;&#65533;!&#65533;i&#65533;&#65533;Y&#65533;&#65533;#&#65533;&#65533;8r0Rf&#65533;s&#65533;&#65533;V0&#65533;@[C&#65533;&&#1912;[&#65533; % &#65533;&#65533;h&#65533;p!&#65533;&#65533;\!&#65533;5&#65533;%]n!H&#65533;&#65533;}&#65533;0aj&#65533;&#65533;p	&#65533;5&#65533;wV&#65533;n&#65533;&#65533;&#65533;c`&#65533;&#65533;D[&#65533;lM&#65533;P4	&#65533;	T&#65533;Hp&#65533;&#65533;`_&#65533;z&#65533;w&#65533;p&#65533;5}p&#65533;&#65533;z&#65533;L&#65533;&#65533;G&#65533;Q&#65533;&#65533;&#65533;C&#65533;0{"&#65533;"&#65533;&#331;&#65533;(M&#65533; 	23.6Z#&#65533;i&#65533;&#65533;&#65533;w&#65533;&#65533;&#65533;p&#65533;#&#65533;&#65533;&#65533;
&#65533;&#65533;8"3&#65533;!&#65533;J&#65533;>&#65533;&#65533;j&#65533;&#65533;&#65533;&#65533;i&#65533;


!&#65533;`&#65533;&#65533;&#65533;&#65533;<&#464;u&#65533;y0&#65533;6t&#65533;&#65533;$0/0&#65533;&#65533;1)&#65533;I&#65533;y&#65533;`&#65533;&#536;&#65533;~x&#65533;R&#65533;&#65533;X&#65533;0&#65533;"&#65533;`J&#65533;4PG&#65533;0?P&#65533;y&#65533;&#65533;&#65533;C |&#65533;\F3*&#65533;5m&#65533;0&#33863;&#65533;qX2&#65533;&#65533;1&#65533;&#65533;g&#65533;C&#65533;6w&#65533;&#65533;wE&#65533;&#65533;&#65533;2k&#65533;vKDR&#65533;&#65533;&#65533;&#1116;&#65533;&#65533;	7&#65533;E&#65533;&#65533;7q'O5Z!g&#65533;&#65533;&#65533;(&#65533;10	&#65533;p	&#65533;&#65533;&#65533;n&#65533;E40,&#65533;Xx1&#65533;VsF%&#65533;&#65533;&#65533;&#65533;&#65533;s&#65533;3Zlb&#65533;&#65533;z	D	&#65533;g&#807;g&#65533;&#65533;g&#65533;&#65533;&#65533;P@
@&#65533;&#65533;W&#65533;&#65533;0&#65533;3"P}'bWN&#137;/&#65533;K~&#65533;&#65533;&#65533;tIf@	&#65533;&#65533;CB&#65533;&#65533;x&#65533;&#65533;s&#65533;&#65533;Gr&#65533;&#65533;c@&#65533;&#65533;&#65533;&#65533;:*&#65533;G76Z&#65533;sYr#&#65533;`ZpGj&#65533;&#65533;&#65533;&#65533;&#65533;&#65533;	u@&#65533;5ba &#65533;&#65533;hh9&#65533;X &#65533;)&#65533;&#65533;S&#65533;j&#65533;A&#65533;@q&#65533;q`)&#65533;&#65533;&#65533;]&#65533;3|&#65533;&#65533;&#65533;1|7&#65533;6 '@}w&#65533;aB&#65533;&#65533;&#65533;EOHv&#65533;A%&#65533;`&#65533;7Ay&#65533;P$`&#65533;&#65533;Pno&#65533;p]&#65533;E&#65533;&#65533;&#65533;P&#65533;z&#65533;1&#65533;&#65533;&#65533;&#65533;!&#65533;*&#65533;&#65533;&#65533;&#65533;&#65533;&#65533;&3&#65533;"Z&#65533;Uo&#65533;&#65533;M&#65533;&#65533;&#65533;J3&#65533;w
J&#65533;&#1811;&#65533;&#65533;
&#65533;&#65533;&#65533;W&#65533;hJ&#65533;'"b&#65533;0b&#65533;&#65533;")&#65533;&#65533;r&#65533;
&#65533;`&#65533;&#65533;c&#65533;@&#65533;&#65533;?&#65533;Lv&#65533;&#65533;yvs&#65533;&#65533;z&#65533;>&#43205;&#65533;#&#65533;y?&#65533;~u&#65533;&#65533;Yr&#65533;:s&#65533; #&#65533;V&#65533;&#65533;&#65533;&#65533;&#65533;F&#65533;4&#65533;&#65533;&#65533;!&#65533;&#65533;	^!&#65533;&#65533;	"&#65533; &#65533;+&#65533;P&#65533;0o&#65533;&#65533;&#889;E&#65533;&#65533;&#65533;5&#65533; &#65533;8&#65533;*+~a&#65533;&#65533;H&#65533;&#65533;a;;{&#190;&#65533;&#65533;&#65533;F&#761;)K&#65533;" &#65533;&#65533;&#65533;&#65533;&#65533;&#65533;&#65533;&#65533;K&#65533;&#65533;&#65533;sQ&#65533;&#65533;EC&#65533;&#65533;T!Xl&#65533;_&#65533;&#65533;G&#65533;&#65533;9&#65533;0(#&#65533;2&#65533;*A%&#65533;&#65533;&#65533;!M&#65533;T&#65533;&#65533;&#65533;f&#65533;&#65533;!&#65533;&#65533;&#65533;D&#65533;H&#65533;	&#65533;&#65533;&#65533;-	p&#65533;&#65533;&#65533;&#65533;&#65533;	&#65533;=#&#65533;L&#65533;&#65533;j}X&#65533;X
&#65533;L!b&#65533;&#65533;X&#65533;TYr@#x&#65533;&#65533;y&#65533;&#633;u&#65533;&#65533;J&#65533;uC&#65533;2&#65533;&#65533;&#65533;&#65533;&#65533;&#65533;z&#65533;8Y&#340;&#65533;Z&#65533;Jz&#65533;&#65533;@ 4&#65533;&#1613;&#65533; u$B&#65533;6 &#65533;&#65533;\&#65533;&#65533;&#65533;&#65533;F&#939;&#65533;&#65533;q	&#65533;PX&#65533;5po$ 9	J&#65533;v60c&#65533;}q&#65533;+J&#65533;Q&#65533;&#65533;&#65533;&#65533;&#65533;v&#65533;&#65533;&#65533;&#65533;&#65533;0&#65533;-&#65533;&#65533;&#65533;&#65533;&#65533;!&#65533;r&#65533;k&#65533;kAN{\&#65533;&#65533;r&#65533;?&#65533;&#65533;z&#65533;Q&#65533;B&#65533;&#65533;&#65533;&#65533;c%&#65533;*1&#65533;&#65533;&#65533;&#65533;){&#65533;3&#65533;&#65533;&#65533;&#65533;)&#65533;H&#65533;
~&#65533;{&#65533;J	2&#684;&#65533;a&#65533;&#602;&#65533;r"&#65533;&#65533;W/a&#65533;'&#65533;L!tTG&#65533;&#65533;c&#65533;&#65533;&#65533;y&#65533;&#65533;&#65533;&#65533;J&#65533;&#65533;&#65533;&#65533;(&#65533;&#65533;&#65533;&#65533;b<r0&#65533;&#65533;)a<s&#65533; &#65533;&#65533;j&#65533;&#65533;&&#65533;;&#65533;&#65533;gP!c% 	b&#65533;b&#65533;&#65533;&#65533;&#65533;&#65533;p&#65533;&#513;,&#65533;&#65533;&#65533;!{+&#65533;&#65533;A@&#65533;1b}&#65533;@5m.Z&#65533;;}&#65533;&#65533;GT&#65533;A&#65533;&#65533;&#65533;RP6&#65533;&#65533;&#65533;["`(7!f&#65533;i&#65533;&#1076;&#65533;&#65533;!S0|TnW}&#65533;|&#65533;&#1607; &#65533;5 _&#428;&#65533;&#65533;&#65533;&#65533;&#1642;&#65533;x&#65533;T&#65533;k@8&#65533;&#65533;&#65533;L)o?q&#65533;d&#65533;x&#65533;&#65533;	z}}-}&#65533;&#65533;=&#65533;w%&#1313;&#65533;&#65533;(&#65533;PG&#65533;&#65533;r&#65533;t&#65533;y&#65533;&#65533;&#65533;gH7&#65533;J&#361;[&#65533;&#65533;:&#65533;_,&#65533;&#65533;$&#65533;&#1658;&#65533;		&#535;&#65533;|&#65533;&#65533;.&#65533;&#65533;&#65533;40TwhbP&#65533;&@pdpbp&#65533;9p$&#65533;&#65533;;&#65533;`f:g&#65533;o)	&#65533;P5J7&#65533;b|&#65533;?&#65533;&#65533;o7&#65533;}&#65533;&#65533;~
D&#65533;&#65533;&#65533;&#65533;**Q&#65533;&#65533;k&#1944;&#65533;"@(1@&#65533;&#65533;&#65533;R&#65533;&#65533;b&#65533;*&#65533;&#65533;&#65533;&#65533;W&#65533;u&#1376;&#65533;&#65533;&#65533;,X&#65533;&#65533;8&#65533;M&#65533;3&#65533;&#65533;&#1442;&#65533;T&#65533;*&#65533;,{;ho&#65533;atHYb&#65533;&#65533;:&#65533;&#65533;2l0&#65533;&#65533;&#65533;&#65533;&#480;&#65533;S=/&#65533;&#65533;&#65533;&#65533;<&#675;&#65533;
&#1620;&#65533;&#65533;&#65533;1&#65533;7:7u&#65533;C&#65533;&#65533;&#65533;&#65533;&#65533;&#1082;&#65533;z	&#65533;&#65533;&#65533;&#65533;&#65533;&#65533;&#65533;}&#65533;{NC&#65533;q&#65533;b&#65533;H\&#65533;1&#65533;Y&#65533;qu&#65533;Y&#1156;0&#65533;&#1051;v&#1746;&#65533;&#65533;6&#65533;$K)&#65533;&#65533;&#65533;f#&#65533;&#65533;&#65533;&#65533;&#65533;k&#65533;Mx,&#65533;&#65533;*U&#65533;&#65533;&#65533;&#65533;I-/S6&#65533;&#65533;&#65533;6&#1987;&#65533;&#65533;&#65533;&#65533;&#65533;(B&#65533;@&#65533;&#1744;&#65533;&#65533;&#65533;b&#65533;n&#65533;&#65533;&#65533;h{&#65533;&#65533;&#65533;&#1415;Ht+&#65533;&#65533;&#1172;(&db&#65533;8&#65533;&#65533;3|&#65533;&#65533;&#65533;&#65533;&#65533;&#65533;[&#65533;=&#65533;&#65533;&#65533;&#65533;&#65533;&#65533;&#65533; E[&#1145;&#65533;K&#65533;&#65533;&#65533;0O&#65533;=&#65533;&#65533;&#65533;&#65533;&#65533;&#65533;&#65533;&#65533;t&#65533;&#65533;&#65533;8&#65533;&#65533;y&#65533;$]r&#65533;&#65533;&#65533;$7&#65533;)&#65533;k&#65533;&#65533;&#35003;!&#65533;&#65533;un&#65533;&#65533;&#65533;E%L&#65533;t&#65533; !&#933;&#65533;&#65533; &#320;&#65533;&#317;&#65533;&#65533;&#65533;?&#65533;	%&#65533;Y9&#65533;&#65533;&#65533;&#65533;;&#65533;7F&#65533;&#65533;@tr&#65533;_&#65533;k&#65533;T&#65533;&#65533;&#65533;&#65533;&#65533;&#65533;%P&#65533;"&#65533;&#65533;(&#65533;&#65533;;&#65533;-&#65533;	&#65533;5&#65533;vPUC&#65533;}&#65533;%X&#65533;2+&#65533;l&#1453;&#23171;&#65533;&#65533;&#1204;&#1450;&#65533;MQ&#65533;H&#65533;&#65533;<&#65533;&#65533;&#65533;&#65533;T&#65533;P	#&#65533;&#65533;&#65533;&#65533;,&#65533;a&#65533;&#65533;&#65533;&#65533;zAO=&#65533;]8&#65533;)@PO&#65533;(&#65533;&#65533;&#65533;&#65533;&#65533;6q&#65533;_&#65533;&#65533;o&#65533;&#65533;&#65533;&#65533;#Y&#65533;&#65533;?*&#65533;d#&#65533;0&#65533;&#65533;&#1688;&#65533;&#65533;&#65533;&#65533;&#65533;&#65533;tj&#65533;u&#65533;"&#65533;H&#65533;s&T&#65533;&#65533;&#65533;MC&#65533;&#65533;&#65533;vVn&#65533;\&#65533;KE%&#65533;&#65533;Jcz&#65533;79&#65533;&#1877;Bs*R&#65533;&#65533;\&#1289;b&#30703;&#65533;&#65533;B&#65533;>zi&#65533;-[&#65533;
&#65533;	&#65533;=&#65533;5i&#65533;&#65533;<&#65533;%*&#65533;&#65533;&#65533;&#65533;*!&#65533;&#65533;u&#65533;	&#65533;&#65533;&#65533;v"&#65533;$&#65533;.&#65533;&#65533;.&#65533;~;&#65533;Z&#65533;&#58346;&#65533;%&#1156;&#65533;&#65533;8&#65533;0OP&#65533;&#65533;O&#65533;&#65533;&#65533;D&#65533;I&#65533;*	 &#65533;&#65533;U&#65533;&#65533;&#65533;&#65533;&#65533;&#65533;&#65533;&#65533;&#65533;&#65533;&#65533;&#65533;6&#65533;&#351;&#65533;&#65533;&#65533;&#65533;&#65533;&#65533;&#65533;&#65533;3&#65533;M&#65533;O&#65533;&#65533;eJ&#65533;&#65533;&#65533;1&#65533;G&#65533;&Ga4&#65533;&#65533;d&#602;F2*&#65533;`!F&#65533;1&#65533;L&#65533;8P&#65533;B	&#65533;&#65533;q&#1418;X&#65533;L1d&#65533;&#65533;M&#65533;&&#65533;&#65533;B&#138;&#65533;(&#65533;&#65533;&#65533;&#65533;D#f&#65533;93&#65533;&#65533;&#65533;O&#65533;A&#65533;&#65533;&#65533;Y&#65533;&#65533;Q&#65533;'&#65533;!&#65533;&#65533;S&#65533;"J&#65533;,WY&#65533;c1b C&#65533;&#65533;&#65533;&#65533;&#65533;&&#65533;&#65533;h&#1095;f&#710;4kv&#182;mi&N&#65533;c&#65533;&#65533;>Z&#65533;&#65533;&#65533;N&#65533;&#65533;&#65533;&#65533;$&#65533;&#65533;`+&#65533;I&#65533;@&#65533;&#65533;L9HD@&#65533;&#65533;&#65533;&#65533;K"q&#65533;X&#65533;X8P&#65533;&#65533;&#1065;U&#65533;F&#1121;&#65533;&#65533;	V&#65533;N&#65533;:E&#65533;)R&#65533;N)&#65533;&#65533;&#65533;&#65533;Fa&#65533;&#65533;,&#65533;+O&#65533;&#65533;&#65533;&#65533;&#65533;8Y8&#65533;&#522;U&#65533;at&#65533;&#65533;={&#65533;&#65533;)&#65533;8&#65533;&#65533;@&#65533;3f@&#65533;&#65533;&#65533;B&#65533;P&#65533;&#65533;&#65533;&#65533;&#65533;&#65533;&#65533;C&#65533;paC&#65533;6&#65533;)&#65533;&#65533;d&#65533;&#65533;D&#65533;b:&#65533;"&#65533;XL&#65533;&#65533;&#65533;"P&#65533;D&#65533;&#65533;&#65533;&#202;cF&#65533;&#65533;&#65533;&#65533;&#65533;&#65533;&#65533;q&#65533;&#65533;&#65533;jE[
&#65533;&#65533;(&#65533;Q&#65533;/X8(n&#65533;&#65533;a&#65533;&#65533;D@&#65533;&#65533;KV	k&#65533;84(&#65533;&#65533;&#65533;&#65533;K&#65533;&#65533;B&#65533;m&#65533;RC&#65533;E&#1280;&#65533;&&#65533;h&#65533;&#65533;b&#65533;+&#65533;>&#65533;&#65533;D&#65533;
,&#65533;&#65533;&#65533;
L&#65533;&#65533;&#65533;&#65533;"&#65533;&#65533;B&#65533; ^xHj&#65533;&#65533;4@Y9&#65533;?S{&#65533;>\&#65533;&#65533;5FS&#65533;&#65533;P&#1260;&#65533;N&#65533;&#1132;&#65533;&#65533;d&#65533;&#65533;5&#65533;{	&9$&#65533;,&#65533;&#65533;&#65533;&#65533;&#65533;S:&#27035;n"&#65533;$&#65533;&#65533;&#65533;c &#65533;&#65533;&#65533;&#65533;&#65533;&#65533;&#65533;C&#65533;&#65533;#&#65533;=&#65533;&#65533;&#65533;&#65533;&#65533;#fY"Ag&#65533;&#65533;T&#65533;!YP&#65533;&#65533;T8G.&#65533;C#B:Z&#65533;&#65533;&#65533;LYa&#65533;8H`&#65533;&#65533;A&#1725;&#65533;&#65533;H&#65533;F8&#65533;3&#1688;&#518;&#65533;zZ&#65533;&#65533;uq&#2158;&#65533;&#65533;+f&#65533;h&#65533;I&#65533;&#65533;&#65533;)L&#65533;&#65533;&#65533;D(,9&#65533;R&#236;,W&#65533;@!&#65533;&#65533;&#65533;9&#65533;d&#65533;9^&#65533;	V&#65533;*&#65533;&#1432;&#65533;&#65533;D&#65533;,&#65533;D&#65533;D&#861;&#65533;T&#65533;&#65533;&#65533;&#65533;&#65533;k"^ &#65533;Y&#65533;B&#65533;&#65533;4&#65533;&#65533;&#65533;RK&#65533;(&#65533;89f&#65533;&#65533;T&#65533;Nm&#65533;U&#65533;&#65533;J&#65533;&#65533;.&#65533;&#65533;;&#65533;&#65533;2%i&#65533;&#1878;&#65533;&#65533;3&#65533;&#65533;
(&#65533;&#65533;&#65533;(%q&#65533;?&#65533;+&#65533;&#65533; )&#65533;&#65533;Z&#216;5&#65533;Y&#65533;&#65533;&#65533;<p&#65533; &#65533;&#65533;&#65533;&#65533;&#348;&#65533;A&#29124;&#65533;c k&#65533;`&#65533;3&#65533;V&#65533;&#65533;#B&#65533;\&#65533;0cdH&#65533;&#65533;d1=5&#65533;&#65533;JH&#65533;)&#65533;&#65533;&#65533;&#65533;(&#65533;&#65533;&#65533;'@~:$)9&#65533;8&#65533;y&#65533;>&#65533;2l&#65533;dx&#65533;a&#482;"v&#65533;&#65533;8&#65533;K&#65533;>&#65533;&#65533;m&#65533;&#1670;,!&#1304;&#65533;J&#65533;BB!@&#65533;&#65533;H%&#65533;&#65533;f+&#65533;&#65533;Y02&#65533;*&#65533;8S`(&#65533;5&#65533;&#65533;:	&#65533;&#65533;rd)&#65533;&#65533;&#65533;&#65533;&#65533;l&#65533;&#65533;+&#65533;lj5K;@2JC&#65533;&#65533;M&#65533;&#65533;&#65533;&#65533;U&#65533;&#65533;%P&#65533;&#1772;0U&#65533;2&#65533;&#65533;`l&#65533;D&#65533;fj&#65533;&#65533;q&#65533;&#65533;`J7k&#65533;&#65533;_&#65533;&#65533;\!&#65533;&#17476;&#65533;&#65533;&#65533;In>F&#65533;~H	+pN\&#65533;&#65533;@&#65533;&#65533;\`XHB&#65533;%&#65533;hd&#65533;&#65533;EI@rm&#65533;h&#65533;&#65533;&#65533;1&#65533;&#65533;w&#65533;&#65533;*0&#65533;&#65533;&#243;&#65533;&#65533;&#65533;&#65533;&#65533;(&#65533;F&#753;&#65533;`&#65533;&#65533;k&#65533;R&#65533;&#65533;!+D
&#65533;&#65533;Ah&#65533;W*JZ&#65533;0!&#65533;Ro&#1542;&#65533;&#65533;&#1280;&#65533;&#65533;~&#65533;s&#65533;&#65533;&#65533;&#65533;d&#65533;D/,NUhDI&#65533;&#65533;&#65533;pSx&#65533;& &#65533;&#65533;&#65533;&#65533;r&#65533;&#65533;&#65533;$&#65533;6&#65533;&#65533;E<&#65533;&#65533;&#65533;ER&#1780;`&#65533;&#65533;&#1454;&#65533;&#65533;n&#65533;CL&#65533;fhN&#65533;&#65533;/&#65533;&#65533;Mn*&#65533;4&#65533;l3a &#65533;$&#65533;;_!-&#65533;I&#65533;&#65533;&#65533;&#65533;&#65533;MH1&#65533;HVC&#65533;&#65533;h&#65533; !`B(7&#65533;&#65533;>^X&#65533;L&#65533;q&#65533;&#65533;&#65533;+8%&#65533;&#65533;&#1980;&#65533;xD&#65533;&#65533;
T&#527;&#65533;A&#65533;&#65533;&#65533;&#65533;&#65533;,@$Pj&#65533;F&#65533;&#65533;,&#65533;&#65533;&#65533;&#65533;&#65533;/x&#65533;;
&#65533;:&#65533;&#65533;Q&#65533;c&#65533;&#65533;(&#65533;&#65533;&#65533;5ebO&#65533;&#65533;R&#19466;(&#65533;&#65533;dh9%*A&#65533;&#65533;&#65533;&#275;&#65533;D	T&#65533;&#65533;$Q$&#65533;a
&V(BLjEM&#1924;Nr&r2S&#65533;&#65533;&#65533;&#65533;k&#65533;y&#65533;iRs6`[&#1262;&#65533;&#65533;mlR&#65533;&#65533;1^8&#65533;&#65533;&#65533;l&#65533;&#65533;&#65533;$^r&#65533;&#432;]&#65533;&#65533;&#65533;&#65533;rX&#65533;&#65533;&#65533;f&#65533;d+,m&#65533;&#537;&#65533;&#65533;&#65533;W&#65533;AF&#65533;O&#65533;X&#65533;N&#65533;&#65533;&#65533;&&#65533;3&#65533;k&#65533;&#65533;&#65533;&#65533;6&#65533;$&#65533;&#65533;&#65533;>0A}&#36051;kD)&#65533;&#309;&#65533;!&#65533;&#65533;$&#65533;&#65533;hR&#65533;&#65533;JdcD$N&#65533;&#65533;"&#65533;i2&#65533;Hf&#65533;&#65533;1X&#65533;&#976;&#65533;&#65533;!X&#585;&#65533;&#1296;9=&#65533;{&#65533;uT&#65533;&#65533;w"_}&#65533;T)&#65533;r&#65533;b&#65533;&k&#65533;&#65533;&#65533;2$@U&#65533;&#65533;{
&#65533;&#65533;&#65533;l&#65533;&#65533;&#65533;]X&#65533;6t&#65533;&#65533;&#65533;&#65533;`&#65533;y&#65533;&#65533;&#65533;&#65533;Q&#65533;9&#65533;&#65533;&&#65533;&#65533;6m&#65533;K&#65533;&#65533;&#65533;P&#65533;/&#65533;&#65533;B,&#65533;h&#65533;X&#65533;
&#65533;n&#65533;&#65533;	gV&#65533;YU&#65533;&#65533;'UE&#65533;'&#1838;&#65533;&#65533;D&#65533;w&#65533;&#65533;V,M&#65533;&#65533;P&#65533;&#65533;&#65533;b&#65533;&#65533;&#65533;&#65533;&#65533;*7&#65533;2&#65533;&#65533;&#65533;&#65533;'F&#65533;&#65533;5&#65533; &#65533;	9AL &#65533;g;1&#65533;96
&#65533;4 o&#65533;,&#65533;&#65533;&#65533;Al`-&#65533;&#65533;H&#65533;G>&#65533;&#65533;&#65533;P&#65533;&	QD&#65533;N&#65533;&#65533;5&#65533;&#1696;&#65533;$&#65533;OT4&#65533;&#65533;$,a&#65533;&#65533;(&&#65533;&#65533;	&#65533;&#65533;&#65533;P&#65533;X	D&#65533;7e&#65533;P9&#65533;W@&#65533;rp&#65533;*&#65533;&#65533;R.&#65533;&#65533;&#982;&#65533;m*&#65533;&#65533;DV0P7S&#65533;&#546;&#65533;&#65533;&#65533;[jRcC&#65533;3cX)&#65533;Y&#65533;&#65533;&#65533;&#65533;&#65533;BH&#65533;3I
&#441;&#65533;I&#65533;R&#65533;*&#65533;&#65533;&#65533;l|&#65533;]&#65533;h&#65533;J&#65533;	i&#65533;&#65533;M&#65533;&#65533;&#65533;n;&#65533;"&#65533;({\&#65533;&#65533;&#295;&#65533;&#65533;p&#65533;{&#10435;&#65533;&#65533;>&#65533;%$Qt@&#65533;$W%&#65533;\ &#65533;\.oX&#65533;,2&#65533;&#65533;MD&#65533;&#65533;&#65533;&#65533;&#65533;y]>V&#65533;&#65533;&#65533;vR&#65533;+&#65533;bc&#65533;~&#65533;&#65533;&#65533;&#65533;&#65533;&#65533;&#65533;&#65533;&#65533;&#65533;uz(&#65533;4&#65533;-&#65533;&#65533;T&#65533;d&#65533;P&#65533;5E &#65533;&#65533;<&#65533;.N&#65533;&#65533;&#65533;g&#1379;^"&#1528;&#65533;%7&#65533;v3&#65533;&#65533;Ll*i1&#65533;&#65533;&#1744;;QK&#65533;N&#65533;@iO
&#65533;&#65533;&#65533;N&#65533;&#65533;3&#1265;&#65533;<&#65533;h2&#65533;w9&#65533;&#65533;L&#65533;E2&#65533;&#65533;n&#65533;;&#65533;&#65533;&#65533;f&#65533;&#65533;&#65533;|q&#65533;Ipy&#65533;_H&#65533;E#\yj&#65533;Z&#65533;F&#65533;&#65533;&#65533;&#65533;&#65533;P&#65533;&#65533;h#&#65533;DB&#65533;&#65533; &#65533;7&#1545;&#65533;\|dq&#65533;*V1&#65533;E&#65533;&#65533;&#65533;`&#65533;wQ&#65533;h&#65533;_&#65533;&#65533;&#65533;&#65533;&#65533;%&#65533;&#65533;&#65533;
CGdt&#65533;?|!&#65533;I&#65533;&#65533;&#65533;y&#65533;&#65533;&#65533;_&#65533;:&#65533;&#65533;>&#65533;&#65533;&#65533;I0&#65533;&#65533;OR0&#65533;C&#65533;&#65533;&#65533;&#58953;&#65533;&#65533;&#65533;8+&#65533;S7&#65533;&#65533;&#65533;&#65533;&#65533;&#65533;`&#65533;&#65533;P&#65533;Gy&#65533;&#65533;#7&#65533;&#532;&#65533;&#65533;&#65533;:1&#65533;"&#65533;&#65533;3&#65533; UI&#65533;&#65533;H&#65533;&#65533;&#65533;*A&#65533;&#65533;&#1741;&#65533;9(&#65533;&#65533;&#65533;$&#65533;&#65533;&#65533;&#65533;J&#65533;Jx&#65533;K&#65533;7U&#65533;.&#65533;
'7&#65533;&#65533;($&#65533;[)&#65533;LB&#1596;)&#65533;&#65533; &#65533;|&#65533;&)&#65533;A&#65533;&#65533;&#65533;&#65533;&#65533;&#65533;ZX(#&#65533;-&#65533;&#65533;0
#&#65533;&#65533;&#65533;&#65533;	=&#65533;Xp&#65533;&#65533;&#65533;XXP&#65533;H&#65533;&#65533;&#883;'&#65533; &#65533;.\&#65533;@&#65533;&#65533;&#65533;I&#518; &#65533;I&#65533;&#65533;I#&#65533;&#65533;&#65533;&#65533;&#65533;&#65533;&U&#65533;?&#65533;;
1&#65533;&#65533;&#65533;E&#65533;@*QK&#65533;&#65533; ;9&#65533;&#65533;r&#65533;&#65533;&#65533;&#65533;UT&#65533;dE9&#65533;&#65533;s&#65533;&#65533;&#65533;&#65533;&#65533;`@&#65533;&#65533;&#65533;&#65533;z&#12951;&#65533;/&#1099;&#65533;&#65533;_&#65533;L"&#65533;&#65533;'&#65533; AG&#1638; :Akl&#65533;+&#65533;A9<J&#65533;&#65533;AQ7&#57869;&#65533; &#65533;&#65533;&#65533;&#65533;A&#65533;y&#65533;&#65533;I&#65533;w+&#65533;Bx&#65533;&#65533;	&#65533;7I&#65533;&#65533;&#65533;&#65533;&#65533;&#65533;&#1037;&#1848;&#65533;&#65533;x&#65533;&#65533;&#710;r0&#65533;&#65533;&#496;2_&#1619;&#65533;	&#65533;&#65533; '&#65533; &#65533;(&#65533;&#65533;A&#65533;IAH&#65533;&#65533;&#65533;&#65533;@&#65533;&#65533;h&#65533;&#65533;&#65533;&#65533;[&#364694;&#65533;&#65533;&#1536;lH&#65533;&#65533;0>&#65533;@&#65533;&#65533;&#65533;0&#65533;A&#65533;f&#65533;&#65533;&#962;<b&#65533;&#65533;49h)P<&#65533;/&#65533;$S,&#360;&#791;3&#65533;J1&#65533;/&#44101;05L&#65533;&#65533;&#65533;&#65533;&#65533;+&#65533;&#65533;&#65533;Y&#65533;&#65533;4&#65533;&#65533;,&#65533;k0&#65533;T&#65533;	&#65533;&#65533;&#65533;&#613;R&#65533;1&#609;&#65533;&#13557;&#65533;?	-&#65533;&#65533;G&#1360;F~&#65533;6&#65533;<&#65533;A&#65533;;j&#65533;A&#1614;&#65533;&#13341;&#65533;&#65533;&#65533;&#65533;&#65533;&#65533;&#65533;&#65533;&#65533;&#65533;&#65533;p&#65533;w3&#65533;0&#65533;&#65533;&#65533;&#65533;4q&#65533;&#65533;A&#65533;Btx&#65533;&#65533;&#65533;&#65533;"S=&#65533;-t&#65533;
k&#65533;&#65533;h'&#65533;c	&#65533;&#65533;A(&#65533;r&#65533;&#65533;&#65533;&#65533;0&#65533;&#65533;(&#65533;&#65533;5h&#65533;D&#65533;a&#65533;&#65533;&#1668;&#513;&#65533;&#65533;0A84J&#65533;&#65533;&#65533;#&&#65533;8&#65533;&#65533;Q+d&#65533;&#65533;&#65533;A&#65533;4J&#65533;Y&#65533;&#65533;&#65533;J&#65533;&#65533;J&#65533;&#65533;Q&#65533;&#65533;<*[&#65533;&#65533;&#547;K&#65533;&#65533;&#65533;:&#65533;,Pd
&#65533;h&#65533;7&#1024;&#65533;Kb&#65533;M7)&#65533;&#65533;cP&#65533;{&#65533;v&#661;,A&#65533;&#65533;&#65533;%2&#65533;&#180;&#65533;&#188;+&#65533;&#65533;&#10675;q&#65533;"&#65533;&#65533;&#65533;b2&#65533;|kEI&#65533;&#65533;&#65533;z	v&#1788;8x&#65533;J&#65533;&#65533;&#65533;&#65533;w2&#65533;&#65533;.&#65533;Q'&#65533;&#65533;&#65533;-&#65533;&#65533;P8w&#65533;<J&#65533;&#65533;&#65533;&#65533;&#65533;-d	&#65533;&#65533;&#65533;&#65533;&#1580;&#65533;&#65533;&#65533;&#65533;@&#65533;&#665;&#65533;8&#8962;&#65533;&#65533; b(&#65533;H&#65533;X&#65533;&#65533;s&#65533;&#65533;&#65533;&#65533;6&#65533;xC&#65533;&#65533;Z&#65533;&#65533;&#65533;&#65533;&#65533;&#64132;&#65533;h'&#65533;&#65533;{&#65533;&#65533;&#65533;ZJ&#65533;&#65533;&#65533;&#65533;&#65533;1&#65533;&#65533;&#65533;@&#65533;&#65533;&#65533;P&#65533;&#65533;Hu$G&#65533;&#969;&#65533;&#65533;
&#65533;&#65533;?H0&#969;H&#65533;mx&#65533;&#65533;&#345;H&#65533;&#65533;	SkK`l&#754;&#159;&#65533;&#65533;&#65533;&#1317;&#65533;&#65533;&#65533;&#65533;&#1211;![&#65533;&#65533;&#65533;%2&#65533;&#65533;&#65533;h<m &#65533;A&#65533;d}F&#65533;<&#65533;+&#65533;	&#65533;s&#65533;&#65533;&#65533;	+&#65533;,&#772;&#65533;j&#65533;"K&#65533;K&#65533;&#65533;&#65533;"q7&#65533;&#65533;&#65533;A&#65533;G&#65533;&#65533;
#&#65533;q&#65533;w&#65533;&#65533;-&#65533;o&#65533;&#65533;&#1652;&#65533;)&#65533;,A0&#65533;&#65533;&#65533;&#65533;kp&#65533;&#1988;&#65533;r&#65533;&#65533;&#65533;&#65533;@3=Ssh&#65533;N&#65533;&#65533;5&#65533;&#65533;b&#65533;&#65533;&#65533;&#1281;H&#1536;@&#65533;`Ax&#65533;&#65533;&#65533;8&#65533;t&#65533;&#65533;a&#65533;5&#1629;HO9H&#65533;	&#65533;A&#65533;&#65533;&#65533;&#65533;Y&#65533;&#65533;TK&#65533;&#19521;H&#65533;u$&#65533;m&#65533;&#65533;J[`H`&#65533;&#65533;&#65533; &#65533;&#65533;pz&#65533;x&#65533;&#65533;&#1081;`&#65533;U3P&#65533;j
&#65533;&#1398;&#65533;&#65533;?&#65533;&#65533;	#&#427;&#65533;Y&#65533;j_&#65533;tV]&#65533;&#65533;&#65533;&#65533;&#65533;&#65533;&#65533;&#65533;ik&#65533; x&#65533;I&#65533;!I&#65533;&#65533;~&#65533;&#65533;q&#65533;&#65533;	xdP&#65533;I0&#65533;&#1338;,&#65533;&#65533;<&#65533;&#65533;x&#65533;Q&#65533;L-&#65533;Q&#65533;2&#65533;!&#65533;&#1049;DHIh&#65533;"&#65533;
&#65533;&#65533;#{&#65533;{&#65533;&#65533;oe&#65533;8&#65533;&#65533;&#65533;[D&#65533;X=&#769;g&#1609;&#65533;&#65533;Z8
n1&#65533;&#65533;&#65533;&#65533;b&#65533;7&#65533;A&#513;0,%&#65533;&#65533;&#65533;&#65533;&#65533;&#65533;o&#65533;&#65533;&#65533;&#65533;&#65533;c&#65533;H&#65533;&#65533;&#65533;&#65533;&#65533;&#65533;&#65533; &#65533;&#65533;&#65533;&#65533;&#65533;&#65533;0&#65533;}&#65533;&#65533;E&#65533;Y&#65533;&#65533;&#65533;B&#65533;&#65533;&#22088;&#65533;\&#65533;&#65533;&#1105816;&#65533;8&#65533;&#65533;&#65533;|&#65533;&#65533;&#65533;&#196;(@@&#65533;p
(&#65533;&#65533;F&#65533;.&#65533;&#65533;#&#65533;&#65533;&#65533;0!E&#65533;?&#65533;&#65533;&#65533;&#65533;*=
h&#65533;+&#65533;PI&#65533;&#65533;j&#65533;Fe&#65533;&#65533;&#65533;`gMt &#65533;L"&#65533;IH@&#65533;K0XH3Q&#65533;&#65533;&#65533;E&#65533;\&#65533;#&#65533;&#646;&#65533;&#65533;Qr&#65533;&#65533;!$H&#1181;&#65533;	&#65533;&#65533;&#65533;
&#65533;&#65533;`9&#1059;&#65533;&#44819;*Y&#65533;&#65533;&#65533;&#65533;&#65533;&^&#65533;J&#65533;A&#65533;&#65533;JY9&#65533;&#65533;&#65533;5&#65533;s0&#65533;@&#65533;&#65533;&#65533;&#65533;&#65533;&#65533;&#648;3&#65533;&#65533;2S&#65533;Xt&#65533;=&#65533;9&#65533;&#742;(A&#65533;&#65533;&#65533;z&#65533;&#65533;&#65533;	&#65533;&#65533;&#65533;&#65533;h&#65533;SI T&#65533;8H&#65533;&#65533;&#65533;&#65533;&#1629;&#65533;&#65533;rd/&#65533;&#65533;J&#65533;?-&#65533;&#65533;&#65533;&#65533;&#856;08&#65533;E(&#65533;	P;U&#65533;E&#65533;&#65533;&#65533;&#1673;(&#65533;&#65533;&#65533;&#65533;[&#65533;&#65533;&#65533;&#65533;&#65533;x&#65533;&#65533;&#65533;&#65533;&#65533;&#65533;&#65533;&#65533;&#1744;i
&#65533;&#65533;}+&#65533;-&#65533;[V&#65533;&#65533;&#65533;&#65533;&#1108;&#65533;&#65533;&#65533;&#65533;&#65533;S&#65533;&#65533;-	5&#1582;5&#65533;V&#65533;j&#65533;;z&#65533;<&#65533;!&#1232;&#65533;&#65533;&#65533;r&#65533;&#65533;&#65533;&#65533;&#65533;x&#65533;!&#757;,&#153;?&#65533;x]oU'&#65533;2z&#65533;&#65533;&#65533;&#65533;I &#65533;&#65533;l&#65533;&#65533;&#65533;&#65533;&#65533;&#65533;&#1225;&#65533;
 .&#65533;&#65533;&#65533;bcY&#65533;	(8&#65533;62&#65533;&#65533;&#65533;&#65533;&#65533;&#65533;@&#65533;#&#65533;&#65533;1&#65533;&#65533;&#539;&#65533;w&#65533;&#65533;&#65533;d(&#1009;L&#65533;&#65533;&#65533;@&#65533;&#65533;&#65533;&#65533;&#65533;8&#65533;&#65533;]&#37480;Y&#65533;udP\&#65533;&#65533;&#37390;&#65533;p%&#65533;\&#65533;&#65533;x58&#65533;&#65533;5p>&#65533;5P(P&#65533;$e&#65533;&#65533;&#65533;&#65533;&#65533;&#65533;&#65533;&#65533;&#65533;4&#65533;&#65533;&#65533;A&#65533;!q&#65533;s&#65533;D&#65533;&#65533;G&#65533;0&#65533;"&#65533;&#65533;&#65533;&#65533;&#65533;&#65533;`&#65533;&#65533;&#65533;&#65533;A$&#65533;&#65533;&#65533;X&#65533;X&#65533;&#65533;&#65533;&#65533;&#611;o&#65533;V&#65533;&#65533;&#65533;&#65533;yGx$&#65533;&#65533;Gy&#65533;U&#65533;&#65533;&#866;&#65533;oR&#1514;&#65533;!&#65533;JKv&#65533;rh&#65533;z&#65533;,x&#65533;&#65533;H&#65533;&#65533;&#65533;Z&#65533;&#793;03I,
sPb&#65533;&#65533;'H&#65533;&#65533;0&#65533;&#65533;AXJx&#65533;&#65533;&#65533;@ &#65533;&#65533;D&#65533;&#65533;&#65533;&#669;H7&#65533;]&#988;&#65533;&#65533;&#65533;&#65533;A&#65533;/&#65533;&#65533;8n&#65533;&#65533;&#65533;&#1627;]d&#65533;i&#65533;&#65533;$H&#65533;&#253;&#65533;-&#65533;b&#65533;A&#65533;&#65533;&#65533;8&#65533;&#65533;&#65533;&#2009;(&#65533;6&#65533;h9hK!&#65533;Z!&#65533;\g&#65533;z&#65533;&#65533;&#65533;&#65533;-&#65533;&#65533;&#65533;2&#65533;s&#65533;&#65533;}&#65533;&#65533;&#65533;d&#65533;&#65533;C&#65533;&#65533;Re&#65533;&#65533;&#65533;&#65533;q:&#65533;&#65533;&#65533;&#65533;8&#65533;&#65533;Ir/)&#65533;&#65533;&#65533;&#65533;&#437;&#65533;Pz&#65533;K&#65533;&#65533;&#65533;&#65533;&#65533;&l%&#65533;duS'Ih^&#510;l*&#65533;'2B$&#65533;&#65533;&#65533;&#65533;+l&#65533;{G&#65533;&#65533;Q&#65533;p(&#65533;*
1I&#65533;&#65533;&#65533;h#C&#65533;7&#65533;&#65533;@&#65533;&#34392;m&#65533;&#1025;&#65533;&#65533;#=&#1974;C&#1865;Y&#65533;I&#65533;&#65533;#i&#65533;&#65533;)&#65533;&#65533;&#65533;		X&#65533;&#65533;&#65533;&#65533;&#65533;&#65533;u&#65533;&#65533;^&#65533; U&#65533;q&#65533;9(&#65533;&#65533;]&#65533;7X&#65533;&#65533;SP&#65533;&#65533;&#65533;&#65533;&#65533;K
!2q&#65533;&#65533;R&#65533;&#65533;&#65533;&#65533;&#65533;&#65533;G[&#65533;o&&#65533;A&#65533;x&#65533;&#65533;&#65533;6&#65533;`p&#65533;K&#65533; z&#65533;J&#65533;Xp&#65533;&#65533;&#65533;&#65533;u&#65533;K0CX&#65533;&#65533;&#65533;&#65533;&#65533;f&#65533;:&#65533;u&#65533;&#65533; &#65533;&#65533;&#65533;Lr&#65533;&#65533;&#65533;&#65533;&#65533;dG2&#65533;`j[t&#774;uN&#65533;hgx&#65533;&#65533;$&#65533;&#65533;,&#65533;&#65533;&#65533;&#1573;&#65533;X&#65533;	,.h&#65533;X&#65533;]&#65533;&#30341;@&#65533;&#65533;&#65533;&#65533;v&#65533;&#65533;&#65533;?-&#65533;s&#65533;&#65533;&#65533;]&#65533;&#1027;YA^wC5&#65533;@n	&#65533;w&#65533;~w&#65533;@&#65533;Xd&#65533;&#65533;&&#65533;&#65533;&#65533;&#1880;SH&#65533;&#65533;&#939;&#65533;l&#65533;&#65533;E&#65533;&#65533;Y$@&#65533;&#65533;&#65533;65l&#65533;&#65533;&#65533;&#65533;d!c;`&#65533;V&#65533;&#65533;c(7N&#65533;&#65533;&#1976;&#65533;q&#65533;+&#65533;&#65533;&#65533;[k&#65533;&#65533;&#65533;	&#65533;&#65533;8&#65533;&#65533;&#1816;,d&#65533;>)dx&#65533;&#65533;&#65533;	 &#65533;7 &#65533;)x&#65533;r&#65533;&#65533;<&#65533;&#65533;&#65533;X&#65533;!&#65533;&#65533;&#65533;l&#1360;o&]z&#65533;&#65533;uc"&&#65533;A&#65533;z$&#65533;x#&#65533;&#65533;Zp&#65533;&#65533;&#65533;LR)&#65533;K&#65533;&#1865;&#65533;rX&#65533;&#65533;c&#65533;r&#65533;&#65533;&#65533;&#65533;&#65533;Y8&#65533;QF
c@&#65533;&#65533;&#65533;&#1862;&#65533;a&#48129;&#65533;F&#65533;x_|	@&#65533; &#65533; &#65533;{&#65533;&#65533;2&#65533;&#65533;&#65533;E&#65533;_5&#65533;s&#65533;&#65533;&#65533;m&#65533;#&#65533;&#65533;N&#65533;&#65533;8H&#65533;&#65533;&#65533;&#65533;&#65533;.&#65533;&#65533;)&#65533;R~&#65533;&#65533;P&#65533;#&#65533;zKW&#65533;&#65533;&#65533;P&#65533;P&#65533;&#1971;&#65533;&#65533;Z&#1650;&#65533;&#65533;%&#65533;eV&#65533;`&#65533;H&#65533;k$- *&#65533;&#65533;&#65533;&#65533;&#65533;v*R&#65533;&#65533;I&#65533;SX&#65533;7&#65533;d&#65533;&#65533;&#65533;&#65533;&#65533;&#65533;\&#65533;U&#65533;kuo&#65533;&#65533;Z&#65533;&#65533;&#65533;&#65533;&#65533;Lb&#65533;&#65533;&#65533;&#65533;Q'&#65533;&#65533;c&#65533;&#65533;&#65533;<&#65533;&#65533;r'&#65533;&#65533;.&#65533;v&#65533;&#65533;&#65533;&#65533;&#65533;T+Ar9&#65533; <&#65533;p!C&#65533;&#65533;24'&#65533;&#65533;&#65533;&#65533;&#65533;f&#65533;14kV&#65533;@&#65533;(a&#65533;&#65533;N"[(&#65533;a&#65533;&#65533;&#65533;!&#65533;4IR"&#65533;3N&#65533;&#65533;`&#65533;~zb&#65533;~&#65533;&#65533;&#65533;&#65533;&#65533;	&#65533;D&#65533;z&#65533;f&#65533;&#65533;&#65533;<&#65533;s&#38024;&#65533;/&#669;&#65533;&#65533;H&#869;8R'\B(BDCLny&#65533;&#65533;&#65533;&#65533;kE&#1029;X&#65533;D	(Y&#65533;2H&#65533;&#65533;&#65533;.&#65533;&#65533;&#65533;D&#65533;&#65533;M&#65533;T&#65533;&#65533;&#65533;)
\&#65533;\&#65533;c)X&#65533;&#834;&#65533;&#1126;O&#65533;6&#65533;&#65533;&#65533;@"1&#65533;X&#65533;&#859;!&#65533;d{2&#65533;qM&#65533;&#65533;&#65533;&#65533;&#65533;7o-*'i&#1060;A$&#65533;&#65533;<&#65533;&#65533;d&#65533;l4&#289;&#65533;`&#65533;&#65533;&#1783;S&#65533;#^|6U&#65533;5&#65533;&#65533;l}`&#146;&#65533;&#65533;&#65533;&#65533;a&#65533;&#65533;&#65533;UBX&#49066;&#65533;&#65533;&#65533;&#65533;&#65533;&#65533;vh&#65533;A9&#65533;&#65533;&#65533;H&#65533;T&#65533;5\&#65533; &#65533;2D&#65533;H&#65533;&#65533;&#320;&#65533;L[&#65533;4&#65533;&#65533;&#65533;4IJ%&#65533;P5&#65533;&#65533;%&#65533;,&#65533;RH!t&#65533;' $I9f&#65533;&#65533;&#65533;&#65533;mCNY&#65533;d&#65533;&#65533;/&#65533;&#65533;&#65533;6h]&#65533;&#65533;6&#65533;h&#65533;&m&#65533;[w&#65533;u^t&#65533;&#65533;&#65533;*&#1509;&#65533;^`16&#65533;&#65533;&#65533;&#65533;B)&#641;&#65533;&#65533;&#65533;&#65533;g&#65533;0&#65533;&#65533;n&#65533;&#65533;&#65533;&#65533;g&#65533;&#65533;&#65533;+?&#65533;&Zj&#65533;&#65533;&#65533;A)&#65533;&#65533;Hm&#65533;&#65533;P&#65533;&#65533;&#65533;&#65533;&#65533;&#65533;A&#65533;T&#473;&#65533;&#65533;I&#65533;&#65533;5~&#65533;&#65533;&#65533;Auf=P&#65533;w&#1985;&#65533;&#65533;x&#1489;i^&#65533;&#1137;)&#65533;1&#65533;&#65533;6&#65533;"&#65533;&#65533;&#65533;BF&#65533;&#65533;w&#2025;&#65533;QR&#65533;P&#65533;&#65533;*&#65533;&#65533;B&#65533;NW&#65533;@&#169;&#65533;&#65533;l8&#65533;8&#65533;4I&#801;C"?,4&#65533;SN&#65533;&#65533;&#65533;6A&#65533;&#65533;rds&#65533;&#65533;&#65533;1&#65533;"O^R&#65533;w&#65533;&#65533;u&#65533;&#65533;&#65533;xY&#65533;&#65533;"&#65533;B4 &#65533;BT&#65533;2V&#65533;D&#65533;&#65533;&#65533;&#65533;a&#65533;@&#65533;&#65533;"&#65533;&#290;&#65533;&#65533;&#65533;&#65533;&#65533;&#65533;&#65533;2&#65533;VCi&#65533;&#65533;\&#65533;j&#65533;&#65533;&#65533;&#65533;B&#65533;l+&#65533;m&#65533;MV&#65533;)&#65533;,&#65533;&#65533;&#65533;-&#1152;Xo$&#65533;^t&#65533;&#65533;'&#65533; &#65533;&#65533;&#65533;&#65533;y&#65533;j&#1741;&#65533;&#65533;}&#65533;$&#65533;&#65533;&g&#65533;1T_u&#65533;"&#65533;*&#65533;&#65533;%skWI%&#65533;&#65533;-R &#65533;&#65533; "&#65533;L(&#65533;&#65533;&#65533;[4$&#65533;d&#65533;&#65533;'C5&#65533;$&#65533;0&#65533;(Ca&#65533;&#65533;5&#65533;0&#65533; l&#65533;&#65533;&#65533;=p	9h&#65533;IKFU&#65533; w&#65533;QI6&#65533; l&#65533;[&#65533;P;]B4&#65533; &#65533;$&#65533;*|9&#65533;&#65533;&#65533;&#65533;f&#65533;&#65533;t@&#65533;{&#65533;&#65533;3Bj&#65533;&#65533;8&#65533;-_&#65533;&#65533;&#662;&#65533;&#65533;i&#65533;:s&#65533;&#65533;&#65533;&#65533;J,'&#65533;<&#65533;	4f&#65533;&#65533;&#65533;&#65533;jL&#65533;Fqt1&#65533;w)&#65533;&#65533;
&#65533;U&#65533;/XNt&#65533;&#65533;&#65533;`j&#65533;BU&#65533;s&#65533;Sd&#65533;>\&#65533;&#939;&#134;&#65533;&#65533;&#65533;l&#65533;Zg&#65533;A&#65533;&#65533;T&#65533;!&#65533;&#65533;&#65533;R&#65533;&#65533;&#65533;&#65533;M&#65533;C P&#65533;&#65533;O&#65533;&#65533;Qi&#65533;&#65533;&#353;&#65533;$&#65533;7.qL"#&#65533;I"C&#65533;$$&#65533;&#65533;&#65533;!&#65533;"&#654;"&#65533;A&#65533;h&#65533;t&#65533;pX&#65533;d&#65533;&#65533;G&#65533;x@&#65533;&#65533;&#65533;eK&#65533;AHp&#65533;60&#65533;!H(&#65533;^&#65533;c&#65533;&#65533;PeKDR&#65533;&#65533;&#65533;Ao
&#65533;0C&#65533;1&#65533;&#65533;/{&#65533;&#65533;&#65533;&#65533;&#65533;!5&#65533;H&#65533;&#65533;@&#65533;&#65533;&#65533;q}&#65533;&#65533;&#65533;$S0&#65533;X&#65533;&#65533;XDV&#65533;(&#65533;K&#779;&#65533;!V&#65533;&#65533;&#65533;A1:&#65533;(&#1834;&#65533;&#65533;&#65533;&#65533;&#65533;c&#65533;&#1850;&#65533;&#65533;&#65533;&#65533;bd[^&#65533;&#65533;&#65533;A]9&#65533;>&#65533;)C&#65533;c&#65533;&#65533;&#65533;p!&#65533;&#65533;1B\@*@&#65533;!&#65533;&#608;&#65533;&#65533;D&#65533;CH)&#65533;&#65533;&#65533;&#65533;=&#65533;x&&#65533;&#65533; C&#65533;&#65533;%W9&#65533;&#65533;\@&#65533;&#65533;&#65533;#	<8&#65533;&#65533;&#65533;&#65533;&#65533;he&#65533;&#65533;&#65533;&#65533;&#65533;J&#65533;&#65533;X\FF&#65533;q!&#65533;&#65533;D&#65533;&#65533;&#65533;N&#65533;&#65533;XY&#65533;&#65533;`&#65533;0!]&#65533;bzqE9fXD^&#65533;C&#65533;&#65533;)&#65533;&#65533;&#65533;&#65533;)&#65533;?&#65533;|&#65533;!_ q&#65533;&#65533;A&#65533;&#65533;Y&#65533;6&#65533;
&#65533;&#65533;&#65533;cAZR1&#65533;8&#65533;&#65533;W&#1145;&#65533; Z&#1026;V&#65533;aq&#65533;&#65533;&#65533;&#65533;&#65533;UqU&#65533;&#65533;&#65533;yD&#65533;&#65533;&#65533;&#65533;IgI&#65533;or0&#65533;:&#65533;&#65533;A&#65533;Q&#65533;e2p._	!&#65533;iZ&#65533;B%&#65533;&#65533;K&#65533;t&#65533;!&#65533;*N&#65533;qT&#65533;&#65533;&#65533;&#65533;\&#966;&#329;>AGA&#65533; &#65533;m&#65533;l&#65533;oX&#65533;*&#65533;V&#65533;&#65533; &#65533;"&#65533;D%&#65533;0&#65533; p!}(^ 24&#65533;&#65533;w&#65533;B&#65533;Xi1&#65533;&#65533;&#65533;k&#65533;b&#65533;&#65533;$T&#65533;&#65533;qP&#65533;mV&#65533;&#740;&#65533;O&#65533;&#65533;9&#65533;D&#65533;|&#65533;IAA	&#65533;>J&#65533;&#65533;&#65533; ,&#65533;J&#65533;.,b&#65533;&#65533;p&#65533;&#65533;'=&#65533;h&#65533;IX&#65533;a]B;^&#65533;&#65533;,&#65533;c&#65533;&#65533;&#65533;&#65533;kTu&#65533;z&#65533;&&#65533;>&#65533;FE![&#65533;~T&#65533;&#65533;&#65533;&#65533;&#65533;U\U&#65533;&#65533;&#1719;hb&#65533;&#65533;M&#65533;0&#65533;*,am &#65533;	@&#65533;mj4IL&#65533;&#65533;2&#65533;&#65533;z,	 Drh&#65533;&#65533;z&#65533;&#65533;$1&#65533;n5&#65533;6>03&#65533;Eq&#65533;&#65533;&#65533;^0	&#65533;&#65533;vj'!A\ &#65533;%&#65533;&#65533;N.d&#65533;\&#65533;B&#65533;/&#65533;@&#65533;&#65533;&#65533;N	&#65533;&#65533;&#65533;$0&#65533;&#65533;&#65533;{b&#65533;~&#65533;&#65533;&#65533;p&#65533;&#65533;ep]&#65533;&#65533;2&#65533;)$&#65533;h53&#65533;&#65533;3&#65533;5&#65533;&#65533;w&#65533;Dxp!z&#65533;&#65533;e$q&#65533;E&#65533;V&#65533;&#65533;&#65533;I&&#65533;m&#65533;&#65533;d$&#65533;T}Q)5&#65533;X&#65533;U^%&#65533;,W%&#65533;&#65533;&#65533;&#65533;/&#65533;A	&#65533;_B&#65533;0f4P&#65533;&#65533;<&#65533;?&#65533;&#65533;&#65533;w&#65533;&#65533;&#1733;-&#65533;&#65533;m&#65533;&#65533;&#65533;0,`8V3&#65533;cM&#65533;&#65533;F&#65533;&#65533;&#65533;&#65533;i&#65533;@E&#65533;&#65533;6b$&#65533;f&#65533;&#65533;&#65533;&#65533;`&#65533;@tH`-&#65533;&#65533;D&#65533;&#65533;e&#65533;&#65533;v!&#65533;&#65533;&#65533;`&#65533;&#65533;&#65533;,&#65533;&#65533;1C,h=&#65533;(C&#65533;0&#65533;2B&#65533;&#400;&#65533;2M&#65533;F&#65533;&#65533;:v&#65533;[~B|&#65533;2&#65533;@e&#65533;&#65533;"NG&#65533;&#65533;&#65533;O&#65533;&#65533;&#65533;&#65533;b!&#65533;@z&#2025;$&#65533;&#65533;&#65533;&#65533;C:X&#65533;W&#65533;&#65533;&#65533;
%&#65533;w&#65533;&#65533;<&#65533;&#65533;YS&#65533;b&#65533;h9&#65533;_&#65533;&#65533;s&#65533;&#65533;SW
;&#65533;&#650;&#65533;&#65533;&#65533;YcC&#65533;0&#65533;&#65533;H.&#65533;RH&#65533;8D?&#65533;&#65533;nL9x&#65533;&#65533;\&#65533;&#65533;&#65533;B
&#65533;&#65533;7&#65533;AR&#65533;&#65533;&#65533;&#65533;&#65533;&#65533;&#65533;&#65533;&#65533;'#&#65533;Y
X#2&#65533;&#65533;K	&#65533;(&#65533;&#65533;&#65533;&#65533;&#65533;(1&#65533;H&#726;&#65533;&#376;Gf&#65533;<&#65533;1$&#65533;&#384;&#65533;&#965;&#65533;%/&#65533;&#65533;&#65533;&#65533;&#1004;@&#65533;"&#65533;&#65533;pK&#65533;-k&#65533;&#65533;e&#65533;S85&#65533;&#65533;}&#65533;f&#65533;&#65533;&#65533;*&#65533;)&#65533;&#65533;p&#65533;&#65533;&#65533;&#28839;|[&#65533;&#65533;tY&#65533;&#65533;;w&#65533;&#65533;&#65533;&#65533;)&#65533;&#65533;S"p2&#1818;!L&#65533;&#1344;&#65533;&#65533;&#65533;SH=&#65533;&#65533;!B4&#65533;&#65533;m2&#65533;&#65533;AB8&#65533;&#65533;.&#65533;&#65533;t&#65533;S&#78176;&#65533;<Fb&#65533;"&#65533;&#65533;I,&#65533;q&#65533;V&#65533;^&#65533;@6l&#65533;O@!&#65533;&#65533;xH&#65533;&#65533;&#65533;&#380;A&#65533;F&#65533;A.&#65533;G&#65533;DA)&#65533;b&#65533;&#65533;&#65533;\U&#258;d&#65533;@Wtm&#65533;&#65533;&#65533;tO#Q+RdR6W&#561;^&#65533;%&#65533;$d&#65533;&#65533;&#65533;z&#65533;&#1829;Yr&#65533;&#65533;L&#65533;,!~&#65533;GY&#65533;R&#857;&#65533;&#65533;|&#1988;i&#65533;wHx&#65533;&#65533;&#65533;&#65533;B&#65533;I&#65533;(&#65533;&#65533;&#65533;&#621;,GC&#65533;&#65533;&#65533;!%\&#177;&#65533;&#65533;)\&#65533;&#65533;&#65533;!&#65533;D&#65533;B@
7l2&#65533;B&#65533;&#65533;B&#65533;@X\&#775;&#1020;_&#65533;T[&#65533;\!y&#65533;1&#65533;&#65533;@@&#65533;9Q&#65533;&#65533;	&#65533;&#65533;&#65533;B@W D&#65533;&#65533;[&#65533;&#65533;@&#65533;&#65533;&#65533;&#65533;D1&#65533;&#65533;&#65533;m&#65533;&#65533;&#65533;&#260;&#65533;\&#65533;&#65533;|&#65533;?!&#65533;6(t&#65533;tq&#65533;&#65533;&#65533;Oh
Ni+&#65533;	:H{&#65533;F&#65533;&#65533;&#65533;&#65533;L9p&#65533;&#65533;8t&#65533;Q	"&#464;&#65533;&#65533;&#520;&#65533;[&#1308;&#65533;U&#65533;P&#65533;&#65533;R&#65533;IE4&#65533;G&#65533;e&#65533;U&#65533;Z&#65533;&#427;&#65533;JgH&#65533;l(&#65533;])S&#65533;&#65533;Z&#65533;]&#65533;
&#65533;&#65533;,&#65533;&#65533;&#65533;&#65533;&#65533;M&#65533;6&#65533;&#65533;&#65533;&#65533;P&#65533;&#65533;@C&#65533;&#65533;B&#65533;@D@&#65533;&#65533;&#65533;&#65533;&#65533;&#65533;&#1227;&#264;O@DM&#65533;vl&#65533;&#65533;&#65533;&#65533;U$&#65533;HN .&#65533;]&#65533;&#65533;"K&#65533;K&#65533;&#65533;)&#65533;&#65533;&#65533;Q`8V&#65533;&#65533;&#65533;&#65533;BXE,&#65533;C<W
B&#65533;&#65533;m&#1802;&#65533;N&#65533;h,&#65533;dZ&#65533;Qn&#65533;eH%&#65533;&#65533;B&#65533;I&#65533;T&#65533;!&#65533;&#65533;*5&#65533;`&#65533;M$_vp&#65533;TL%&#65533;#&#65533;&#65533;c&#65533;eC$&#65533;&#65533;B&#65533;Z{&#1537;&#65533;&#65533;aXA&#65533;(&#65533;]e@&#65533;H&#65533;\&#65533;LA&#65533;&#65533;&#65533; &#65533;&#65533;&#65533;X&#65533;&#65533;8V&#65533;&#65533;&#65533;&#65533;&#65533;&#65533;&#577;&#65533;&#65533;dy7&#65533;&#65533;< &#65533;&#65533;&#65533;X'"&#65533;&#65533;LB&#65533;&#65533;|&#65533;&#65533;&#65533;&#65533;m",&#594;&#65533;]0@&#65533;&#65533;&#65533;&!iI[@T&#65533;&#65533;&#65533;H&#65533;{&#65533;&#65533;x&#1173;&#65533;"&#65533;&#65533;)&#65533;d&#65533;LB|&#65533;Y&#65533;&#65533;dM&#65533;&#65533;&#65533;l	K&#65533;$TT&#65533;&#65533;}&#65533;uAzd a&#65533;"&#65533;N&#65533;&#65533;mC{&#65533;&#65533;&#65533;&#65533;D&#65533;3&#65533;D&#65533;&#65533;&#65533;*S&#65533;&#65533;&#65533;&#65533;&#65533;&#1515;&#65533;
BPl&#65533;a(&#65533;B&#65533;1H-&#65533;&#65533;T@&#65533;_-D&#65533;i&#65533;z8&#65533;&#65533;xS"D@D&#65533;d"&#307;-Y&#65533;&#65533;&#65533;&#65533;&#1993;&#392;#&#915;~&#65533;<&#65533;)&#65533;@&#65533;`&#65533;[El^&#65533;&#65533;P,!&#65533;&#65533;JB &#65533;X&#65533;m&#65533;E&#65533;JX&#65533;&#65533;`IQ&#65533;&#201;&#65533;N&#65533;&#620;@98i
J&#65533;T&#65533;L/&#65533;0c&#65533;CP&#65533;l&#65533;F&#65533;&#65533;w&#65533;&#65533;Ut4a&#65533;&#65533;&#65533;Y&#65533;XH&#595;&#65533;	&#65533;&#65533;&#65533;|&#65533;}&#65533;&#65533;&#65533;&#65533;&#925;N~&#65533;gX&#65533;J&#65533;R$0&#657;&#65533;&#65533;&#65533;1&#65533;_&#65533;&#65533;&#1955;&#65533;&#65533;X-T&#65533;B`&#65533;+.&#65533;f	$e&#641;&#1429;A&#65533;&#65533;&#65533;d4&#65533;&#65533;&#65533;&#65533;&#65533;Dg&#65533;A&#65533;&#65533;"&#65533;&#65533;&#65533;&#65533;XA&#65533;_TMuDB &#268;&#65533;&#65533;H&#65533;S@&#65533;&#65533;&#65533; &#65533;&#65533;&#65533;&#65533;2"&#65533;\I&#65533;~	&#65533;&#65533;~d `&#65533;&#65533;Z&#65533;&#585;&#65533;&#65533;&#65533;&#65533;"&#65533;&#65533;^eX&#65533;&#65533;&#65533;%Y&#65533;&#65533;&#65533;#&#65533;&#65533;1&#65533;&#65533;&#65533;&#65533;&#65533;&#65533;&#65533;&#65533;e CWQ	&#65533;&#65533;&#65533;=MArn&#65533;{Y&#65533;&#65533;&#65533;&#65533;L f9&#65533;&#65533;&#65533;8c&#65533;)&#65533;&#65533;&#65533;rw&#65533;&#65533;&#693119;>!U9&#65533;&#65533;>l&#65533;h&#65533;]&#65533;0&#65533;H4&#65533;V@&#65533;&#65533;&#65533;Hj&#65533;f1&#65533;&#65533;&#65533;&#65533;&#65533;7&#65533;&#65533;&#65533;&#65533;5&#65533;P&#65533;e&#65533;+a&#65533;&#65533;z&#65533;&#1206;&#65533;D	&#65533;&#65533;"&#65533;A;&#65533;&#759;Mw&&#65533;&#65533;IJ&#65533;&#65533;&#65533;UQ&#65533;^&#65533;oN`E&#598;&#65533;&#65533;o=&#65533;	Nm(2&#257;,&#65533;&#65533;&#65533;R&#65533;&#65533;&#65533;g`&#65533;t&#65533;&#65533;&#65533;	t&#65533;B&#807;y&#65533;&#65533;H"&#65533;&#65533;T&#65533;e&#65533;{&#65533;A&#65533; &#65533;&#65533;'B&#65533;&#65533;M&#65533;&#65533;&#65533;&#65533;&#65533;W&#65533;X&#65533;V&#65533;6"&&#65533;&#65533;&#65533;&#65533;&#65533;&#37380;&#65533;\&#65533;GU	l&#65533;4&#65533;H&#65533;m&#65533;&#65533;A0(,x&#65533;&#65533;&#65533;M&#65533;6&#65533;zL&#65533;0&#65533;&#65533;&#65533;b@&#65533;!&#65533;&#65533;&#65533;&#65533;r*&#65533;&#65533;-&#65533;-&#65533;-%&#65533;,<-&#65533;v&#950;&#65533;Q6&#65533;l&#65533;&#65533;HP&#65533;_&#65533;4D&#65533;&#65533;&#65533;&#65533;A&#65533;&#65533;&#65533;&#65533;Z@!I&#65533;b&#1042;&#65533;&#65533;M&#65533;&#65533;&#65533;&#65533;g	9P&#65533;`\\h@W&#65533;&#65533;&#598;J&#65533;&#65533;&#65533;$D&#65533;hu&#65533;&#65533;rVg&#14497;C&#65533;&#65533;&#65533;&#65533;6!z&#65533;&#65533;Xt&#65533;`t$P&#65533;&#65533;&#65533;U9&#65533;y&#65533;&#65533;&#65533;&#65533;UB&#65533;&#65533;a&#65533;v,&#65533;&#1839;g5&#65533;&#65533;&#65533;&#65533;.&#65533;&#65533;4&#65533;&#65533;&#65533;$&#65533;
&#65533;&#65533;F&#65533;,&#65533;C&#65533;&#65533;	|&#65533;&#65533;
&#65533;&#65533;&#65533;B|&#65533;0&#1902;g&#65533;&#65533;@l&#65533;lB&#65533;&#65533;&#65533;&#65533;
&#65533;&#65533;&#65533;&#65533;Z&#65533;&#65533;l&#65533;&#65533;&#65533;<E&#65533;l&#10894;&#65533;&#65533;"o&#65533;&#65533;&#65533;fC&#65533;E&#65533;&#65533;&#65533;K6M&#65533;b&#65533;&#65533; CA&#154;&#65533;p\&#65533;&#65533;B&#65533;8%	&#65533;`u@&#65533;&#65533;i&#65533;&#65533;xN&#65533;Bic&#65533;&#65533;+&#65533;&#65533;FT(&#65533;&#65533;W C&#65533;&#65533;&#551;&#65533;&#65533;U]U&#65533;TGYU&#65533;`Z&#829;jXe&#65533;G6<&#65533;l&#65533;AaU&#65533;&#65533;&#65533;a&#65533;^&#65533;H&#65533;&#65533;&#65533;N&#65533;)X
]&#65533;9&#65533;&#65533;&#65533;&#65533;A$&#65533;&#65533;(&#65533;&#65533;A&#65533;H&#65533;/&#65533;"&#65533;&#65533;X&#65533;$&#65533;Rs&#65533;&#65533;&#65533;K6&#1813;q&#65533;A&#65533;&#65533;&#65533;&3&#65533;]&#65533;&#65533;&#65533;V$P&#65533;&#65533;*!&#65533;&&#65533;&#65533;!&#1600;&#65533;&@&#65533;ZL&#65533;]\*&#65533;g`&#65533;7-G,&#65533;&#65533;&#65533;H&#65533;% C%\&#65533;*&#65533;A&#65533;&#65533;I&#65533;B&#65533;&#65533;&#65533;R&#65533;&#65533;m&#65533;V&#1005;@M1l&#65533;&#65533;&#65533;BB9&#786;u&#65533;R&#65533;g1&#65533;&#65533;&#65533;iu&#65533;&#65533;&#65533;.bZ&#65533;c!%&#65533;&#65533;&#65533;hE&#65533;&#65533;&#65533;"&#65533;&#65533;&#65533;&#1346;&#65533;&#65533;@Q&#65533;&#65533;!&#65533;B5yn&#65533;R&#65533;&#65533;&#65533;&#65533;&#65533;&#65533;M*'K&#65533;.&#1755;&#65533;Gu&#65533;&#65533;+&#65533;&#65533;&#65533;AT&#65533;*&#65533;*B&#65533;&#65533;&#65533;&#65533;&#65533;&#65533;!&#65533;(&#65533;a&#65533;&#65533;&#65533;*m&#65533;&#65533;&#65533;&#65533;(&#65533;
&#65533;%!&#65533;+(.&#65533;&#65533;&#65533;x&#65533;T]&#65533;D&#152;`&#65533;&#248;m&#65533;&#65533;&#28950;N6&#65533;&#65533;s&#65533;&#65533;\&#65533;e&#65533;Y/&#65533;&#65533;&#65533;&#65533;&#65533;L#4	&#65533;o&#65533;&#65533;$&#65533;&#65533;&#65533;qQ:&#65533;Y&#65533;&#65533;&#65533;Uu&#65533;&#65533;u&#65533;
&#65533;&#65533;-+&#65533;&#65533;x&#65533;
Wq&#65533;	&#65533;&#65533;vM&#65533;!`1%0&#65533;&#65533; &#65533;&#65533;&#65533;2H&#65533;@&#65533;z&#65533;&#65533;&#65533;&#65533;&#65533;&#65533;v&#65533;&#65533;&#65533;&#65533;&#65533;&#65533;&#65533;&#1449;&#65533;7&#65533;&#65533;&#65533; &#65533;,GB$l&#65533;<&#65533;*&#65533;,U&#31275;&#65533;3&#65533;0,&#65533;I&#65533;53mFks&#65533;6&#65533;3&#65533;WC&#65533;A$&#65533;Z&#65533;&#65533;&#65533;`,&#65533;
&#65533;	&#65533;&#65533;ul&#65533;t&#65533;&#65533;&#65533;&#65533;&#65533;w&#65533;&#65533;Q&#65533;C`\&#65533;&#65533;@A&#65533;	&#65533;@&#65533;&#1682;p	 v%(H&#65533;|Qz&#65533;&#65533;\&#65533;&#65533;&#65533;GU&#872;y&#65533;&#65533;b&#65533;vhEW&#65533;&#65533;+-&#65533;g&#65533;a&#65533;XG`1I&#65533;&#65533;&#65533;	&#65533;&#65533;&#65533;!&#65533;kSH&#65533;&#65533;l&#65533;6M<&#65533;&#65533;@&#65533;&#65533;&#65533;&#65533;&#65533;BP&#65533;@"&#65533;%&#65533;L&#65533;F@$P&#65533;&#65533;&#65533;)&#65533;2&#65533;&#65533;+&#65533;<&#65533;&#65533;&#65533;&#65533;&#65533;\95'&#65533;6s&#65533;&#65533;~sVKNX&#65533;"&#65533;&#65533;t&#65533;{|
[&#65533;3s +&#65533;&#65533;xJ&#65533;T%d&#65533;&#65533;p&#65533;&#65533;o^&#65533;&#65533;&#365;b\&#65533;&#65533;B]6,9$&#65533;%CvA&#65533;&#65533;L&#65533;&#65533;#f&#928;&#65533;`L&#65533;&#65533;&#65533;&#65533;V&#65533;]&#65533;&#65533;&#65533;W&#65533;&#65533;&#893;&#65533;%&#65533;Y&#65533;&#65533;&#65533;&#65533;&#65533;t&#65533;&#65533;&#65533;&#65533;&#65533;9&#65533;&#65533;&#65533;&#65533;&#65533;[SB&#1177;b)Fbn&#65533;&#65533;$&#65533;,b&#65533;B&#65533;&#65533;P&#65533;&#65533;&#65533;hbVP4&#65533;&#65533;&#65533;\&#65533;&#65533;j&#65533;&#65533;d7&#65533;&#65533;W+T7&#65533;F&#65533;&#65533;&#65533;!"C&#65533;~
s&#65533;a&#65533;k9&#65533;&#65533; n-&#65533;&#65533;?&#65533;&#65533;&#65533;eg4&#65533;&#65533;e8&#65533;&#65533;]$0&#65533;&#65533;&#65533;&#65533;&#65533;&#65533;G&#65533;&#65533;&#65533;&#65533;+&#65533;:J&#65533;d&#65533;&#65533;Fr	&#65533;&#65533;&#1112;&#65533;&#259;&#65533;K&#1512;&#65533;&#65533;&#65533;&#65533;&#65533;!&#65533;L&#65533;
&#65533;x&#65533;B&#65533;&#65533;&#65533;~,o&#65533;/&#65533;&#65533;&#65533;Y&#65533;&#65533;&#65533;7&#65533;&#1978;&#65533;*&#781;&#65533;&#65533;A&#65533;&#65533;&#65533;&#938;&#1899;*&#65533; S&#65533;&#65533;V&#65533;&#65533;&#65533;&#65533;&#65533;Qq&#65533;&#65533;&#65533;	H5&#65533;v1&#65533;&#65533;z@&#65533;sT,&#65533;&#65533;b&#65533;&#65533;&#65533;&#65533;&#65533;&#65533;&#65533;&#65533;?Z2@&#65533;&#65533;J
C&#948;	$&#65533;Y&#65533;&#65533;&#65533;xT&#65533;&#65533;&#65533;&#65533;&#65533;7lzL&#65533;0&#65533;&#65533;&#65533;c&#65533;&#65533;}&#65533;t&#65533;~&#65533;Ex&#65533;W&#65533;&#65533;;&#65533;x&#65533;R&#38928;hA&#65533;;&#65533;&#65533;7~&#65533;&#184;HDH&#65533;&#65533;aC&#512;JN&#65533;7&#65533;&#65533;BXBl]P&#65533;P@&#65533;F&#65533;D7B&#65533;&#65533;&#65533;&#65533;B&#65533;&#65533;[9Bx&#65533;&#65533;&#65533;&B`y&#65533;U{&#65533;w9&#65533;&#65533;&#65533;T&#65533;&#520;O%&#791;Q&#65533;&#65533;&#65533;?6&#65533; &#65533;}&#65533;&#65533;P&#65533;&#65533;~$Z&#65533;&#65533;&#65533;L&#65533;&#65533;L&#65533;&#65533;=&#65533;;x&#65533;A&#65533;&#65533;&#65533;&#65533;E&#65533;z&#65533;&#1133;&#65533;&#65533;&#65533;&#65533;&#65533;	-&#65533;H&#65533;&#65533;VuMYL&#65533;&#993;
g&#65533;@&#65533;&#65533;	,&#65533;&#65533;`&#65533;b96t&#65533;bD&#65533;r&#264;!&#65533;&#65533;&#65533;	8,&#65533;Q&#897; T&#65533;X%J$(&#65533;L-"Q8e&#674;4I &#65533;&#65533;gP&#65533;"D`&#65533;&#65533;&#65533;Q&#65533; % aD&#65533;Q&#65533;V&#65533;Z&#65533;DU	|:&#65533;0&#65533;&#65533;@<@&#65533;bU&#65533;&#65533;4r;h&#65533;$IV
HB&#65533;vP9&#65533;Z&#65533;&#65533;m&#1061;7oj&#65533;z&#65533;bj&#65533;#N1&#65533;&#65533;1&#65533;&#65533;&#65533;J:V&#65533;q
&#65533;9&#65533;x&#65533;&#65533;&#65533;\+x&#65533;Z&#65533;;)&#65533;&#65533;&#1042;$Y&#13860;&#65533;$m&#65533;&#65533;&#65533;&#65533;lq&#65533;<&#65533;&#65533;&#65533;%&#65533;&#65533;&#65533;5&#65533;&#65533;{&#65533;q&#65533;/=&#65533;D&#65533;A&#65533;&#65533;B]@u&#65533;&#65533;&#65533;&#65533;&#65533;5&#65533;&#65533;&#65533;&#65533;&#65533;Q&#65533;&#65533;	P|L&#65533;1l&#65533; &#65533;&#65533;&#65533;&#65533;&#65533;&#65533;H&#65533;(&#65533;Q&#65533;h&#65533;SL9&#65533;JP&#1644;&#65533;<&#65533;&#65533;)&#65533;b&#65533;&#65533;&#65533;&#65533;B}&#65533;
C&#65533;F&#65533;*&#65533;$pB&#65533;&#65533;&#65533;&#65533;D &#65533;&#65533;A&#65533;y&#1133;&#65533;&#65533;&#65533;dt$&#65533;&#65533;&#65533;&#1184;Z&#550;&#65533;7*&#65533; &#65533;:1$&#65533;#&#65533;0
&#65533;3&#65533;H&#65533;,2&#65533;H@&#65533;&#65533;&#842;&#65533;L&#65533;&#65533;^&#65533;&#65533;$A*H&#65533;&#1324;&#65533;k&#65533;&#65533;&#65533;RE U&#65533;&#65533;C&#65533;&#65533;(&#65533;-&#65533;>&#65533;&#65533;&&#65533;;&#65533;h&#65533;&#65533;&#65533;&#65533;Qr
&#65533;D&#65533;84&#65533;&#65533;;&#65533;&#65533;&#65533;H&#65533;&#65533;&#65533;&#65533;4&#65533;L*&#65533;&#65533;&#65533;&#65533;?&#65533;&#65533;
(`a&#65533;DbH$&#65533;D&#65533;,&#65533;F&#65533;%:&#3777;&#65533;!9&#65533;&#65533;	&#65533;N&#65533; |@%&#65533;&#65533;(TJ)T&#65533;d&#65533;
&#65533;&#65533;&#65533;*j%&#65533;&#65533;C&#65533;&#65533;&#65533;&#65533;+ &#65533;&#65533;*k&#371;@xc&#65533;*a&#65533;&#65533;Fcmdt,&#65533;&#502;4P%&#65533;&#65533;j&#65533;$23&#65533;R0&#65533;tn&#65533;&#65533;_,;SE&#65533;,i&#65533;&#65533;&#65533;VS&#65533;&#65533;&#1156;&#65533;&#65533;&#65533;&#1025;&#65533;6&#65533;n&#65533;7&#65533;@&#65533;&#65533;s8@C&#65533;s&#65533;K-4:_&#65533;&#65533;&#65533;TMm6(X&#65533;D"An&#65533;&#65533;&#65533;&#65533;&#65533;&#65533;&#65533;U&#65533;&#65533;<&#65533;D&#65533;&#65533;ZM&#65533;D&#65533;>&#65533;&#65533;0&#65533;*T
&#65533;&#65533;&#65533;&#65533;&#65533;Hz`&#65533;)L&#65533;&#65533;mSL!&#65533;&#65533;H&#65533;&#65533;M&#65533;p &#65533;&#65533;&#65533;&#65533;A&#65533;&#65533;&#65533;V&#65533;&#65533;&#65533;\&#65533;m&#65533;&#65533;)
&#65533;
&#65533;6.1K,&#65533;.Y&#65533;QU&#65533;j&#65533;&#65533;Ab&#65533;&#65533;rDh&#65533;&#957;~&#65533;&#65533;&#65533;6&#65533;&#65533;,*&#1121;b&#65533;%CL&#65533;.9&#65533;&#65533;a&#65533;_&#65533;&#65533;&#65533;1a;&#65533;&#65533;&#1580;&#65533;Q&#65533;&#65533;FD&#65533;&#65533;z&#65533;WP&#65533;&#65533;&#65533;`/&#65533;M&#65533;M&#65533;BY&&#65533;J*y@&#65533;B&#1658;&#65533;WC&#65533;9&#65533;&#65533;&#65533;&#65533;&#65533;&#65533;
&#65533;#&#65533;&#65533;&#65533;&#65533;&#65533;&#65533;[&#65533;&#65533;&#65533;3&#65533;6&#65533;Q&#65533;&#65533;` WYs&#65533;b&#65533;AF&#65533;@+\&#65533;	\A&#65533; &#65533;E&#65533;&#65533;ml3&#65533;&#65533;F	J&#65533; &#65533;&#65533;5&#65533;&#65533;he+&#65533;&#65533;JU&#65533;&#65533;&#65533;#*&#65533;"&#65533;&#65533;
!	eB&#65533;&#65533;hX&#65533;l\&#65533;\&#14494;&#65533;&#65533;U&#65533;&#65533;/&#1608;A&#65533;h&#65533;&#65533;&#65533;&#65533;&#65533;ro&#65533;I<&#65533;&#65533;&#65533;!T&#65533;]dZW&#65533;&#65533;8fV&#65533;	"0&#65533;,})v&#65533;S&#392;&#65533;&iQ &#65533;c&#65533;~&#65533;&#65533;&#65533;&#65533;)y&#65533;B&#65533;)&#65533;JJ&#65533;P&#65533;&#65533;&#65533;&#65533;2&#65533;&#65533;&#65533;&#65533;&#65533;,&#65533;&#65533;&#65533;o &#65533;Hx`&#520;b&#65533;&#65533;&#65533;f
!j&#65533;&#65533;G&#65533;6&#65533;A&#65533;qy&#65533;&#65533;9&#65533;&#65533;h&#65533;@&#65533;s&#65533;)P&#65533;f&#65533;&#65533;'&#65533;l`!&#1061;	t&#65533;AhAB&#65533;
&#65533;F&#65533;SD>&#65533;&#1618;)&#65533;B&#65533;*&#65533;V4.s&#65533;&#65533;,&#65533;a&#65533;6&#402058;&#65533;&#65533;cF&#65533;&#1906;&#65533;&#65533;&#65533;IQB&#65533;&#65533;bC&#65533;I&#304201;mH&#65533;&#65533;9&#65533;&#65533;9&#65533;&#65533;V&#65533;t&#65533;I5&#65533;&#65533;&#65533;[@&#65533;&#65533;&#65533;8&#65533;&#65533;&#1245;&#65533;#=&#65533;aQ&#65533;&#65533;#9&#65533;w=&#65533;<@&#65533;|%!&#65533;6GR*RN&#65533;&#65533;G&#65533;&#65533;KZ &#65533;&#65533;&#65533;$\E&#65533;D&#65533;.&#65533;&#65533;&#65533;]&#65533;&Y&#65533;*VC{&#65533;H 7&#65533;&#65533;!&#65533;&#65533;&#65533;aa&#65533;{&#65533;P&#65533;n&#65533;&#65533;^f&#65533;n
&#65533;&#65533;&#65533;p]&#65533;&#65533;&#65533;&#65533;!D&#65533;Jr&#65533;&#65533;&#65533;L&#65533;M&#65533;f&#65533;&#65533;$2&#65533;&#65533;dlL&#65533;&#65533;;&#65533;&#1525;&#65533;b/&#65533;&#65533;e&#65533;
3&#65533;&#65533;&#65533;`&#65533;18&#1457;917[&#65533;&#65533;m8&#65533;O&#65533;F &#65533;&#65533;&#65533;&#65533;9gd$&#65533;&#65533;n&#65533;&#65533;x&#65533;C&#65533;C&#65533; &#65533; #&#65533;&#65533;o&#65533;^&p
&#65533;&#65533;&#65533;&#65533;&#65533;&#65533;&#65533;&#65533;6D&#65533;,&#65533;r&#65533;&#65533;6R&#65533;&#65533;&#41123;&#65533;&#65533;4.vyQ9BY&#65533;I&#65533;&#65533;#.&#65533;&#1015;jB&#65533;&#65533;&#65533;4&#65533;&#65533;&#65533;LA3&#65533;bH&#65533;,&#65533;&#65533;T&#65533;v&#65533;[&#65533;&#65533;&#65533;P^&#65533;^&#65533;&#65533;$&#65533;&#65533;&#65533;4&#65533;4
&#65533;&#65533;&#65533;&#65533;Yrk&#65533;&#1068;+N2&#65533;&#65533;&#65533;&#1420;&#65533;&#1109;&#65533;D&#65533;?ius&#65533;&#65533;_&#65533;X&#65533;0e)&#65533;D$&#65533;a|Z&#65533;r^&#65533;]m&#65533;&#65533;&#65533;&#65533;u&#65533;|&#1243;I/Q&#65533;z&#65533;&#65533;3C&#65533;&#65533;&#65533;&#65533;mQ&#65533;ks&#65533;n&#65533;&#65533;A. &#65533;&#65533;A&#65533;&#465;&#65533;&#65533;"&#65533;P&B.1-&#65533;&#65533;&#65533;W&#65533;&#65533;LB [&#65533;d^&#65533;X&#65533;1*r&#65533;c&#65533;&#65533;4&#65533;&#65533;d&#65533;&#65533;&#65533;&#65533;T&#65533;"&#1305;&#65533;]dJO&#65533;&#65533;&#297;&#1281;&#690;_&#65533;6`&#65533;&#65533;/fW&#65533;&#65533;J"2&#65533;M`i&#65533;&#65533;&#65533;)&#65533;&#65533;T'	N&#65533;R&#65533;&#65533;&#65533;yG&#65533;&#65533;&#65533;&#65533;-&#65533;&#65533;&#1842;&#65533;
&#65533;&#65533;mD&#65533;&#65533;J8&#65533;&#65533;&#65533;*&#65533;&#65533;&#65533;&#65533;7&#65533;&#65533;&#65533;&#65533;7$&#65533;jxj&#65533;&#65533;&#65533;&#65533;&#65533;Hp/ B&#65533;&#65533;Hn&#65533;&#65533;$C&#65533;&#65533;&#65533;&#65533;$KB&#65533;&#65533;dL.&#65533;&#65533;2&#65533;b&#65533;;]&#65533;]0K98&#65533;L&#65533;&#65533;&#65533;&#576;!&#65533;|&#65533;7&#65533;&#65533;&#65533;8x&#65533;s\&#65533;k&#65533;&#65533;:HT&#65533;&#65533;&#65533;&#65533;w.
*(_&#65533;&#65533;-&@T&#65533;_k.{&#65533;i&#65533;&#65533;&#65533;U&#65533;.l3&#65533;(&#1304;&#65533;:3&#65533;x&#65533;&#65533;umB&#65533;r&#65533;f,5>TMl&#65533;jFL&#65533;&#65533;&#582;&#65533;>tD&#65533;{2&#1661;&#65533;EY&#65533;qd&#65533;.&#65533;&#1692;&#65533;&#65533;&#65533;&#65533;&#65533;;&#65533;)&#65533;s&#65533;c?&#65533;&#65533;&#1595;&#65533;&#65533;&#65533;m&#65533;&#65533;v&#65533;&#312;v p&#65533;&#65533; *Dn&#65533;Q&#65533;;!0w&#65533;&#65533;cX&#65533;~|&#65533;Uz#&#65533;E/]PE&#65533;&#65533;&#65533;&#65533;a&#1784;&#65533;$&#65533;&#65533;&#65533;&#65533;@&#65533;L&#65533;o7&#65533;&#65533;&#65533;&#65533;&#65533;xbe@&#65533;:&#65533;D$V&#65533;zdmY&#65533;&#65533;&#65533;&#65533;L<7&#65533;&#65533;&#65533;&#65533;&#65533;v&#65533;_C&#65533;&#65533;&#65533;r6G&#65533;>&#65533;C&#65533;e&#65533;$9TqN&#1420;zc&#65533;	&#65533;f&#65533;&#65533;&#65533;&#65533;&#65533;&#65533;&#65533;&#65533;c&#65533;&#65533;&#65533;&#65533;&#65533;'&#437;&#65533;oA&#65533;	G&#65533;&#65533;&#65533;&#65533;&#65533;&#65533;k&#65533;&#65533;&#1090;W&#65533;#ulDm&#65533;^&#65533;tj&#65533;&#65533;<@@&#65533;&#65533;&#65533;C
0&#65533;&#65533;Mbav`&#65533;&#65533;j&#65533;f&#65533;&#65533; &#65533;J&#65533;~&#65533;&#65533;&#65533;&#65533;&#65533;&#65533;&#65533;&#65533;AeV&#65533;.ANa&#65533;m&#65533;"^6l&#65533;2`&#65533;&#65533;&#908;&#65533;&#65533;&#65533;-&#65533;d&#65533;&#65533;&#65533;f&#65533;&#65533;&#65533;&#65533;zp)&#65533;"A&#65533;Zoo&#65533;&#65533;&#65533;(A&#65533; &#65533;&#65533;&#65533;&#65533;k0@`&#65533;&#65533;&#65533;&#65533;\&&#1552;&#65533;z>)bX&#65533;&#65533;"Fb&#65533;&#65533;&#65533;&#65533;t&#65533;	MG&#65533;6&#65533;Ab&#65533;*&#1348;&#65533;d&#655;&#65533;*&#65533;&#65533;.a&#65533;pQ&#65533;&#65533;&#65533;&#65533;z&#65533;9&#65533;&#65533;&#65533;&#65533;&#48526;&#65533;.&#65533;&#65533;!&#65533;&#65533;N&#65533; :&#65533;8f&#65533;4&#65533;&`&&#65533;!&#65533;R&#65533;&#65533;PkAT@
&#929; @p&#65533;&#65533;&#65533;:Q &#65533;&#65533;&#65533;
`%o&#65533;&#65533;%!0D&#65533;&#65533;&#673;@0&#65533;.a &#65533;b!&#65533;`&&#65533;]&#65533;&#65533;r&#65533;&#65533;&#65533; &#65533;A&#65533;&#1068;&#65533;&#65533;&#65533;&#65533;lm%Na&#65533;&#65533;,&#65533;&#65533;e_6&#65533;&#65533;&#65533;qO&#65533;&#65533;&#33166;8R&#65533;&#65533;&#65533;&#65533;,&#65533;&#65533;K V`0&#65533;p&#65533;m&#65533;&#65533;T&#65533;D#mc&#65533;j&#65533;_&#65533;&#65533;2/&#65533;&#65533;-f&#65533;&#65533;nM-&#65533;&#65533;&#65533;(j"e&#65533;	&#65533;-&#65533;&#65533;&#65533;O&#65533;&#65533;&#65533;&#1152;&#65533;&#65533;&#65533;&#65533;&#65533;&#65533;&#65533;&#65533;:&#1312;&#65533;h&#65533;&&#65533;Aaf&#65533;&#65533;`Q&#65533;&#65533;A
JQ|JQs+&#65533;,&#65533;$&#337;x &#65533;&#65533;&#65533;J&#65533;%&#65533;&Vt&#65533;}&#65533;/!O&#65533;?&#65533; V&#65533;&#65533;K&#65533;&#65533;+&#65533;&#65533;p 
p&#65533;&#65533;&#768;&#65533;&#65533;
e&#65533;&#65533;&#65533;&#65533;&#376;N8%&#65533;&#65533;&#65533; &#65533;&#65533;&#65533;4&#65533;&#65533;&#65533;	&#65533;&#65533;}ja0P&#65533;&#65533;&#65533;&#65533;1&#65533;&#65533;&#65533;&#65533;&#65533;-H&#65533;Hc&#65533;b&#65533;&#65533;,&#65533;&#65533;&#65533;/&#1285;1&#65533;	y&#65533;&#65533;`&#65533;&#65533;&#513;X&#65533;&%&#65533;!$q0L&#65533;&#65533;%&#65533;/&#65533;&#65533;&#65533;&#65533;&#65533;b&#65533;&#65533;4&#65533;&#65533;&#65533;&#65533;l2SN'o&#65533;!I|h`&#65533;&#65533;;*&#65533;z&#65533;&#65533;fD&#65533;k&#65533;p&#65533;k&#65533;&&#65533;&#65533;Q#&#65533;?$&#65533; &#65533;h -`L&#65533;zt&#65533;&#65533;l'BAt&#65533;&#65533;&#1708;&#65533;&#65533;'&#65533;
e/&#65533;&#65533;-^$6Y&#65533;&#65533;&#65533;&#65533;!^&#65533;&#65533;&#65533;EDk&#65533;\s0&#65533;0S&#65533;&#65533;&#65533;&#65533;&#65533;/&#65533;!&#65533;b&#65533;x&#65533;?*&#65533;@&#65533;r&#65533;&#65533;.&#65533;&#65533;&#65533;r&#65533;&#65533;d&#65533;;s&#65533;<&#65533;O&#65533;*`&#65533;NA*&#65533;E!Q\&#65533;E!&#65533;EW&#65533;E&#65533;`&#65533;&#65533;bZr)&#65533;3b&#65533;&:&#65533;&#65533;&#65533;&#65533;&#65533;!t"&#65533;Nt@&#65533;dN&#65533;!&#65533;a"&#65533;&#65533;mh &#65533;n;&#65533;`1&#65533;!&#65533;b`&#65533;&#65533;S;D`hJ)&#65533;6p6&#65533;&#65533;?@&#65533; &#65533;nlba*&#65533;t&#65533;&#65533;4=gPP&#65533;a&#65533;b+&#65533;&#65533;&#65533;@&#65533;D>W&#65533;E&#65533;G&#65533;&#65533;b&#65533;&#65533;&#65533;&#65533;rP&#65533;&#65533;&#1624;MS&#1735;0QAG&#65533;K&#65533;P*&#65533;&#65533;y&#65533;y&#65533;8X&#65533;&#65533;Z,t&#65533;&#65533;&#65533;&#65533;&#65533;N&#65533;e&#65533;)*QN&#65533;{&#65533;TM&#65533;EM&#65533;~&#65533;W_&#65533;EY&#65533;MA5&#65533;&#65533; V!Wa J&#65533;%&#65533;S&#65533;&#65533;Z&#65533;&#65533;&#274;ID&#65533;&#65533;5`&#65533;A&#65533;&#65533;agD&#65533;P &#65533;T&#65533;s&#65533;`L5R&#65533; ^NC&#65533;b@L=&#65533;&#65533;&#65533;&#65533;f&#65533;&#65533;#&#65533;4&#65533;&#65533;&&#65533;b&#65533;q&#65533;`&#65533;@vN&#65533;&#65533;&#65533;&#65533;&#65533;j&#65533;d&#65533;O&#65533;`&#65533;&#65533;a&#65533;&#1203;&#65533;:&#65533;hi
&#65533;&#65533;O&#65533;d&#65533;&#65533;9&#65533;-&#65533;l&#65533;&#65533;&#65533;&#65533;`&#65533;}F.&#65533;@5&#65533;s&#65533;&#65533;
C&#65533;S&#65533;&#65533;4I&#65533;$&#65533;T&#65533;&#65533;&#65533;&#65533;8&#65533;nfT&#65533;&#65533;&#65533;&#65533;9 &#65533;OtF&#65533;^a&#65533;T&#65533;'&#65533;;&#65533;l+&#65533;
W&#65533;SVa&#65533;V&#65533;$"a)&#65533;&#65533;j&#65533;t&#65533;[&#1383;&#65533;&#65533;[&#661; &#65533;&#65533;&#65533;&#65533; &#65533;&#65533;g!K&#65533;&#65533;&#65533;&#65533;&#65533;2%J&#65533;4&#65533;TL&#65533;\&#65533;#rJ&#65533;`D&#65533;&#1250;&#65533;`&#65533;&#65533;=
 0&#65533;mN&#65533;`&#65533;&#65533;&#65533;&#65533;KPgP &#65533;!<&#65533;J'u2&#65533;&#65533;t&#65533;&#65533;F&#65533;d&#65533;&#65533;N&#65533;&#65533;&#65533;&#65533;&#65533;&#65533;q!*&#65533;&#65533;9TK&#65533;E/&#65533;&#65533;G0-&#65533;
3h&#65533;g&&#65533;&#65533;&#65533;t&#65533;&#65533;{&#65533;h&#1678;&#65533;&#65533;^&#65533;&#65533;cP&#65533;&#65533;DK&#65533;&#65533;r-8&#65533;&#65533;&#65533;&#65533;&#65533;P&#65533;&#65533;&#65533;Q`&#65533;XUm&#65533;&#65533;u		&#65533;&#65533;&#65533;&#65533;7&#65533;&#65533;&#65533;&#65533;M&#65533;&#65533;&#65533;f&#65533;&#65533;&#1537;KqP &#65533;&#65533;&#65533;&#1569; &#65533;!V&#65533;r&#65533;&ap&#65533;P&#65533;&#65533;&#65533;!&#65533; V1^crc&#65533;&#65533;n&#65533; &#65533;sR&!&#65533;&#65533;K&#65533;'!&#65533;#n&#65533;t&#1348;#rq&#65533;(vb^&#65533;4&#65533;'A6wi&#65533;&#65533;&#1932;&#1986;W&#65533;N&#65533;&#65533;~&#65533;dPF&#65533;~UfP0+&#65533;`&#65533;&#65533;\&#65533;7h&#65533;&#65533;zuh&#65533;
&#65533;&#65533;S	&#65533;{&#1270;u&#65533;&#65533;')1{&#65533;g&#65533;
e0&#65533;m&#65533;&#65533;&#65533;&#65533;f&#65533;6k?k"&#65533;/O&#65533;W&#65533;6&#65533;x&#65533;U&#65533;&#65533;&#65533;&#65533;&#65533;&#65533;&#65533; &#65533;aIb&#65533;"bl&#65533; bAl&#65533;u  &d*&#65533;&#65533; &#65533; &#65533;Aab!Kg!r&#65533;W&#65533;&#65533;&#65533;f@&#65533;R&#65533;RI'&#65533;E&#65533;&#65533;jP&#65533;%x&#65533;/&#65533;&#65533;9&#65533;&#407;&#65533;^'&#65533;s;cW|&#65533;5&#840;&#65533;&#65533;4&#65533;&#65533;&#65533;w&#1107;&#65533;&#65533;,QiIxW~^&#65533;&#65533;A&#65533;x&#65533;&#65533;&#65533;C&&#65533;&#65533;&#65533;0&#65533;&#65533;&#65533;
&#65533;&#1484;&#2040;&#65533;&#65533;&#65533;
+`2&#65533;&#65533;D&#65533;e&#65533;&#65533;%&#65533;6&#65533;'&#65533;e&#65533;&#65533;&#65533;&#65533;XE&#65533;&#65533;&#65533;&#65533;
9j&#65533;	&#65533;&#65533;&#65533;&#882;&#65533;a&#65533;&#65533;&#65533;&#65533;&#65533;=&#65533;5&#65533;&#65533;&#65533;&#65533;D&#65533;!&#65533;K&#65533;&#65533;KG9P&#65533;&#65533;FB&#65533;&#65533;	b&#65533;@`&#65533;R&#65533;&#65533;&#65533;~&#65533;J`&#65533;t8P&#65533;|&#65533;jx&#65533;&#65533;z&#65533;&#65533;_&#65533;&#65533;&#1912;&#65533;N&#65533;l&#65533;&#65533;4O&#65533;^&#65533;&#65533;&#65533;&#65533;&#65533;&#65533;rdAV&#65533;&#65533;&#65533;n&#65533;&#65533;&#1356;l/ !.&#65533;&#143;8Vf&#65533;G'1&#65533;&#2008;&#65533;&#65533;x*Z&#65533;&#65533;Z&#65533;g!m&#65533;&#65533;&#65533;!10&#65533;&#65533;#m&#65533;v&#65533;&#65533;x&#65533;&#65533;&#65533;&#65533;&#65533;&#65533;h&#65533;&#65533;&#65533;&#65533;&#65533;S&#65533;&#65533;&#508;g&#890;&#65533;C;&#65533;&#65533;A&#65533;a
&#65533;&#1281;&#65533;&#65533;&#65533;5&#65533;S&#65533;o&#65533;OS&#65533; &#65533; P&#65533;
&#65533;F&#65533;8&#65533;2&#65533;&#65533;&#65533;[JQT&#65533;&a&#65533;T&#65533;&#65533;P&#65533;Vf&#65533;&#65533;f*7&#65533;&#65533;&#65533;?&#12662;&#65533;&#65533;&#65533;yYe&#65533;&#65533;_&#65533;a&#65533;&#65533;&#65533;i&#65533;&#65533;&#65533;&#65533;ZO;6&#65533;sk&#65533;&#65533;&#65533;&#65533;~L&#65533;swe&#65533;&#65533;i&#65533;q&#65533;u&#65533;z&#1306;&#65533;CW&#65533;7&#65533;&#65533;4#&#65533;&#65533;4&#65533;h&#65533;X&#65533;&#2009;&#65533;&#65533;9&#65533;&#65533;z&#65533;&#65533;&#65533;&#65533;;m&#65533;&#65533;&#65533;&#65533;&#65533;&#65533;&#65533;&#65533;XW&#65533;;&#65533;&#65533;&#65533;&#65533;kU&#65533;&#65533;Z4Z&#65533;m&#65533;s&#65533;&#1617;'&#65533;&#65533;I&#65533;E{=E;&#65533;&#800;&#65533;;&#65533;@&#65533;!&#65533;	8X{&#65533;&#65533;aV&#65533;&#65533;&#65533;Z&#65533;&#65533;0&#65533; &#384; &#65533;B`&#65533;LL&#65533;&#1281;b&#65533;&#65533;VqKq&#65533;&#65533;W&#1255;&#65533;&#65533;f@&#65533;L&#65533;U&#65533;&#65533;{&#65533;&#65533;&#65533;&#65533;#Nc&#65533;&#65533;)&#65533;R_d&#65533;`&#65533;yu&#65533;&#65533;UX&#65533;&#65533;y&#415;X=&#979;&#65533;&#65533;7&#65533;nl;&#65533;&#65533;Z&#65533;&#65533;&#65533;&#65533;1MS&#65533;&#65533;&#65533;&#65533;&#65533;&#65533;&#65533;&#65533;&#65533;\&#65533;&#65533;:&#65533;7&#65533;&#65533;&#65533;
7&#65533;lY&#65533;mz0@,[&#65533;S&#65533;&#65533;Wm-&#65533;&#65533;T4&#339;&#65533;&#65533;&#65533;&#65533;'&#65533;&#65533;&#329;!&#65533;.&#65533;&#65533;i0&#65533;u&#65533;&#65533;PP&#65533;&#65533;w &#65533;&#65533;:Ja&#65533; 	&#65533;&#65533;&#65533;| &#65533;Kk&#65533;:fa:6=&#65533;n&#65533;&#65533;r .	&#65533;B&#65533;&#65533;`W&#65533;[&#65533;&#65533;*&#65533;&#65533;W&#65533;&#65533;p
&#65533;O&#65533;m&#65533;&#65533;rc3&#65533;C&#65533;i&#65533;&&#65533;&#65533;@y&#65533;YL&#65533;&#65533;-&#65533;&#65533;{&#65533;&#65533;;&#65533;&#65533;&#65533;&#65533;<&#65533;&#65533;&#65533;P&#65533;&#65533;&#65533;&#65533;&#1864;{ZLe~&#65533;&#65533;&&#65533;\&#65533;eR&#65533;3&#65533;,]&#65533;9{&#65533;&#65533;\&#65533;;&#65533;&#65533;{*&#65533;l&#65533;[&#65533;{&#65533;Y&#65533;=gA&#65533;&#65533;'mZ&#65533;Y&#65533;&#1161;;_&#65533;&#65533;o&#802;)&#65533;<C[v7v&#65533;3vea
2y &#65533;&#65533;&#65533;B&#65533;&#65533;.xx&#65533;X&#65533;&#65533;"&#65533;2&#65533;^ &#65533;!&#65533;&#65533;&#65533;`&#65533;&#65533;&#65533;=!`~&#65533;&#65533;9@ p/&#65533;"&#65533;%<m&#65533;T&#65533;0%9t&#65533;dsf&#65533;&#65533;&#65533;&#65533;8&#901;&#65533;s&#65533;q!^&#65533;\j&#65533;&#65533;&#65533;y&#65533;&#65533;&#65533;&#65533;'V&#65533;&#65533;l&#65533;&#65533;K&#65533;`&#65533;|&#65533;%6&#65533;&#65533;&#65533;<&#65533;&#65533;v&#65533;&#65533;4&#65533;&#65533;%|&#65533;&#65533;&#65533;%&#65533;&#65533;O_&#65533;g&#456;A&#65533;&#65533;_&#65533;q&#65533;A&#65533;&#65533;&#65533;&#65533;&#65533;&#65533;5&#65533;^&#65533;o&#65533;&#65533;-Z&#65533;g&#65533;&#65533;&#65533;&#65533;ea4&#65533;X
&#65533; &#65533;&#65533;&#65533;&#65533;&#65533;;&#65533;&#65533;b4&#65533;&#65533;&#65533;&#65533;2!&#65533;&#65533;a;&#65533;&#65533; &#641;
l  @`&#65533;&#1408;@&#65533;&#65533;Y&#65533;P&#65533;&#65533;&#65533;&#65533;ZAl&#65533;,C+b&#65533;&#65533;&#65533;&#65533;\&#65533;7+&#65533;9rI&#65533;V&#65533;*&#466;&#65533;*&#65533;\Q&#65533;&#65533;&#65533;&#65533;]d&#65533;&#65533;&#259;mj&#65533;4&#65533;a1&#65533;&#1123;!&#65533;&#65533;@&#65533;&#1254;N#&#65533;j&#937;,C&#65533;`e5&#18475;&#65533;YM&#65533;>&#65533;8&#65533;&#65533;&#65533;hW[&#758;m&#65533;Yn&#1402;];m&#65533;!u&#65533;y;k&#65533;&#1855;|e&#65533;Ek&#65533;ba&#65533;&#65533;&#65533;&#65533;*xm&#65533;&#65533;d+&#65533;=&#65533;&#65533;&#65533;,&#2039;M&#65533;>%&#65533;*!&#65533;AKz*!C&#65533;&#65533;&#65533;P&#65533;&#65533;&#65533;&#65533;&#65533;&#65533;U&#65533;:&#592;Pl&#65533;lMr&#65533;&#65533;&#65533;&#65533;&#65533;P)	N.1`&#65533;&#65533;CB&#65533;O&#65533;&#65533;Z&#65533;B&#65533;a0&#554;0&#65533;X&#65533;e&#65533;^:1&#65533;&#65533;&#65533;TX_&#65533;&#65533;&#65533;&#65533;'&#65533;&#65533;r&#1381;&#65533;f*X&#65533;F&#65533;&#65533;	&#65533;&#65533;A-&#65533;H&#65533;&#65533;&#65533;x&#65533;9$&#65533;SUYe&#65533;i&#65533;9&#65533;Vb&#65533;&#65533;UWSi&#65533;!&#65533;P(&#65533;Z&#65533;&#65533;\'^&#65533;&#65533;]j&#65533;&#1544;&#65533;&#65533;eY9`&#1101;&#65533;&#65533;&#65533;UV&#65533;e&#65533;:&#65533;%&#65533;&#65533;e&#65533;e&#65533;&#65533;HZ&#65533;!&#65533;P&#65533;Y&#65533;&#65533;&ei&#65533;&#65533;7&#65533;&#65533;&#65533;&#65533;H&#65533;0Gl&#65533;&#65533;&#65533;"&#65533;R&#65533;$&#65533;&#65533;&#65533;m&#65533;0&#65533;&#65533;I&#65533; ll&#65533;&#65533;2\&#65533;9&#65533;&#65533;"KF0t&#65533;9J&#65533;_iiD1+T@W&#65533;&#65533;I&#65533;&#53876;&#65533;b&#65533;&#833; &#65533;&#65533;_P&#65533;&#65533;&#65533;H&#65533;,2Z`)x[R&#65533;&#65533;&#65533;&#65533;:&#65533;!&#65533;zE&#65533;&#65533;&#65533;&#65533;&#65533;G}vh*&#65533;8WD&#65533;#&#65533;&#65533;cZ1M%&#65533;#1VuUL&#65533;<&#65533;&#65533;&#65533;Sai&#65533;&#65533;"&#65533;k&#65533;N&#65533;V&#65533;g&#65533;*h&#65533;W&#65533;P

6&#65533;;v&&#65533;&#65533;Ik&#65533;&#65533;f	&#65533;2&#65533;&#65533;&#65533;[&#65533; &#65533;&#65533;&#65533;&#65533;&#65533;i&#65533;5"	`&#65533;&#65533;&#65533;&#65533;&#65533;p&#65533;&#65533;&#65533;&#65533;V&#65533;@{&#65533;&#65533;om&#65533;&#65533;8E $&#65533;&#65533;@&#65533;F&#65533;a5&#65533;0&#498;&#65533;
&#65533;&#65533;&#65533;&#65533;mR0Q&#65533;L&#65533;*U&#65533;&#65533;&#65533;&#533;&#65533;S&#65533;&#65533;&#65533;&#1121;A&#65533;&#65533;&#622;%&#65533;SL'+"gl5]&#65533;&#65533;&#65533;2&#65533;&#65533;&#65533;<V#X&#65533;%&#65533;X&#65533;&#65533;&#65533;b&#65533;&#1306;&#65533;&#65533;&#65533;Z;%RpK&#65533;&#65533;$&#65533;N,&#65533;&#65533;&#65533;&#65533;:&#65533;@&#534;d9R&#65533;&#1097;d&#65533;%p&#65533;6&#65533;%&#65533;&#65533;"&#65533;&#65533;&#65533;&#65533;'&#65533;)Rc&#65533;C&#65533;&#65533;&#65533;&#65533;CqLpi$&#65533;@I6&#65533;@&#65533;:&#65533;@F&#65533;&#65533;:&#65533;.d&#65533;	Ij&#65533;p&#65533;y&#65533;M$<&#65533;&#65533;q<@ &#65533;&#811;&#65533;z&#65533;@@&#65533;7&#65533;&#65533;?&#65533;0&#65533;&#65533;7X&#65533;
#&#65533;@	&#65533;dO&#65533;dd&#65533;$&#65533;A&#65533;oI$(&#65533;&#65533;&#65533;&#65533;NF&#65533;s&#65533;&#65533;&#65533;i&#65533;L&#65533;Z&#65533;&#65533;&#65533;E&#65533;7&#65533;&#65533;&#65533;&#65533;@&#65533;}&#65533;#&#65533;6&#65533;G&#65533;&#65533;&#65533;u&#65533;&#65533;_&#65533;.U=&#65533;0$@&#65533;W@&#65533;Ap&#65533;&#65533;#&#65533;`A&#65533;&#65533;{7&#65533;&#65533;*&#65533;&#65533;z&#65533;&#65533;;	(&#65533;M@&#65533;^8@&#65533;Nv&#65533;s&#65533;&#65533;@&#65533;x&#65533;&#65533;&#65533;&#65533;&#65533;G&#65533;&#65533;A@&#1459;Bnp&#65533;X$&#65533;1&#65533;&#65533;&#65533;`S&#65533;/&#65533;j&#65533;(@&#65533;&#65533;-#&#65533;&#65533;&#65533;YX&#65533;&#65533;t&#65533;{&#65533;&#65533;&#65533;L&#65533;ch d&#65533;&#65533;G&#65533;%*1&#65533;&#65533;&#65533;&#65533;@2&#65533;QK"c&#65533;&#65533;&#65533;$&#65533;&#65533;R&#65533;&#65533;)&#65533;&#65533;&#65533;AtD&#65533;$aCEP&#65533;.&#65533;&#65533;|#&#65533;A&#65533;&#65533;0&#65533;&#1170;&#65533;D&#65533;89|r&#65533;$~&#65533;&#65533;@;&#65533;DGT&#65533;&#65533;Xr&#65533;A9&#65533;I&#65533;PS&#65533;&#65533;&#65533;&#65533;0&#65533;M&#65533;R&#65533;a &!1bjr&#65533;%)&#65533;y&#65533;S&#65533;&#1179;&#1100;&#65533;55`M|&#65533;s&#65533;&#65533;(A	&#65533;Y>sZ!&#65533;f&&#65533;&#65533;IM&#65533;2&#65533;&#65533;df5&#65533;y&#65533;oZ&#65533;&#65533;&#65533;&#65533;&#65533;?&#65533;iI&#65533;&#65533;&#65533;&#65533;F&#65533;&#65533;Kfr&#65533;&#65533;4&2&#65533;9L&#65533;&#65533;&#65533;&#65533;&#65533;&#65533;&#65533;%&#192;&#65533;h&#65533;&#65533;&#65533;&#65533;&#65533;s&#65533;5>$&#65533;'&#65533;#m
,&#65533;$%&#65533;CV&#65533;C&#65533;q@&#65533;I&#65533;RPUT(&#65533;"&#65533;&#65533;&#65533;&#65533;H&#65533;O&#65533;&#65533;t&#65533;$?&#65533;(&#65533;$&#65533;1JM&#65533;&#65533;&#65533;+&#65533;gJ)&#65533;&#65533;&#65533;#i&#65533;&#65533;h&#65533;$&#65533;V0&#65533;t0&#65533;I&#65533;&#65533;&#65533;l+:&#65533;&#65533;w6&#1239;&#65533;&#293;FWy&#65533;c|s&#65533;&#1308;f&#65533;h&#65533;PxFT&#65533;=l&K0I&#65533;&#65533;&#65533;DFc&#65533;1&#65533;0&#65533;|&#65533;,&#65533;d3YM}n&#65533;&#65533;&#65533;%/?&#65533;&#65533;rj`&#65533;k-&#65533;b&#65533;0&#65533;&#65533;&#65533;&#65533;&#65533;&#270;6&#65533;I[{&#1939;&#65533;&#65533;&#65533;&#65533;bG&#65533;YS&#65533;&#65533;%@&#65533;j3&#65533;X&#65533;&#65533;&#65533;TI&#65533;&#610;&#65533;&#65533;&#65533;&#65533;&#65533;fG&#65533;
`&#65533;"&#65533;&#65533;T&#65533;X&#65533;&#65533;h&#65533;,T&#65533;`$&#65533;&#65533;F&#65533;&#65533;&#65533;&#65533;yS@I&#65533;&#65533;&#65533;c&#65533;!Z&#65533;&#65533;<&#657;&#65533;&#65533;&#65533;V&#65533;&#65533;&#65533;Z&#65533;&#1632;M "K<&#65533;&#65533;&#65533;#&#65533;&#65533;&&#65533;^&#65533;&#65533;@&#65533;&#65533;&#673;&#1502;R&#65533;&#65533;J&#65533;&#65533;&#65533;&#65533;&#1563;a&#65533;&#49659;I&#65533;&#65533;&#65533;&#65533;&#65533;-&#65533;4W&#65533;r&#65533;x&#65533;$&#65533;&#65533;k&#65533;9J&#1362;&#65533;&#65533;&#65533;2&#65533;O9&#65533;&#65533;&#65533;&#65533;^N&#65533;zCyMR&#65533;&#387;&#65533;'2&#65533;&#65533;&#65533;&#65533;&#60964;>&#65533;%v&#65533;&#65533;\h&#65533;&#65533;&#300;&#65533;&#65533;#&#65533;b&#65533;Vhfhk\&#65533;&#65533;&#65533;4&#65533;1&#65533;iK&#65533;;y&#65533;H&#65533;f
d@GD&#65533;&#65533;&#65533;d&#65533;D$&#65533;T&#65533;&#65533;rc&#65533;'&#65533;&#65533;]W	T&#65533;&#65533; &#65533;&#432;i
 ,)&#65533;&#65533;&#65533;2P1@
Q&
X %&#65533;*bP
&#65533;d&#65533;&#65533;&#384;&#65533;&#65533;&#65533;&#65533;!&#65533;8&#65533;,&#65533;K&#65533;S&#65533;&#65533;&#65533; 
&#65533;&#65533;8h`&#65533;&#65533;&#65533;&#65533;k&#609;&#65533;f&#65533;`&#65533;&#65533;&#65533;&#65533;&#65533;b&#65533; $&#65533;:&#65533;&#65533;k&#65533;&#375;D&#65533;1&#1904;&#65533;&#65533;n&#65533;E&#65533;&#65533;O9&#65533;H&#65533;U&#999;tC>&#65533;&#65533;&#65533;}&#65533;2&#65533;u&#65533;&#65533;&#65533;&#65533;#&#65533;f	D+MoC&#65533;(e&#65533;&#65533;&#65533;F&#65533;@&#65533;\NA&#349;&#65533;oI&#65533;{&#65533;-&#1126;*F&#65533;Id\&#65533;G&#65533;&#65533;&#65533;N&#65533;&#65533;&#65533;&#628;f&#65533;&#65533;)[&#65533;&#1844;&#65533;&#65533;;&#65533;o2&#65533;&#65533;$&#65533;*Y{JRb&#65533;&#65533;&#65533;&#65533;s&#65533;&#65533;&#65533;&#65533;&#65533; &#65533;2&#65533;@

&#65533;&#65533;&#65533; 	H&#65533;&#65533; 1h8&#65533;&#65533;&#65533;&#65533;2p/&#65533;Y&#65533;?&#65533;&#65533;?&#65533;A&#65533;&#898;&#435;&#65533;0&#65533;4`?&#65533;&#65533;$&#65533;poT&#65533;mk&#65533;B&#65533;&#65533;I&#65533;&#65533;&#528;&#65533;XH&#65533;r&#65533;&#65533;&#1427;&#65533;&#65533;(a&#65533;&#65533;&#65533;&#65533;&#65533;&#1021;&#65533;w&#65533;&#65533;&#65533;&#65533;&#65533;&#65533;&#65533;&#65533;&#65533;/&#65533;&#65533;&#65533;W&#65533;&#65533;O&#65533;&#65533;&#65533;&#65533;&#65533;;&#65533;&#65533;&#1039;&#65533;&#65533;&#65533;?	,&#65533;&#65533;XD&#65533;&#65533;&#65533;&#65533;@&#65533;&#65533;p&#65533;&#65533;T&#65533;$&#65533;&	w* C&#65533;&#65533;#y&#65533;&#1968;S&#65533;_&#65533;0B&#65533;&#65533;'\&#65533;0&#65533;&#65533;Np&#65533;&#65533;F&#65533;&#65533;50&#65533;&#65533;@ R @@/0\00&#65533;"&#65533;@&#65533;&&#65533;&#65533;&#65533;&#65533;gp\6&#65533;7&#65533;t&#65533;&#65533;x&#65533;&#65533;7&#65533;&#65533;?&#65533;&#65533;L&#1540;EX&#65533;^&#65533;&#65533;\p&#65533;&#65533;I&#65533;&#65533;JxZR&#65533;&#65533;&#65533;^&#65533;&#65533;X@&#65533;\0&#65533;fH&#65533;&#65533;&#65533;&#65533;&#65533;W&#65533;&#65533;&#65533;W`&#65533;	1&#65533;&#65533;&#65533;,&#65533;0&#65533;,x&#65533;>xqX&#65533;.&#65533;0&#65533;wX&#65533;t&#65533;&#65533;5bpg8&#65533;&#65533;&#65533;&#65533;b@&#65533;b&#1032;b&#65533;g &#65533;&#65533;&#521;^p&#65533;'`&#65533;&#65533;&#65533;&#65533;&#65533;&#65533;&#65533;&#518;?(&#65533;LPA&#65533;1&#65533;`&#65533;5P&#65533;&#65533;&#65533;b0#(&#65533;&#65533;&#65533;&#65533;	q	&#65533;&#65533;&#65533;mr0V&#65533;&#65533;p&#65533;x&#65533;'+&#65533;}#!/@&#65533;&#65533;|rP&#65533;P9 &#65533;&#65533;&#65533;F0\&#65533;&#65533;&#454;
&#65533;&#65533;h&#65533;`&#65533;#P&#65533;&#65533; &#65533;&#65533;&#65533; &#65533;F (&#65533;#X&#65533;@&#65533;&#65533;N&#65533;&#65533;.x&#65533;&#65533;4X&#65533;&#65533;8&#65533;6&#65533;'`AI&#65533;&#65533;IH&#65533;&#65533;&#65533;&#65533;K&#65533;&#65533;N&#65533;&#65533;^&#65533;&#65533;M8&#65533;7&#65533;	A[&#65533;](b&#65533;&#65533;X&#65533;x&#65533;e83`&#65533;&#65533;&#65533;`x&#65533;&#65533;f&#65533;&#65533;>y&#65533;X&#65533;ux&#65533;x&#65533;8&#65533;*&#65533;&#65533;tH&#65533;z&#65533;,&#65533;&#65533;&#584;&#65533;&#65533;g&#65533;&#65533;&#65533;p&#65533;&#65533;&#65533;Z&#1609;X&#65533;Xp'&#65533;&#65533;&#65533;h&#65533;&#65533;H&#65533;&#65533;&#65533;X@&#65533;_@&#65533;&&#65533;5&#65533;&#65533;&#65533;&#65533;@\&#1043;&#65533;&#65533;=y}&#65533;&#65533;&#65533;&#460;"!&#65533;&#65533;g&#65533;A&#65533;#qT$1&#343;0&#65533;&#65533;;#&#65533;&#65533;&#65533;D&#65533;&#65533;`!&#65533;&#65533;1&#65533;P&#65533;&#65533;&#65533;&#65533;	&#65533;&#65533;&p&#65533;Q&#65533;P1&#65533;	&#65533;Y&#65533;p&#65533;	&#65533;	&#65533;`&#65533;&#65533;;&#65533;
&#65533;&#65533; '&#65533;r&#65533;&#65533;C&#1543;&#65533;0&#65533;	&#65533;&#65533;7&#65533;!|R&#65533;@&#65533;X&#65533;&#65533;'&#65533;p-&#304;&#65533;&#1181;&#1117;U&#65533;'~"&#65533; Lb&#1234;1N-&#65533;r&#65533;yp=8&#65533;zwh;&#532;&#65533;
:&#65533;@&#65533;R
7&#65533;7&#1694;z&#65533;&#1626;&#65533;9&#65533;3@`p&#65533;&#65533;&#65533;q&#65533;:&#65533;	&#65533;)$g&#65533;H&#65533;&#65533;94&#65533;&#65533;i&#48224;&#65533;5&#65533;&#65533;N1&#65533;I&#65533;&#65533;`&#65533;&#65533;&#65533;p,00&#1763;&#65533;@?&#65533;&#65533;p&#65533;4&#65533;y&#65533;&#65533;QZ<&#65533;`&#65533;G&#65533;&#65533;&#65533;Be{&#65533;&#65533;&#65533; &#65533;@	&#65533;
]t&#65533;v&#65533;&#1664;}"&#65533;&#65533;&#65533;&#65533;&&#65533;&#65533;w&#65533;9&#65533;&#65533;&#65533;&#65533;<&#65533;&#65533;J&#65533;'J	&#65533;	q&#1666;&#65533;
&#65533;&#65533;&#65533;Q
&#65533;&#65533;C&#65533;'&#65533;&#65533;P&#65533;&#65533;9&#65533;
&#65533;4&#65533;a
&#65533;	:&#65533;&#65533;c&#65533;&#65533;&#65533;&#65533;&#1629;!&#65533;&#1629;&#65533;@&#672;z&#65533;8&#65533;&#65533;#A&#65533;&#229;&#65533;pz9&#65533;&#65533;j&#65533;&#65533;j`&#65533;I&#65533;F&#6078;j&#65533;I&#65533;&#65533;:&#65533;`'&#65533; :
&#65533;&#65533;&#65533;)&#65533;&#65533;&#65533;&#65533;)?&#65533;&#65533;mpg&#65533;&#65533;&#65533;&#65533;	&#65533;&#65533;&#65533;i&#65533;&#65533;	5&#65533;#&#65533;&#65533;&@&#65533; Z	&#65533;Pxx&#65533;i&#65533;&#65533;J9t&#65533;b&#65533;9'&#457;&#65533;&#65533;
$&#65533;&#65533;`&#65533;a&#65533;&#65533;&#65533;~&#65533;q4&#65533;&#65533;W&&#65533;Q''Q	&#65533;&#65533;&#65533;r&#65533;
`&#65533;&#65533;&#65533;&#65533;7&#65533;;x&#65533;&#65533;&#65533;9&#65533;y&#65533;y&#65533;&#65533;&#65533;&#65533;y&#65533;1&#65533;&#65533;y&#65533;&#65533;&#65533;T&#65533;&#65533;Z	&#33617;&#65533;&#65533;&#65533;*&#65533;&#65533;&#65533;&#65533;&#65533;&#65533;&#65533;'&#1225;!&#65533;&#65533;
&#65533;&#65533;V&#65533;&#65533;&#65533;UQ&#65533;&#65533;&#65533;S&#65533;&#65533;&#65533;&#65533;*&#48811;&#65533;!&#65533;&#65533;&#65533;&#62047;V&#65533;&#65533;&#65533;&#65533;y&#65533;0&#65533;g&#65533;`&#65533;&#65533;>&#65533;&#65533;=&#65533;&#65533;&#65533;`a@&#65533;&#65533;&#65533;&#65533;R&#65533;&#65533;&#65533;&#65533;ZC&#65533;(&#65533;&#65533;&#65533;&#65533;&#65533;
&#65533;D&#65533;J7p&#65533;&#65533;z&#65533;&#65533;&#65533;&#65533;Y&#65533;y&#1664;&#65533;&#65533;&#65533;&#65533;C&#65533;&#65533;&#65533;z&#65533;&#65533;"*&#65533;&#65533;:&#65533;&#65533;*&#65533;&#65533;&#65533;&#65533;&&#65533;&#65533;&#1690;&#65533;Z&#65533;R&#65533;JMdpz&#65533;&#65533;&#65533;&#65533;>n&#65533;&#65533;&#65533;{&#65533;&#65533;*&#1048;&#65533;}!7&#65533;|&#65533; fjQ1iQ*BoP	&#65533;c;&#65533;3q&#65533;	&#65533;&#65533;C&#65533;&#65533;&#65533;&#65533;&#602;&#65533;&#65533;z&#1050;&#65533;&#65533;&#65533;|&#65533;&#65533;&#65533;&#65533;C&#65533;i&#65533;:&#65533;&#65533;&#65533;(&#65533;&#65533;&#65533;&#65533;&#65533;&#65533;&#65533;Z&#65533;&#65533;&#65533;4&#65533;&#65533;&#65533;F&#65533;&#65533;x&#65533;&#65533;+&#65533;&#65533;&#65533;'l&#65533;&#65533;0U&#65533;&#65533;&#65533;*&#65533;&#65533;A&#65533;&#65533;&#65533;&#65533;+&#65533;&#65533;Y&#65533;P&#65533;i&#65533;&#65533;p&#65533;s&#65533;&#65533;&#65533;&#65533;:&#65533;&#65533;&#65533;=&#65533;&#65533;r&#65533;	&#65533;&#65533;&#65533;&#65533;&#65533;
)&#65533;&#65533;&#65533;0G!&#38494;&#65533;a&#65533;B ;F&#1848;?&#65533;&#65533;&#65533;'&#65533;&#65533;&#65533;&#65533;&#65533;&#65533;&#65533;&#65533;&#1875;E&#65533;SL&#65533;&#65533;~R&#65533;o&#65533;|&#65533;%&#65533;y=&#65533;&#603;&#65533;&#65533;&#65533;Q*q9T&#65533;>&#65533;9Uz&#65533;q&#65533;:&#65533;&#65533;&#65533;>&#65533;&#65533;&#65533;!&#65533;Copyright(c) Blingee.com!&#65533;&#65533;,&#65533;&#65533;&#65533;		H&#65533;&#65533;&#65533;&#65533;UHY(E&#135;#J&#65533;H&#65533;&#65533;&#322;j&#65533;&#65533;Q&#65533;&#142;U|I&#65533;&#65533;&#595;(S&#65533;&#65533;p&#65533;&#65533;&#65533;@#=&#65533;8P&#65533;H&#65533;P&#65533;&#65533;&#991;/&#276;	&#1312;MU8(&#692;&#65533;S&#65533;Tn9U#R&#65533;T&#65533;&#65533;&#65533;&#65533;&#65533;k&#655;Cy&#65533;&#65533;&#65533;&#65533;&#65533;&#65533;&#65533;&#65533;T&#65533;b'&#1703;p%U1&#65533; '@~&#65533;a&#65533;.&#65533;&#65533;&#65533;&#65533;a&#65533;&#65533;=&#65533;&#65533;&#65533;&#65533;&#397;p1&#773;&#65533;&#65533;=&#65533;&#65533;&#65533;0`&#65533;&#267;&#65533;&#65533;&#65533;c&#1229;S/&#65533;&#65533;:&#65533;,&#65533;c{&#65533;&#65533;6&#65533;&#65533;&#65533;@&#65533;c&#65533;ND@<&#65533;&#8641;8&#65533;H&#65533;&#65533; &#65533;&#1801;&#65533;&#839;	X7&#65533;&#661;|}B&#65533;&#65533;&#65533;&#512;!&#65533;Yo$&#65533;&#65533;o&#65533;!&#65533;}<{"&#819;&#65533;9&#65533;pA|&#65533;h E&#65533;&#65533;uXW&#65533;v[&#65533;&#65533;e&#65533;&#65533;X&#65533; &#65533;&#65533;V&#65533;i&#65533;=&#65533;Ko7&#65533;Eo&#65533;V&#65533;&#65533;*z[ob,@&#65533;Wq&#65533;b'r~@&#65533;A&#65533;sN&#65533;1&#65533;&#65533;{8&#65533;F0q&#65533;&#65533;5&#65533;BgC&#65533;B&#65533;zC1@y&#65533;hQFD@@&#65533;&#65533;ff&#65533;PP&#65533;}&#65533;i&#65533;]fW,&#65533;&#65533;	&#65533;!&#65533;&#65533;e&#65533;&#832;&#453;&#65533;&#65533;&#8515;=&#65533;&#65533;c&#65533;y!)&#65533;F&#65533;&#65533;&#65533;&#65533;&#65533;&#65533;A"p&#65533;&#65533;H&#65533;q&#65533;&#65533;L&#1280;&#65533;g&#65533;U&#65533;&#278;&#65533;&#65533;&#65533;e&#65533;`&#65533;!&#65533;Fp&#65533;sU&#65533;&#65533;&#65533;@{&#65533;&#65533;@&#65533;&#65533;y&#65533;&#65533;D`&#65533;W9&#65533;&Ax&#65533;H&#65533;gr&#65533;&#65533;&#65533;&#65533;&#65533;irq&#65533;&#65533;0&#1435;@&#65533;P&#65533;{&#65533;i&#65533;f3L6Yb&#65533;&#65533;&d&#65533;&#65533;&#1563;k&#65533;B&#65533;"&#65533;.&#65533;&#65533;&#65533;{, &#1831;&#65533;:&#65533;\&#65533;x&#1809;Y&#65533;&#65533;i&#65533; &#65533;s<k&#1643;&#65533;9^F&#65533;&#65533;&#65533;&#65533;&#65533;0{FH&#65533;'&#65533;w&&#65533;&#65533;&#65533;&#65533;H&#65533;O&#65533;.tq&#65533;&#65533;&#65533;@-&#65533;&#65533;D&#65533;&#65533;&#65533;&#65533;&#65533;&#65533;L7&#65533;&#65533;&#65533;xBAD9H&#65533; &#65533;&#65533;CO 5&#65533;=&#65533;a&#65533;r&#65533;&#65533;&#65533;/&#65533;$A&#65533;&#65533;p&#65533;&#65533;&#65533;&#65533;f&#65533;&#65533;&#65533;K$&#65533;EH$&#65533;&#65533;l&#65533;a&#65533;&#65533;sn&#65533;&#65533;q&#65533;mv&#1803;&#65533;&#65533;x&#65533;k&#65533;-&#65533;&#65533; !&#65533;&#65533;0&#65533;&#65533;&#65533;`"&#65533;x&#65533;B-&#65533;<&#65533;&#65533;&#65533;o&#65533;&#65533;6-&#65533; B&#65533;&#65533;e&#65533;[!&#65533;O&#65533;l_&#65533;W#Az&#65533;K&#65533;&#65533;&#65533;&#65533;&#1408;HZ"A&#65533;?&#65533;L&#65533; Z&#65533;&#65533;+&#65533;&#1472; Q&#65533;]tv&#65533;o&#65533;&#17399;9&#65533;D$&#65533;C\H&#65533; G=&#65533;o&#65533;.&#319;&#65533;&#65533;v$&#65533;&#65533;&#65533;&#65533;&#65533;&#65533;&#65533;&#65533;C-H&#65533;&#65533;MI&#65533;\&#65533;&#65533;&#65533;-&#65533;	&#65533;&#65533;&#65533;P&#65533;&#65533;A&#65533;&#65533;O&#65533;&#65533;&#65533;&#65533;&#65533;5@&#1776;&#65533;&#65533;&&#65533;;&#65533;u&#65533;'Y#&#65533;&#65533;&#65533;&#65533;'d&#65533;O&#577;H&#65533;% @&#65533;"C&#65533;&#65533;&#65533;v&#65533;&#65533;]NP&#65533;&#65533;G&#65533;&#65533;&#65533;HLb&#65533;7
&#65533;A&#65533;&#65533;&#65533;&#1475;<&#65533;&#65533;WD&#65533;%,A&#65533;#.Q&#65533;&#65533;b&#65533;&#65533;E&#357;&#65533;|$&#65533;&#65533;&#65533;>;&#65533;s&#65533;&#65533; /"&#65533;&#65533;%&#65533;&#65533;t&#65533;&#65533;#&#65533;T&#65533;A&#65533;@W&#65533;@@&#65533;jO&#65533;{&#65533;&#65533; $8w&#65533;`&#65533;f=&#65533;>Y&#65533;
jv&#65533;&#65533;]&#65533;&#65533;&#65533;S&#65533;v&#65533;&#65533;&#65533;&#65533;\&#65533;&#65533;&#65533;f %,&#65533;}r&#65533;`Q&#65533;G&#1825;l&#65533;@[jY&#65533;&#65533;/&#65533;&#65533;&#65533;&#65533;7&#65533;m|&#65533;&#65533;&#65533;>&#505;:Bps&#65533;&#65533;&#65533;&#65533;6&#65533;%&#65533;&#65533;I&#65533;@&#65533;&#65533;t&#65533;')&#65533;&#65533;&#65533;&#65533;&#65533;'&#65533;&#65533;&#65533;?&#65533;^_&#65533;0&#65533;'&#65533;&#65533;x+&#65533;`~AC#,&#65533;jl&#65533;
&#65533;r&#65533;&#65533;&#65533;&#65533;NwB&#65533;&#65533;(v?&#65533;&#65533;&#65533;&#65533;#&#65533;&#65533;&#65533;%h	&#65533;&#65533;&#65533;&#65533;X&#65533;]&#65533;2&#65533;D[J&#65533;^JnH\b,&#65533;&#65533;&#65533;Z&#65533;l&#65533;&#65533;A&#65533;&#65533;&#65533;E.&#65533;&#65533;&#65533;X&#65533;&#65533;&#65533;e&#65533;CIw&#65533;X"NuT 0&#65533;J"&#65533;&#65533;&#602;&#65533;@&#65533;&#65533;&#65533;N&#65533;&#65533;&#65533;"m&#65533;&#65533;|Mx&#65533;&#65533;'A>&#65533;U&#65533;H&#65533;!&#65533;R&#65533;y&#65533;&#65533;Y&#65533;&#65533;ZA&#65533;y9B:t&#65533;&#65533;z86V&#65533;B6z&#65533;&#65533; &#65533;d&#65533;e-j6&#65533;R&#65533;EiZ&#65533;:8"'=&#65533;&#65533;#R&#65533;&#65533;&#65533;&#65533;e&#65533;qD?&#65533;&#65533;&#65533;B${&#65533;*&#65533;~G&#65533;&#65533;OU&#65533;s^P&#65533;R&#65533;&#65533;&#65533;&#65533;&#65533;&#65533;;TjTyG&#65533;&#65533;y&#65533;&#65533;[&#65533;*&#65533;@&#65533;&#65533;&#65533;&#65533;&#65533; ]L&#65533;cC)&#65533;&#65533;;&#65533;S3&#1536;&#65533;	 &#65533;&#65533;&#65533;&#65533;&#65533;&#65533;&#65533;"Qph&#65533;&#65533;&#65533;&#65533;]&#65533;b&#65533;&#65533;U,z&#65533;&#65533;.&#65533;l=,P&#65533;Z(&#65533;&#65533;&#65533;&#65533;&#65533;p&#65533;%&#65533;}&#65533;/*&#65533;&#65533;&#65533;;4[(&#65533;.@&#65533;24m&#65533;&#65533;",&#65533;&#65533;'&#65533;&#65533;&#65533;E&#65533;&#65533;l&#65533;J&#546;&#65533;&#65533;&#65533;&#65533;$&#65533;R&#65533;&#65533;&#65533;&#65533;u&#51484;"&#65533;&#65533;80+I&#65533;&#65533;IV&#65533;&#65533;&#65533;&#65533;D^x&#65533;&#65533;&#65533;	&#65533;$&#65533;w&#65533;&#65533;&#65533;o	S8
zYX{6&#65533;&#65533;&#65533;&#65533;&#65533;`&#65533;z&#1150;&#65533;&#65533;d\_"&#65533;&#65533;&#65533;&#1991;&#65533;&#65533;&#65533;&#7966;&#65533;&#65533;&#65533;
&#65533;o&#65533;&#65533;I&#65533;vAa&#65533;m&#65533;r<&#65533;P&#65533;Gu &#65533;n}&#65533;@&#65533;.&#65533;Pdp{&#65533;&#65533;&#65533;&#65533;rOO&#65533;&#65533;6$&#65533;&#65533;&#65533;&#65533;&#65533;
t&#65533;&#65533;&#65533;"W&#65533;_&#65533;&#65533;&#550;&#65533;k&#65533;&#65533;[&#65533;l &#65533;&#11745;bZ&#65533;w&#65533;&#65533;&#65533;&#65533;y&#65533;d&#65533;&#65533;&#65533;>`&#65533;&#65533;H&#65533;Az@&#65533;&#65533;&#65533;&#1715;wP&#65533;&#65533;&#65533;{&#65533;;P&#65533;&#65533;=&#65533;c&#65533;&#65533;&#65533;&#65533;&#65533;l(&#65533;&#65533;&#65533;&#65533;20V&#65533;&#65533;{$&#65533;&#65533;&#65533;&#65533;H&#65533;&#65533;9&&#65533;&#65533;Y&#65533;VN&#65533;&#65533;mGo&#65533;!A]&#65533;;&#1622;&#65533;n&#65533;&#65533;&#65533;&#933;H&#65533;]&#65533;&#65533;u&#65533;k&#65533;&#65533;t&#65533;)&#65533;&#65533;&#65533;@Mp&#65533;^,%4a&#65533;&#65533;kI&#65533;`Q,&#65533;A&#65533;6(\K[&#65533;&#65533;&#65533;&#65533;-9&#65533;Qb&#65533;&#65533;&#65533;&#65533;5,>"8&#65533;0&#65533;\&#65533;&#65533;&#65533;&#1135;&#65533;w(C&#65533;pfZhsf&#65533;&#65533;&#65533;&#65533;q&#65533;{&#65533;/t&#65533;'b&#65533;m&#65533;&#65533;&#65533;&#65533;{&#65533;&#65533;$&#65533;G&#65533;x&#65533;,&#65533;&#65533;-d&#1910;&#65533;RA<&#65533;&#65533;&#65533;}&#65533;r&#65533;&#65533;&#1822;&#65533;&#65533;p&#65533;p&#65533;&#65533;X_&#65533;&#65533;&#65533;$&#65533;&#65533;&#65533;l&#65533;Nt&#65533;&#65533;&#65533;&#65533;z&#65533;6;&#65533;&#65533;0(&#65533;-&#65533;&#65533;&#65533;&#65533;&#65533;&#65533;p~h&#65533;&#65533;`&#65533;%&#65533;H&#65533;S&#65533;#&#65533;&#65533;&#65533;\l/&#65533;&#65533;Y(}&#65533;	&#65533;'a&#65533;C&#65533;N&#65533; &#65533;!&#65533;nB&#65533;"am&#65533;&#65533;8!&#65533;&#1713;&#65533;E(&#65533;.&#65533;&#65533;&#1102;<}&#65533;j&#65533;4&#65533;A&#65533;$l&#65533;T&#65533;&#65533;`.~&#65533;&#65533;&#65533;Ud&#65533;&#65533;&#65533;J&#65533;#&#65533;Y&#65533;=&#65533;g&#65533;`&#65533;&#65533;"&#65533;&#21747;D&#65533;?^&#65533;.&#65533;&#65533;`Cc&#65533;p&#65533;2O~&#65533;K&#65533;WO&#65533;@&#65533;&#65533;P&#65533;&g&#65533;l&#65533;9&#65533;&#65533;&#65533;=+0h&#65533;v9&#65533;&#65533;|0&#65533;&#65533;}&#65533;&#1473;&#65533;u&#65533;B&#65533;;KpFh&#65533;V9&#65533;5 M&#65533;|&#65533;&#65533;&#65533;Gh+C9p	&#65533;&#65533;&#65533;$U&#65533;o&#1463;?&#65533;;&#65533;&#65533;}q&#65533;y&#65533;&#65533;EZ&#65533;EcR&#65533;Y&#65533;td$M	%z5>`&#65533;&#65533;`dZddR&#65533;\&#33059;R&#65533;`&#65533;&#65533;&#65533;&#65533;&#65533;R&#65533;&#65533;S&#65533;&#65533;&#65533;3&#65533;&#65533;;A&#65533;v&#65533;jAU&#65533;GH?8	h3Qu&#1475;n&#65533;6oM&#65533;I&#65533;6&#65533;&#65533;A&#65533;&#65533;f&#65533;&#65533;B&#65533;' 03&#65533;&#131;&#65533;Vn&#65533;q&#65533;&#1605;WB&#65533;l&#65533;w&#65533;&#65533;&#65533;CQ&#65533;D?D?&#65533;&#65533;&#65533;u&#65533;L&#65533;&#65533;&#65533;uc?&#65533;C>?&#65533;>4M`DA&#65533;&#65533;&#65533;#>&#65533;>&#65533;&#65533;FM`G&#65533;&#65533;s&#65533;&#65533;&#268;=0AK&#65533;&#65533;C&#65533;t8&#65533;&#65533;&#65533;S&#65533;&#65533;&#65533;v&#65533;u&#467;C/&#17270;&#65533;B&#65533;&#65533;5S@&#65533;&#65533;Xo>&#65533;A&#65533;&<K&#65533;o&#65533;4&#65533;C&#65533;T&#65533;8&#65533;aV&#1234;g=6&#65533;&#65533;T&#65533;5&#1415;Q5H&#65533;8&#65533;O&#65533;s&#65533;&#65533;6h&#65533;Q&#65533;8&#65533;@9>&#65533;DM&#65533;#Q&#65533;S7&#65533;T7|o^X88XKK:v&#65533;&#65533;$8p&#65533;&#65533;&#65533;Q&#65533;h&#65533;&#65533;`&#65533;&#65533;&#65533;$i0\m&#65533;]&#65533;&#65533;&#65533;5&#65533;&#65533;g&#65533;5&#65533;B&#65533;6o&#65533;d;t8&#65533;G&#65533;X&#65533;3SF&#65533;&#65533;&#65533;i]&#65533;&#65533;&#65533; 
U<&#65533;H&#65533;&#65533;g&#65533;'&#65533;&#65533;H" J&#65533;4w&#1297;@h3@ I>t&#65533;&#65533;37&#65533;&#65533;u&#65533;&#65533;s&#65533;:u5&#65533;)9&#65533;H&#65533;&#204;`4Q&#65533;6o&#65533;zPpj&#65533;4p&#65533;O&#61517;|&#65533;g&#65533;Ch&#65533;'&#65533;&#65533;	 &#65533;M&#65533;CHo&#65533;A"d&#65533;&#65533;&#65533;,&#179;}{FX&#65533;3&#65533;&#65533;&#65533;|vH&#65533;#&#65533;@&#65533;&#65533;ha&#65533;H>6&#65533;&#65533;&#65533;;"&#1046;L&#65533;Fp&#65533;&#65533;&#65533;sf&#1308;xTWf&#65533;6v	&#65533;&#793;8&#1268;&#65533;&#65533;&#65533;&#65533;&#65533;gG-9Q&#65533;9&#65533;&#65533;B&#65533;I;&#65533;&#65533;&#65533;C;+&#65533;B<&#65533;{?X&#65533;1&#65533;U&#65533;&#65533;&#16781;&#65533;&#65533;&#65533;%&#65533;vd&#65533;&#65533;%AT&#65533;bh&#65533;&#65533;,&#65533;&#65533;&#551;Wi&#65533;&#65533;&#65533;[&#65533;	&#65533;v&#65533;HPn\&#65533;[&#65533;&#65533;&#65533;&#802355;]&#65533;)457&#65533;&#65533;8&#65533;y@&#65533;&#65533;>i@)&#65533;&#65533;C7"
&#65533;&#65533;y&#65533;&#65533;x&#65533;H&#65533;w9@&#65533;&#65533;&#65533;8&#42814;&#65533;&#65533;&#65533;;&#65533;&#65533;G`&#65533;;%&#65533;A&#65533;T=?&#65533;&&#65533;&#65533;&#65533;&#65533;&#65533;a P&#65533;&#65533;;&#65533;D_&#65533;N)&#65533;9&#65533;`UC[gE=&#65533;&&#65533;).&#65533;&cp&#65533;5g&#65533; |&#65533;F\\&#65533;L&#65533;djf&#65533;&#65533;&#65533;&#1633;?3S4~&#65533;&#65533;x&#65533;i&#65533;&#65533;&#65533;&#65533;&#65533;&#65533;&#1063;&#65533;HL.&#65533;&#65533;&#65533;T$&#65533;&#12753;&#65533;98&#26961;&#65533;&#65533;&#65533;&#65533;&#65533;&#65533;M&#65533;D&#65533;M5uB&#65533;OL&#65533;N&#65533;3	"0&#65533;&#1435;&#65533;&#65533;F&#65533;&#65533;R&#65533;&#65533;&#65533;T&#65533;D&#65533;&#65533;	Q&#65533;Q&#65533;&#65533;b+&#65533;|&#65533;|&#1329;&5;9P&#135;HSPb&#65533;SGj3*N#&#65533;H&#65533;&#65533;az&#65533;-J&#65533;&#65533;&#1061964;&#220;(J9e&#65533;&#65533;voO&#65533;&#65533;*:y&#65533;q&#65533;O&#65533;	&#65533;&#65533;7}
&#65533;&#65533;&#65533;&#65533; Mr&#65533;&#65533;r&#65533;F&#65533;93&#65533;&#65533;<&#65533;&#65533;6&#65533;v="puDu&#65533;&#65533;I&#65533;sVT&#65533;&#65533;x[C&#65533;M_u&#65533;&#65533;o&#65533;&#1601;&#65533;#BO[*&#65533;DE&#65533;&#65533;&#65533;	:&#65533;1H&&#65533;&#65533;c&#65533;6&#65533;3&#65533;&#65533;wD\&#65533;I&#65533;UH&#65533;P}Av&#65533;x&#65533;&#65533;&#65533;3~&#1453;&#65533;
&#65533;r&#65533;&#65533;;;&#65533;(PY&#65533;&#65533;&#65533;h&#65533;&#210;&#65533;&#65533;I&#65533;&#65533;;w&#1351;,&#65533;f3&#65533;&#65533;i&#65533;&#65533;E&#65533;vx&#65533;&#65533;5m5&#65533;fIN&#65533;p{&#65533;&#65533;&#65533;&#65533;@h<@o&#65533;[&#65533;6&#65533;E)&#65533;&#65533;&#65533;8#&#65533;T&#65533;&#65533;&#65533;r&#65533;&#65533;&#65533;&#65533;N&#65533;&#65533;&#65533;&#65533;aB#k4&#65533;1&#65533;erp&#1653;&#65533;w5S@B&#65533;u&#65533;&#65533;3@K@]&#65533;HQ&#65533;S&#65533;$&#65533;&#65533;b&#65533;|	Fl&#65533;&#65533;i&#65533;&#65533;J?o&#65533;J&#65533;0&#65533;&#65533;&#65533;&#65533;!W0K&#65533;&#65533;&#65533;J&#65533;&#34262;&#65533;I&#65533;	@&#65533;@Tp	p&#65533;;&#65533;,&#65533;~9Q&#65533;H&#65533;Z&#65533;M	&#65533;&#65533;&#65533;f&#65533;&#65533;6&#65533;&#65533;&#65533;'
&#65533;#&#65533;&#65533;]&#65533;&#65533;&#65533;&#65533;/&#65533;kG&#65533;a=&#65533;0&#65533;FI&#65533;&#65533;&#65533;r*L0GZ&#65533;&#65533;&#65533;&#65533;x3&#65533;Sm&#65533;&#65533;&#65533;F&#65533;+&#1563;&#65533;&#65533;IA&#1315;HY[;&#65533;(p7e&#65533;&#65533;&#65533;l&#65533;&#65533;&#65533;Q&#65533;[W&#65533;K&#65533;S&#65533;)<Ql&#65533;bcpX&#65533;&#65533;&#65533;8&#65533;&#65533;Y&#65533;&#65533;J&#65533;?&#889;&#65533;&#65533;&#65533;>S`X&#65533;	;&#65533;W&#65533;lT`&#1995;a&#65533;&#65533;h&#65533;&#65533;I=&#65533;`_p\|Y&#65533;2pK&#65533;O&#65533;&#65533;&#65533;l&#65533;V"P&#65533;S( P&#65533;&#65533;&#65533;p&#65533;J&#65533;y&#65533;&#65533;&y&#65533;=Q&#65533;L@&#65533;J&#65533;H&#65533;5 Or&#65533;
&#65533;1&#803;&#65533;5&#65533;&#65533;&&#65533;]&#65533;]dH&#65533;J{&#65533;fA`&#65533;k5&#65533;R&#65533;Y`Io&#65533;&(`?&#65533;&#65533;&#65533;&#65533;&#65533;c6&#65533;&#65533;&#65533;H&#65533;&#65533;6QD&#65533;	&#65533;`W&#65533;`&#65533;	7l&#65533;8|&#65533;8|epa&#65533;&#65533;4
F&#65533;H`&#65533;&#65533;|&#65533;H&#65533;&#226;&#65533;&#65533;&#65533;=+8&#65533;&#65533;\&#65533;&#65533;&#65533;\&#65533;Da&#65533;&#65533;o&#65533;&#65533;&#65533;&#65533;S]&#65533;%&#65533;`&#65533;&#65533;
&#65533;&#65533;&#65533;{6&#65533;&#65533;5&#65533;3s9&#884;L&#65533;1|<!&#65533;&#65533;-Y&#65533;u&#65533;&Y&#65533;&#65533;&#65533;C:&#65533;&#65533;&#65533;U&#65533;|&#65533;&#65533;	&#65533;`&#680;&#65533;Y&#65533;&#828;&#65533;9l2&#65533;&#65533;&#65533;O&#65533;&#65533;&#65533;&#65533;Lh>&#65533;&#65533;Hx&#65533;&#65533;V&#65533;&#65533;&#65533;&#65533;m&#65533;P&#65533;&#65533;&#65533;A&#65533;&#268;&#65533;&#1548;&#65533;&#268;q?,&#65533;9&#65533;soc&#65533;`&#65533;D}&#65533;H&#65533;J&#65533;e&#65533;&#65533;Ff&#238;;&#65533;&#65533;&#65533;&#65533;&#65533;|&#65533;^lMP; &#65533;&#65533;&#65533;j&#65533;&#156;\@&#65533;1J&#65533;{&#65533;&#65533;&#65533;&#65533;&#65533;&#65533;&#65533;A&#65533;&#65533;;&#65533;&#65533;&#65533;\&#65533;&&#65533;&#65533;&#65533;&#65533;U&#65533;j !&#65533;G`&#828;Q&#65533;&#65533;9&#65533;&#65533;&#65533;T&#65533;	&#65533;&#65533;&#836;&#65533;&#65533;.mp&#65533;&#65533;&#65533;&#65533;&#65533;w&#65533;&#65533;:~&#253;&#65533;{S&#65533;W&#65533;i6&#65533;&#348;&#65533;&#65533;&#65533;F&#65533;&#65533;&#65533;\&#65533;VM&#65533;&#65533;&#65533;FO&#65533;Q&#65533;9&#65533;&#65533;Y@&#65533;&#65533;&#65533;=&#65533;&#65533;Ap_a&#65533;&#65533;&#65533;&#65533;e&#65533;-]&#65533;&#65533;&#65533;;p4(&#65533;&#65533;&#65533;MoM&#65533;&#65533;&#65533;&#65533;[&#65533;&#65533;5&#65533; &#65533;&#65533;&#65533;&#65533;&#65533;:j&#65533;1j&#65533;J&#65533;Z&#65533;333&#65533;&#65533;&#65533;0h&#1100;&#65533;V&#65533;&#65533;
'&#65533;&#65533;`0&#65533;&#65533;&#65533;Y`i&#1703;=4&#44274;(!&#65533;p&#65533;&#65533;s3&#65533;&#65533;&#65533;}&#65533;&#1476;0&#65533;&#65533;&#686;(P&#65533;&#65533;&#1854;&#65533;&#1661;m&#65533;W&#65533;O&#65533;&#65533;{&#65533;o3ABpW &#65533;&#65533;&#65533;&#65533;&#65533;,&#65533;0&#65533;&#247;&#65533;!&#65533;&#65533;&#65533;&#65533;&#65533;8`0&#29295;%%`G&#65533;P&#65533;90a3&#65533;&#65533;&#65533;&#65533;&#65533;DH&#65533;&#65533;{&#65533;&#65533;,&#65533;&#65533;,SWN@t&#65533;:}=[&#65533;&#65533;.&#65533;&#65533;&#65533;/&#65533;,&#65533;&#65533;&#65533;&#65533;l&#857;=3&#65533;&#65533;&#65533;E&#65533;&#65533;&#253;&#65533;&#65533;F&#65533;J&#65533;&#65533;M3&#65533;&#65533;a&#65533;8L&#65533;&#65533;Tx6{MG\&#65533;5&#65533;&#862;]&#65533;&#65533;&#65533;&#65533;c &#776;&#65533;iCAK0A&#65533;&#1789;m&#65533;&#1139;.0%@8&#65533;P&#22862;&#65533;S'&#65533;B~&#316;&#2052;&#65533;MxuM&#65533;Xc&#65533;&#65533;&#65533;W&#65533;&#65533;k&#65533;oP&#65533;L&#65533;&#65533;&&#65533;53&#65533;&#65533;d&#65533;[&#65533;&#65533;&#65533;(&#65533;s0P0FN&#65533;.&#65533;a&#65533;&#65533;6&#65533;#&#65533;&#65533;J&#65533;v ]&#65533;&#65533;&#65533;&#65533;~&#65533;&#65533;+ &#65533;%
&#65533;`&#65533;&#65533;&#65533;4n&#65533;6&#65533;J@&#65533;&#65533;&#65533;&#65533;&#65533;J&#45053;&#65533;G&#65533;&#883;L&#65533;&#24414;&#65533;:lJ&#65533;&#65533;p&#65533;0&#65533;&#65533;&#65533;8 &#65533;p&#65533; &#65533;m=&#65533;&#65533;U_B"Vh&#1833;f9&#65533;N&#65533;T&#65533;&#65533;8&#65533;g&#65533;&#65533;T&#65533;&#65533;<&#65533; U&#65533;&#65533;N&#65533;&#65533;&#65533;s &#65533;=&#65533;&#65533;2&#65533;&#65533;8&#65533;d&#65533;&#65533;&#65533;o^&#65533;&#65533;lqf&#65533;&#65533;F/v&#870;&#65533;&#65533;&#65533;|&#65533;&#65533;>W&#65533;&#65533;&#65533;[&#65533;&#65533;M5&#65533;M&#65533;&#65533;&#65533;;PT&#65533;&#65533;&#65533;R>&#65533;&#65533;|}&#65533;l&#65533;&#1039;P7&#65533;&#65533;&#65533;&#65533;&#65533;M^?&#65533;6&#65533;&#65533;&#65533;&#65533;EZu&#65533;&#65533;u,&#65533;y&#65533;&#65533;&#65533;h&#65533;&#65533;&#65533;U&#1025;&#65533;&#65533;?&#65533;&#65533;(M&#65533;G&#65533;&#65533;&#65533;|&#65533;&#65533;&#65533;	doM0Ag&#65533;&#65533;o&#65533;&#1268;m!&#65533;&#65533;&#65533;0&#65533;E>&#65533;H|&#65533;&#65533;J0&#65533;&#65533;!
\&#65533;&#65533;"?&#65533;7~&#831;&#588;&#65533;&#65533;F`&#65533;e06&#65533;&#65533;8`&#65533;B&#65533;&#65533;lD\&#65533;]&#65533;&#65533;L&#65533;&#65533;M&#65533;&#65533;l&#65533;JP&#65533;MQ&#65533;&#65533;&#65533;&#65533;@&#65533;&#65533;&#65533;C&#65533; &#65533;p&#65533;&#65533;rA"&#65533;	^&#65533;&#65533;&#65533;FB	-
&#65533;&#65533;&#65533;#+"	&#65533;&#65533;&#65533;+w&#65533;&#65533;&#65533;&#65533;@5mr&#281;S&#65533;&#897;P&#65533;D&#65533;2&#65533;!'Px5d&#65533;&#1314;C<&#65533;>&#65533;U&#65533;&#65533;;@l&#65533;&#65533;&#65533;]&#65533;h&#65533;&#65533;&#65533;&#65533;&#65533;Xr\&#65533;!;&#65533;,n&#65533;$u&#65533;I&#65533;\&#65533;Y
!Xv&#65533;&#65533;W&#65533;=&#65533;e.&#511;qR&#65533;2&#65533;,-9r#&#65533;&#65533;&#65533;&#65533;%&#65533;&#65533;&#65533;z&#65533;"&#924;~1`&#65533;&#1734;t&#65533;P%bA&#65533;&#65533;rr&#65533;&#65533;&#65533;&#355;&#65533;Z&#65533;eQ&#65533;&#1796;.X&#65533;A&#65533;#F&#65533;%&#65533;&#65533;2!I&#65533;	y&#65533;&#1713;	&#513;<&#65533;i}&#65533;&#65533;&#53388;>&#65533;&#65533;T<w&#65533;&#65533;&#65533;o4p&#65533;%&#65533;(&#65533;B&#65533;&#65533;|_&#65533;&#335;&#598;2rq&#65533;&#65533;o&#65533;vIk,%P&#65533;&#65533;/&#65533;8H&#65533;&#65533;&#65533;J*&#65533;&#65533;&#65533;"&#818;d&#65533;t&#65533;C&#65533;&#65533;@&#65533;$&#65533;ZB	&#65533;&#65533;E0T<&#130;>v@&#65533;&#65533;&#65533;&#65533;2,E&#65533;	&#65533;b&#65533;&#65533;p&#65533;&#65533;#\&#65533;P&#513;&#65533;&#65533;b&#513;j&#65533;&#65533;B"&#65533;&#65533;&#65533;*	&#65533;&#65533;&#65533;2a=&#65533;&#1538;[BA&#65533;mJa&#65533;@R&#65533;v;&#65533;HA&#65533;&#65533;&#65533;&#65533;q&#65533;J&#65533;&#11437;&#65533;8&#65533;t',&#65533;&#65533;P&#65533;(3&#65533;&#65533;K&#65533;&#65533;&#65533;+&#65533;@&#65533;*&#65533;&#65533;&#65533;&#65533;b&#65533;/&#65533;&#65533;<h!&#65533;&#65533;&#65533;&#65533;h|H&#65533;z&#65533;eQ	&#65533;!>>&#65533;&#65533;M	B&#65533;
	&#65533;LE,PP`&#65533;X&#65533;&#65533;&#65533;&#65533;&#65533;&#65533;&#65533;KV(&#65533;&#65533;,&#65533;p&#65533;"i&#65533;(H&#65533;b&#65533;&#65533;K&#65533;B&#65533;&#65533;&#1442;&#65533;)$pp&#65533;&#65533;,&#1973;&#65533;&#65533;&#65533;&#65533;5&#65533;&#65533; &#65533;&#65533;&#65533;<|}Z&#65533;&#65533;&#1078;@&#65533;&#65533;&#65533;W&#65533;&J&#65533;"	9&#65533;&#65533;&#1004;H&#458;uCZk-&#65533;T
JP&#65533;
w&#65533;&#65533;4&#65533;&#65533;"xO&#65533;&#65533;F>&#65533;{&#65533;l&#65533;[9&#65533;&#65533;n&#65533;&#65533;a&#65533;&#65533;y&#65533;&#65533;:&#65533;&#65533;-&#65533;P&#65533;,&#65533;&#65533;0S&#65533;&#65533;$&#65533;&#65533;x&#65533;&#65533;V&#65533;&#65533;&#65533;&#65533;%&#65533;&#65533;H&#65533;&#65533;&#910;,j`%&#65533;bf&#65533;r w&#65533;	&#65533;&#65533;V"=&#65533;&#65533;i&#65533;&#65533;&#65533;&#65533;Z&#65533;&#65533;&#65533;7&#65533;D B&#65533;&#65533;&#65533;&#65533;&#1255;&#65533;|&#65533;&#65533;[#;a&#65533;&#65533;[&#1590;&#65533;&#65533;&#65533;&#65533; &#65533;+&#65533;/v!VR4x#V@&#65533;&#65533;{(&#65533;&#65533;&#65533;!c&#65533;R0`&#65533;&#65533;.&#65533;&#65533;B_]&#65533;1Hs&#65533;&#65533;&#65533;&#65533;V	r&#65533;y&#65533; x&#65533;&#65533;&#65533;#&#65533;8&#534;&&#65533;&#65533;&#65533;&#65533;F&#65533;&#65533;h&#65533;D&#65533;dnl&#65533;&#23076;^s&#65533;1,_&#65533;s&#65533;&#65533;&#65533;&#65533;&#65533;&#65533;&#65533;&#65533;l&#65533;&#65533;9&#65533;pB&#65533;9&#65533;&#65533;Z&#65533;&#1027;,&&#65533;0$X8@	F&#65533;8(.RPy&#65533;&#65533;;Aa \&#65533;xq*&#65533;5&#65533;q&#65533;
&#65533;L&#65533;0qb!Y&#65533;&#65533;&#65533;&#65533;&#65533;&#65533;Ui&#65533;&p&#65533;&#1365;&#65533;V&#65533;
&#65533;&#65533;&#65533;$&#65533;&#65533;&#1054;l&#65533;.( &&#65533;a&#65533;,P$&#65533;&#65533; ;&#65533;A&#65533;33*&#65533;,00&#65533;w&#578;&#65533;&#65533;5&#65533;&#65533;
7&#65533;&#65533;&#65533;*&#65533;&#65533;
_&#65533;&#65533;&#65533; &#65533;9 p&#65533;&#65533;&#65533;&#65533;&#65533;&#65533;&#65533;j&#65533;[h&#65533;j1?`&#1030;&#65533;&#65533;AB&#65533;m&#65533;&#65533;&#65533;&#65533; B&#65533;&#65533; P&#65533;&#65533; &#65533;&#65533;.*t&#65533;@&#65533;HK&#65533;&#65533;#%(A3&#65533;&#65533;,&#65533;R%B&#65533;)&#376;@&#65533;&#65533;&#65533;L&#65533;P5&#65533;'&#65533;,P&#65533;&#65533;&#65533;$&#65533;(&#65533;&#65533;-&#65533;&#65533;&#65533;MBx9&#1241;&#65533;&#65533;&#65533;E&#65533;&#65533;&#65533;&#65533;VpCA&#65533;&#753; A!&#65533;&#65533;]&#65533;P&#65533;7&#65533;a!D&#65533;:*&#65533;(&#65533;M&#800;1*&#65533;AoXH&#65533;
&#65533;9&#65533;+0&#65533;\&#65533;&#65533;"P	`&#65533;`&#65533;yC&#65533;&#1407;.&#65533;&#65533;&#65533;|&#65533;f&#65533;3&#65533;&#65533;l&#65533;s~&#65533;&#65533;@&#65533;J&#523;#&#510;`J&#65533;&#65533;&#65533;79N&#65533;&#65533;.Y&#65533;&#65533;\P&#756;&#65533;&#65533;k&#65533;.uI&#65533; \b&#65533;&#65533;&#65533;&#65533;&#65533;&#65533;OQs _&#65533;@&#65533;b&#65533;&#65533;Z&#65533;&#65533;G@&#65533;H&#65533;hcx=&#65533;&#65533;&#65533;&#65533;;1&#65533;&#65533;&#65533;&#65533;$&#65533;&#65533;I&#65533;	4@('\&#65533;&#65533;7&#65533;aQ&#65533;&#65533;&#65533;@&p	Q&#65533;S;&#65533;*T&#133;&#65533;=&#136;&#65533;E&#65533;&#65533;&#65533;.&#65533;F&#65533;&#65533;/~AP`&#65533;&#65533; &#65533;&#65533;&#65533;V &#65533;:&#65533;&#65533;&#65533;`[&#65533;")B&#65533;%&#65533; &#65533;&#65533;`&#65533;&#65533;&#65533;:&#65533;	@1a*[RSvA&#65533;L)+M&#65533;R&#65533;	&#65533;&#65533;&#65533;hI9&#65533;&#65533;TA&#65533;#&#65533;,B\&#42354;&#65533;(&#65533;`&#65533;&#65533;H&#65533;d&#65533;-&#65533;3h&#65533;`&#65533;O&#65533;&T&#65533;&#65533;[&#65533;&#65533;K&#65533;&#65533;&#65533;[t&#65533;*&#65533;&#65533;&#65533;d&#65533;&#65533;&#569;*QH&#65533;\&#65533;&#65533;$&#65533;Q&#65533;o&#65533;&#65533;u&#65533;E&#65533;&#65533;&#65533;&#65533;j5&#65533;@&#65533;&#65533;6C 	!&#65533;&#65533;&#65533;0u&#65533;.&#65533;Ka&#65533;$h	&#65533;&#65533;&#65533;&#65533;&#65533;"~+m&#65533;&#65533;&#65533;&#65533;&#65533;cm)&#65533;&#65533;&#65533;.X@&#65533;8!a](&#65533;(&#65533;&#65533;PZ6&#65533;%3&#65533;&#65533;5psx[&#65533;&#65533;5&#65533;&#65533;&#65533;J'
x&#65533;&#65533;&#65533;&#65533;i&#65533;[&#65533;!J&#65533;&#65533;Mi&#65533;cy&#65533;|&#65533;&#1352;,+&#65533;&#65533;ayKF&#65533;2&#65533;&#65533;&#65533;&#65533;fP&#65533;wSX|@f&#1532;&#65533;&#65533;r&#65533;&#65533;#&#65533;&#65533;D=dr &#65533;&#65533;e&#65533;C&#65533;N	!>j=&#65533;"&#65533;&#65533;Rd&#65533;EW!` 
w<&#65533;#&#65533; &#65533;&#65533;&#65533;~&#65533;&#779;&#65533;%&#65533;w)6&#65533;&#65533;&#65533;&#65533;&#30006;,&#65533;&#65533;&#65533;&#65533;&#65533;&#65533;l,&#65533;&#65533;&#65533;UHWD&#65533;A&#65533;&#65533;&#65533;%&#65533;{&#65533;E,h`&#65533;
h&#65533;&#65533;&#1021;&#65533;z&#65533;K&#65533;.&#65533;N&#65533;&#65533;zlvqp&#65533;g
CP&#65533;&#65533;&#65533;,s#&#65533;&#65533;&#65533;&#65533;&#65533;_$l\&#65533;^f5&#65533;&#65533;&#65533;1h&#65533;&#65533;&#65533;&#65533;EP`&#65533;m$<&#65533;C(&#65533;&#65533;&#65533;&#65533;N&#65533;&#65533;&#65533;&#65533;7QX&#65533;&#65533;&#65533;,0&#65533;&#65533; &#65533;&#65533;&#65533;A&#65533;&#65533;N&#65533;&#65533;&#65533;&#65533;8P&#65533;c&#65533;A&#65533;GP[2zH&#65533;@&#65533;7&#65533;&#65533;S&#1734;&#65533;<&#65533;&#65533;/u&#65533;&#65533;(&#65533;&#65533;&#65533;&#65533;&#65533;`	&#65533;uA&#65533;T&#65533;&>30&#65533;Xv&#65533;&#65533;~&#65533;&#65533;5&#65533;P
&#65533;EI&#65533;&#65533;&#65533;E[&#65533;&#65533;&#65533;@&#65533;&#65533;&#65533;v&#1109;P&#65533;s&#65533;&#65533;^&#65533;6&#65533;&#65533;&#65533;6&#65533;
&&#65533;`&#161;j&#65533;&#65533;&#65533;u&#65533;&#65533;Zk &#65533;&#65533;&#65533;R&#65533;&#843;jZDKXBh0&#65533;! &#65533;5&#65533;&#2797;&#65533;P`0&#65533;39*&#65533;h`#
U&#65533;-&#65533;&#65533;K&#65533;&#65533;&#65533;&#65533;p^&#65533;&#65533;&#65533;&#65533;_&#65533;&#1792;K`&#65533;A:qeEP&#65533;&#65533;&#65533;&#65533;&#30667;&#65533;&#65533;&#65533;&#65533;&#65533;T&#65533;&#65533;&#65533;&#65533;a&#65533;q D&#65533;&#65533;&#65533;&#65533;&#65533;&#1879;&#65533;&#65533;f_&#65533;&#65533;tyy9&#65533;X&#65533;64X&#65533;/W&#65533;}&#65533;p&#65533;&#65533;3&#65533;o&#65533;Xj,0&#65533;MB&#65533;&#65533;&#65533;&#65533;&#215;&#65533;L!&#65533;'i0&#65533;N&#65533;G(a&#65533;]&#65533;
&#65533;&#65533;/.\&#65533;&#65533;&#65533;&#65533;(	=h&#65533;&#65533;&#65533;K&#65533;&#65533;C)!&#65533;?&#65533;&#65533;K3&#65533;c&#65533;&#65533;&#65533;&#65533;&#65533;y&#65533;
&#65533;&#65533;7P5P&#65533;K&#65533;1?&#65533;&#537;&#65533;&#65533;&#65533;)*Z&#65533;&#65533;z&#65533;K&#65533;&#1747;&#65533;)&#65533;k&#130;>&#65533;&#65533;	 &#65533;!&#65533;&#65533;3&#65533;&#65533; &#65533;&#65533;&#65533;&#65533;PA&#65533;Y&#65533;z#&#954;&#65533;&#65533;&#65533;&#65533; &#65533;&#65533;&#65533;p*&#65533;&#65533;#p:&#65533;&#1024;&#65533;y&#65533;] &#65533;&#65533;{&#65533;oP&#65533; @&#65533;^c&#65533;&#65533;&#65533;o(&#65533;&#65533;;&#65533;,x&#65533;&#65533;&#921;`&#65533;'X&&#65533;<&#65533;&#65533;U&#65533;D&#65533;I" &#24642;&#65533;&#1737;	&#65533;&#474;&#65533;&#65533;|%&#65533; &#65533;&#65533;D&#65533;rRp&#65533;&#65533;&#1530;)&#65533;[&#65533;S&#706; &#65533;6p5&#65533;&#65533;&#65533;&#65533;&#65533;+&#65533;	x&#65533;]&#65533;K&#65533;2&#65533;:[HX;&#65533;-
&#65533; 8&#65533;&#65533;@x&#65533;	(&#65533;&#65533;&#65533;&#65533;EpB  &#65533;&#65533;O&#65533;&#65533;&#65533;&#65533;0&&#65533;>&#65533;&#1770;&#65533;&#65533;P&#65533;&#65533;&#65533;&#65533;@&#65533;	&#65533;j
&#65533;.&#65533;&#65533;&#65533;`&#65533;&#65533;IX&#65533;&#65533;AX-[R=X&#65533;.p9&#65533;;>&#65533;*P&#65533;7!@&#65533;&#65533;&#1010;(;&#65533;8(+&#65533;&#65533;N&#65533;
&#259;M[7&#65533;&#65533;4J&#65533;&#65533;h&#65533;&#65533;&#65533;82&#65533;&#65533;+&#65533;&#65533;&#231;'x"&#65533;&#65533;&#65533;&#1720;&#353;"&#1088;J&#65533;%g&#65533;&#65533;E&#65533;&#65533;Y&#65533;&#65533;$&#65533;&#65533;I&#65533;X&#65533;&#65533;"+	x[*q+&#153;"&#65533;&#65533;
&#65533;#&#65533;'y;F$&#65533;&#65533;&#65533;$&#65533;&#65533;&#65533;"&#65533;7&#65533;&#65533;&#65533;&#65533;&#65533;@/l&#65533;P&#65533;&#65533;&#234;&#257;pGB4@&#65533;)&#65533;hL&#65533;UY&#65533;&#65533;&#65533;R&#65533;&#65533;J&#65533;L3/
(7&#65533;&#65533;&#65533;pi&#65533;&#65533;&#65533;0&#65533;&#65533;&#65533;A&#65533;(&#65533;{&#65533;&#65533;&#65533;&#65533;T&#65533;&#340;&#65533;K&#65533;?&#65533;=a&#65533;[!%&#65533;$&#65533;&#65533;#&#65533;H}B2&#65533;<&#65533;,T&#1626;&#65533;%&#65533;[|&#65533;XY&#65533;&#65533;&#65533;&#65533;&#65533;&#65533;\>&#65533;&#65533;P&#65533;M&#65533;!&#65533;&#65533;&#65533;$&#65533;+&#65533;
&#65533;&#65533;W!Q&#1783;&#65533;&#65533;/&#22175;&#65533;$&#65533;9&#65533;o&#65533;G&#65533;&#65533;&#65533;o&#258;	!&#65533;&#65533;z&#65533;/o0
&#65533;&#874;<&#65533;&#65533;j&#65533;;*&#65533;&#65533;&#65533;&#65533;8&#65533;&#65533;.&#65533;&#65533;!&#65533;3&#65533;&#65533;S&#65533;?4
I&#65533;GR8&#65533;L&#65533;&#596064;&#65533;Z&#65533;t&#65533;;Y&#65533;&#1027;&#65533;"&#65533;DN0p&#65533;u&#65533;6C&#65533;;G&#65533;&#65533;	&#65533;&#65533;/&#65533;L&#65533;&#17304;&#65533;&#65533;B2EM) &#65533;&#39802;&#65533;&#65533;PhN&#65533;&#65533;&#65533;"&#65533;H7&c&#65533;&#65533;i&#65533;X&#928;[[;097&#65533;&#65533;I&#65533;:&#65533;&#65533;&#65533;&#65533;&#65533;! &#65533;o&#65533;&#65533;&#65533;G&#65533;&#65533;&#65533;&#65533;
&#1094;P&#65533;&#65533;#&#65533;&#65533;']&#65533;=a&#65533;0&#65533;&#65533;K &#234;&#65533;.PO&#1591;7@[&#65533;R&#65533;&#65533;)$^&#65533;LSB&#65533;&#65533;&#65533;2x&#65533;&#65533;a4Y&#65533;~&#1184;&#65533;&#65533;&#65533;&#65533;G&#65533;C&#65533;!&&#65533;G&#65533;
:r
&#65533;&#65533;L3&#65533;k&#65533;P&#65533;&#65533;&#65533;Q&#65533;&#65533;Y&&#65533;&#65533;&#65533;&#65533;&#65533;&#65533; &#1542;$&#65533;&#65533;20e2&#65533;Ij&#167;&#65533;K&#65533;M&#65533;,&#65533;
 &#65533;&#65533;A&#65533;P&#65533;r<&#65533;&#65533;3&#65533;&#65533;&#65533;X}&#65533;&#65533;&#65533;1X>1E&#65533; &#65533;&#65533;Si&#65533;3 "L&#65533;&#65533;&#65533;&#805;2&#65533;X8&#65533;/&#65533;V>&#65533;1&#65533;1&#65533;!&#65533;X&#65533;f+&#65533;i}8}$=0&#65533;PxO`&#65533;h
a!&#65533;X&#65533;&#65533;)&#65533;&#65533;&#65533;,(&#65533;&#65533;&#65533;&#65533;!36B0&#65533;pI&#65533;&#65533;&#65533;&#1082;&#65533;0&#65533;&#517;j&#65533;"|&#65533;&#65533;&#65533;&#65533;	' /X&#65533;&#65533;-.&#65533;&#65533;&#65533;&#65533;&#65533;
^x&#65533;O&#65533;
o&#65533;L$RQ3U&#65533;&#65533;&*[0!&#65533;ZB&#65533;&#65533;%&#1024;&#65533;&#65533;&#65533;&#65533;N&#65533;S&#65533;x&&#65533;&#65533;&#1386;&#65533;h&#65533;W&#65533;$&#65533;	&#1542;&#65533;&#65533;&#65533;&#65533;U%@$&#65533;W&#65533;&#65533;>p>iU&#65533;PE	&#65533;&#65533;&#65533;l&#65533;&#65533;&#65533;5&#65533;&#65533;&#65533;&#65533;#H&#65533;j&#65533;&#65533;i&#65533;s&#65533;&&#65533;J1&#1665;	X&#65533;&#65533;:=&#65533;%pB&#65533;&#65533;3X&#65533;&#65533;&#65533;&#65533;MU
&#65533;|D&#65533;&#65533;XX&#65533;&#65533;r|&#65533;&#65533;<$&#65533;b&#65533;&#65533;&#238;&#65533;&#65533;&#65533;1L8K&#65533;&#65533;I{
$&#65533;&#65533;&#65533;1N&#65533;Hp&#65533;&#65533;&#65533;&#65533;_;&#65533;&#65533;&#65533;#&#65533;L&#65533;&#1341;&#65533;&#65533;:xP&#65533;&#65533;jBI5&#65533;&#65533;]&#65533;&#65533;&#65533;&#65533;1H&#65533; x.&#65533;<&#65533;6@&#65533;&#65533;&#65533;4[&#65533;&#65533;`&#65533;&#65533;a"&#1541;&#65533;E&#65533;&#65533;&#65533;	h&#65533;+8W1&#65533;V&#65533;&#65533;MW1&#65533;M&#65533;V&#65533;&#65533;A&#65533;&#65533;
&#65533;o(&#65533;&#65533;&#65533;@@Wl&#65533;&#65533;#8&#65533;x&#65533;l &#65533;	&#65533;&#65533;k&#65533;u+&#65533;&#65533;7`D`&#65533;&#65533;-m&#65533;&#65533;%&#65533;&#65533;&#65533;2&#65533;O
&#65533;&#65533;&#65533;lS5&#65533;LX&#65533;&#65533;&#65533;.&#65533;*&#65533;&#65533;&#65533;&#65533;CHJ0 &#65533;`&#65533;&#65533;&#65533;&#65533;&#65533;	 &#65533;&#65533;&#65533;&#65533;	%&#65533;&#65533;&#65533;'&#65533;&#65533;]&#65533;&#65533;&#65533;T,NR&#65533;&#65533;&#65533;&#65533;*&#65533;@&#65533;&#65533; &#65533;E)&#65533;u&#65533;&#65533;$i&#65533;&#65533;/&#65533;&#65533;&#65533;&#65533;Q&#65533;>&#65533;&#2045;&#65533;c@&#65533;Z_Bi&#65533;&#65533;m&#65533;&#65533;s&#65533;&#65533;c&#65533;(&#65533;!&#65533;Vv&#65533;#&#65533;k&#65533;&#1409;(&#65533;&#65533;&#65533;5BXp&#65533;dE3&#65533;<&#65533;3&#65533;&#65533;&#65533;[1&#65533;Z(y&#65533;[t&#65533;&X%&#65533;&#65533;r&#65533;&#65533;oX4t&#65533;$x/=H:d;$}&#297;j&#65533;&#65533;}&#65533;&#65533;.@:&#65533;&#4428;&#65533;6&#65533;&#65533;&#841;PD&#65533;&#65533;]&#65533;P&#65533;[&#27184;&#1839;&#65533;&#65533;&#65533;P?&#65533;&#65533;&#65533;&#65533;&#65533;&#65533;Jpc&#65533;R&#610;&#65533;&#65533;7;U&#65533;Jr$&#65533;&#65533;/&#65533;(&#65533;&#65533;Px&#65533;\&#65533;&#65533;&#65533;&#65533;5&#65533;P&#65533;&#65533;&#65533;]&#65533;&#65533;Z&#65533;&#65533;&#65533;&#65533;2&#65533;&#65533;@HW1&#65533;&#65533;6&#65533;&#65533;&#65533;&#65533;&#65533;&#1628;9&#65533;tF$&#65533;&#65533;a&#876;=&#65533;&#65533;&#65533;yh&#65533;&#65533;/&#65533;&#65533;&#65533;&#65533;&#65533;EW&#65533;&#65533;%"P&#65533;&#65533;&#65533;Dh4?&#65533;;&#65533;"@&#483;p:&#65533;9&#517;&#65533;L&#65533;)&#65533;&#65533;&#65533;&#65533;&#285;&#65533;&#65533;}t&#65533;P0X&#25215;&#65533;&#65533;(YL&#284;&#65533;&#65533;&#65533;;n&#65533;&#65533;&#65533;&#585;s4&#65533;@P&#65533;&#864;&#65533;k&#65533;&#65533;&#65533;&#65533;&#65533;&#65533;&#65533;3&#65533;O&#1281;0&5=Ui&#65533;&#65533;&#65533;&#65533;$h&#65533;o&#65533;P&#1268;&#65533;&#65533;d&#65533;&#65533;6&#65533;&#65533;.H*&#65533;&#65533;]&#65533;&#65533;	)h&#65533;&#65533;&#65533;[htu&#65533;tm&#65533;	&#65533;&#65533;0&#65533;1xh1&#65533;Y"&#65533;&;&#65533;.&#65533;u/3&#65533;&#65533;&#65533;&#1100;-iMn&#1273;]M&#65533;`18&#65533;&#65533;&#65533;&#65533;#5&#65533;&#65533;&#65533;z&#65533;&#65533;x&#518;70&#65533;&#65533;-&#65533;0&#65533;&#65533;/H&&#65533;&#65533;1&#65533;&#65533;Mj`&#65533;&#44438;&#65533;&#65533;&#679;=&#1565;4&#65533;l&#65533;&#65533;7&#65533;&#65533;%H&#65533;I&#65533;p&#65533;&#65533;X&#65533;&#351;&#65533;&#65533;a&#65533;P&#65533;&#393;&#65533;&#65533;&#65533;I&#65533;&#65533;^&#65533;$&#65533;p6&#65533;K&#65533;&#65533;&#65533;|3Y&#65533;w5&#65533;6 &#65533;&#65533;&#65533;21&#65533;&#65533;&#65533;&#65533;&#65533;Fm&#65533;K&#65533;lQn`N&#65533;g"&#65533;	&#65533;N@&#65533;np&#65533;1H&#65533;&#65533;&#65533;X&#65533;&#65533;n&#65533;3&#65533;n&#65533;&#65533;c]m] &#65533;`p&#65533;Np&#65533;&#65533;&#65533;\&#65533;&r,&#65533;&#411;&#65533;&#65533;uqQ&#65533;qB&#65533;&#65533;>&#65533;&#65533;rn&#65533;A&#1264;Q&#65533;&#65533;&#65533;&#65533;&#65533;&#65533;H&#65533;&#65533;&#65533;&#65533;&#65533;Y&#65533;&#65533;p)[&#65533;&#65533;T&#1283;I&#65533;&#65533;&#65533;	d
&#65533;&#65533;&#65533;&#65533;&#65533;&#65533;-&#1538;&#65533;&#65533;I&#65533;1`&#65533;&#65533;6&#65533;i~&#65533;<&#65533;&#65533;&#65533;6&#65533;&#65533;	&#65533;&#65533;&#65533;&#65533;|&#65533;^&#65533;&#65533;x&#65533;l&#65533;&#65533;OpO~&#65533;&#65533;&]%\K@&#65533;&#65533;3(&#65533;
&#1241;&#65533;kQpFJx3:n&#65533;\&#65533;&#65533;&#65533;1&#1028;&#65533;&#1413;#m1&#65533;c&#738;guhM&#65533;l]&#65533;&#65533;b&#65533;&#65533;)8L&#65533;&#65533;X&#65533;V"&#65533;&#65533;'&#65533;&#65533;&#65533;h`&#65533;&#65533;&#65533;&#65533;&#65533;&&#65533;&#65533;-P.T'&#65533;VN&#65533;&#65533;`5a${&#65533;4&#65533;&#65533;&#65533;&#1182;&#65533;A&#65533;&#65533;8&#65533;&#65533;4h&#65533;&#65533;&#65533;&#65533;&#1025;
&#65533;/)&#65533;i&#65533;&#65533;0&#65533;50F&#1993;8&#65533;AL&#65533;&&#65533;X&#65533;-X&#65533;I&#65533;&#65533;#X.#&#65533;&#65533;^&#65533;/&#65533;D(C&#65533;	&#65533;|^Q&#65533;7&#65533;&#65533;w&#65533;&#65533;p&#65533;&#65533;|K&#65533;&#1589;&#65533;2'&#65533;&#65533;8&#65533;&#65533;&#65533;P&#65533;.X_&#65533;&#65533;&#65533;&#65533;X	&#65533;5&#65533;Jb&#65533;&#65533;&#65533;&#65533;	E2&#65533;&#65533;-&#65533;&#65533;1&#65533;	x&#1217;0&#65533;Xo&#65533;	&#65533;&#65533;	x&#65533;&#65533;&#65533;.&#65533;&#65533;	&#65533;&#65533;&#411;&#65533;6&#65533;&#2015;O&#1473;P.&#65533;&#65533;vt&#65533;&#65533;8&#65533;$x(Q&#65533;U&#65533;80%&#65533;!P&#1238;6&#65533;6&#65533;&#65533;&#65533;ll&#65533;^&#65533; `&#65533;&#65533;{gS~D
&#65533;(&#65533;&#65533;&#1033;U3&#65533;X	6(P(&#65533;&#65533;&#65533;&#65533;\=&#65533;|*&#65533;&#65533;&#65533;&#65533;x&#65533;P?p&#65533;N&#65533;g&#65533;&#65533;&#65533;p&#21121;&#1516;J&#65533;Y&#65533;D&#65533;-&#65533;&#65533;l}&#65533;o&#65533;d&#65533;5&#65533;&#65533;&#65533;&#65533;&#1393;&#65533;[&#65533;&#1405; /&#65533;&#1477;\&#1029;/&#65533;&#65533;2&#65533;3p&#65533;&#65533;o&#65533; hl&#65533;&#65533;lh@&#65533;$&#65533;&#65533;1&#65533;&#65533;1&#65533;^DP&#1024;m0&#389;&#65533;/&#65533;XG&#65533;tE1&#65533;&#65533;&#65533;y&#65533;&#65533;&#388236;&#65533;w&#1472;&#65533;&#65533;&#65533;&#65533;&#1886;&#65533;&#65533;Q&#65533;&#65533;&#65533;C&#1056;&#65533;&#65533;&#65533;8sa&#65533;K&#65533;j&#65533;V&#65533;+brD8&#65533;&#65533;&#65533;&#65533;&#65533;&#65533;,i2L".&#65533;l&#65533;r&#65533;2g&#65533;&#65533;&#65533;&#65533;I&#65533;Ie&#65533;&#65533;&#65533;&#1105;&#65533; NJ:q&#65533;&#65533;&#65533;#4&#65533;2m&#65533;&#65533;&#65533;&#1166;&&#65533;6@A&#65533;X&#65533;9&#65533;i&#65533;  *&#65533;R&#65533;"&#65533;&#65533;H9^&#1650;&#65533;&#65533;T&#65533;mi&#65533;P!&#65533;&#65533;&#65533;&#65533;R&#65533;&#65533;J2&#65533;&#65533;*l&#65533;&#65533;&#65533;&#65533;&#65533;&#65533;&#65533;0&#65533;&#65533;gPL&#65533;&#1091;&#516;$&#65533;h:\h1&#65533;u&#1445;i$&#65533;	&#65533;Y&#65533;&#65533;6&-PJ&#65533;c&#65533;lP&#65533;8&#65533;c&#65533;&#65533;a1&#65533;,&#65533;&#65533;&#1543;7&#65533;2L"%&L@*&#65533;&#65533;&#65533;&#65533;q&#65533;&#65533;&#65533;$&#65533;&#65533;|&#65533;&#65533;&#65533;TA&#65533;&#65533;;&#65533;s&#65533;
O>NS&#65533;&#65533;&#65533;e.L&#65533;&#65533;&#65533;&#65533;&#65533;%HR&#65533;b&#3089;^@`D &#65533;&#65533;/&#65533;!Tz&#65533;!MGDH&#65533;&#65533;l&#65533;&#65533;vu&#65533;_GYP&#65533;&#65533;V<r&#65533;Z&#65533;&#65533;&#65533;9
&#65533;&#65533;A&#65533;&#65533;&#65533;2&#65533;4"&#65533;U&#65533;&#65533;PZd&#65533;&#65533;B&#65533;.pFa&#65533;h&#65533;&h &#65533;&#65533;&#65533;&#65533;-&#65533;&#65533;\&#1625;&&#65533;T&#65533;&#65533;&#65533;&#65533;h9&#65533;k&#65533;QB,&#65533;&#65533;0g&#65533;&#65533;&#733;&#65533;&#65533;!&#65533;z|&#65533;&#65533;&#65533;&#65533;ea&#65533;&#65533;IE	&#65533;Tb&#65533;&#65533;&#65533;&#65533;sK&#65533;L	&#65533;&#65533;p&#65533;&#65533;&#65533;&#65533;`&#65533;w&#65533;9&#65533;q&#65533;p30(8T&#65533;\gp&#65533;,&#65533;&#65533;,%&#65533;&#65533;&#65533;Og&#65533;&#65533;aL&#65533;DJ<&#65533;&#65533;&#65533;,1&#65533;&#65533;.5%&#140;6&#65533;TAE&#65533;\&#65533;y&#65533;&#65533;j&#65533;&#65533;&#65533;%&#65533;[&#65533;XA]A&#65533;&#65533;o&#65533;&#65533;&#65533;&#65533;&#65533;	&#65533;&#65533;"q_&#65533;&#65533;&#65533;&#65533;V &#656;&#65533;Me&#65533;$&#65533;&#65533;%Av&#65533;.F&#65533;W&#65533;AX&#65533;&#65533;&#65533;&#65533;GL&#65533;&#65533;&#65533;&#65533;&#65533;&#65533;I&#65533;Y&#65533;&#65533;&#65533;&#65533;&#65533;&#806;'%&#65533;'&#65533;
&-&#65533;&_&#65533;&#65533;
&#65533;n&#65533;&#65533;!&#65533;&#65533;S	I&#65533;&#65533;V&#65533;"&#65533;`&#412;Tp@L&#65533;%"&#65533;+0f|oA$&#65533;|=n&#65533;&#65533;&#65533;
}&#65533;tT&#65533;&#210;D2&#65533;)&#65533;>&#65533;&#630;4DSl&#65533;QO?&#65533;*&#65533;@&#65533;4&#65533;Q|(&#65533;-&#4383;&#65533;^z%fD&#65533;)&#65533;&#65533;R|&#65533;&#65533;@/
&#65533;U#G&#65533;>&#65533;%T&#65533;.b&#65533;&#65533;&#65533;?&#298;-(&#65533;&#65533;&#65533;q&#65533;9&#65533;2&#65533;&#65533; &#65533;&#65533;p&#65533;o&#65533;&#65533;&#65533;M&#65533;=&#65533;&#65533;&#65533;&#65533;i&#65533;&#65533;'7&#65533;rs&#65533;'_'7&#65533;R&#65533;&#65533;6{&#65533;<y&#306;,o&#65533;&#65533;7+&#65533;	&#1836;&#65533;&#65533;T&#65533;v &#65533; &#65533;&#65533;J&#65533;&#65533;.$!C;&#65533;&#65533;FwC(&#65533;H&#65533;*L&#65533;(AH Cp&#65533;&#65533;&#65533;&#65533;+V.F0	d&#169;&#65533;&#65533;&#65533;@9h&#896;&#65533;&#65533;5&#65533;h
7&#65533;7\`\&#65533; !&#65533;&#65533;&#65533;&#65533;C^&#65533;Bq&#59735;1$EvQ@&#65533;&#65533;&#65533;h&#65533;q"&#65533;&#547;&#65533;
&#65533;&#65533;s&#65533;&#65533;&#65533;
P&#65533;|@BT&#65533;B&#65533;&#65533;&#65533;KlFK!&#65533;&#65533;&#65533;&#65533;L`H&#65533;&#65533;p&#65533;5*a1&#65533;e@0&#65533;&#45679;&#65533;v&#65533;c&#65533;&#65533;&#65533;	dYB&#65533;&#65533;&#1030;&&#65533;&#65533;(R&#65533;&#65533;p&#65533;&#65533;JM&#65533;%&#65533;(/.O&#65533;s&#65533;7&#65533;&#65533;1&#65533;&#65533;J&#65533;)&#65533;s&#65533;!&#65533;	X@$|&#65533;&#774;&#65533;&#65533;Y<&#65533;&#65533;q&#65533;	&#65533;fA`&#65533;bO&#65533;&#65533;pD&#65533;d5`	&#65533;&#65533;T&#65533;1&#65533;&#65533;&#65533;&#65533;&#65533;&#65533; '(&#65533;&#65533;A&#65533;&#65533;&#65533;&#65533;&#65533;*&#65533;P&#65533;&#65533;&#65533;&#65533;+_&#65533;&#65533;&#65533;PDT&#65533;&#65533;&#1755;T&#65533;&#65533;&#65533;&&#65533;&#65533;%p&#65533;Q&#65533;Z|&#65533;1&#65533;&#578;&#65533;&#65533;t1|8S&#65533;z&#65533;&#65533;?}#g &#65533;;C&#65533;&#65533;&#65533;2&#65533;I&#65533;&#539;=&#65533;u&#65533;`&#65533;:m&#65533;fh&#65533;v&#65533;pd&#65533;!&#65533;&#65533;&#65533;r&#65533;&#65533;4$&#65533;&#65533;&#65533; &#65533;&#65533;ZC&#65533;&#65533;&#65533;&#65533;t&#65533;&#65533;T&#65533;&#65533;&#65533;b&#65533;&#65533;&#65533;Bt&#65533;&#65533;&#65533;z&#446; L&#65533;&#65533;&#65533;&#65533;7$H*&#65533;&#65533;$&#65533;&#65533;K&#1952;&#65533;&#65533;&#65533;Z&#65533;&#65533;6&#65533;)&#65533;&#65533;&#65533;4&#65533;&#65533;&#65533;&#65533;,&#65533;&#65533;Y&#65533;~&#65533;&#65533;W&#65533;l&#65533;&#65533;+]&#65533;&#1028;&#65533;s+^&#65533;&#65533;A&#1305;&#65533;Jh&#65533;&#65533;R&#65533;&#65533;<&#65533;&#65533;&#65533;I&#65533;L<&#65533;0R&#65533;0n&#65533;&#65533;g|YZ&&#65533;&#337;&#65533;&#65533;F&#65533;&#65533;&#65533;D=:&#65533;&#65533;yA&#65533;AB1S&#65533;&#65533;%&#65533;&#65533;h&#65533;`&#65533;&#1623;&#65533;&#65533;N	&#65533;&#65533;4&#65533;cJ&#65533;^&#65533;&#65533;3&#65533;&#65533;@-&%55jIMv"_&#65533;&#65533;Tr&#65533;&#65533;&#65533;
&#65533;&#65533;oL	2&#65533;|&#65533;Ue1o&#65533;Gl&#65533;Yf&#65533;`&#65533;&#65533;3&#65533;&#65533;0k&#65533;@&#65533;m`Yr@P&#65533;:',&#65533;Y&#65533;L`&#374;&#65533;^&#65533;&#65533;&#65533;&#65533;&#65533;Q&#65533;&#65533;U&#65533;G2 93&#65533;&#65533;&#65533;&#65533;E&#65533;&#65533;&#65533;7(&#65533;&#65533;&#65533;&#65533;.^
@b@&#65533;&#65533;g(&#65533;+&#65533;P&#65533;&#65533;I&#1936;&#65533;.&#65533;T|&#65533;{Y\&#65533;%&#65533;j3&#65533;&r&#65533;K,&#65533;a&#65533;#e&#65533;&#65533;&#65533;T}&#65533;-Io&#65533;&#65533;A&#65533;&#65533;&#1784;(FkGO&#65533;@:&#65533;&#65533;&#65533;=&#65533;+&#65533;"&#65533;&#1102;&#65533;&#65533;&#65533;X^&#65533;&#65533;&#65533;&#1832;&#65533;
PC&#65533;&#65533;d&#65533;&#65533;&#65533;&#65533;k&#65533;9&#65533;|&#65533;Ki	B&#65533;x*	&#65533;0&#65533;&#65533;t&#65533;&#65533;\&#65533;&#65533;7 &#65533;&#65533;
|$&#65533;o&#65533;:&#65533;&#65533;s&#65533;^&#65533;&#65533;#&#65533;a]&#65533;j&#65533;I&#65533;&#65533;i&#65533;&#65533;&#65533;+	&#65533;:Qs&#65533;s&#65533;QV0*&#61838;&#65533;0&#65533;&#65533; &#65533;&&#65533;&#65533;N&#65533;K&#65533;&#65533;&#65533;&#65533;&#65533;&#65533;&#65533;&#65533;&#65533;&#65533;&#65533;`&#65533;&#65533;$|&#65533;M&#562;&#65533;&#65533;&#65533;$&#65533;&#65533;
&#65533;}&#1940;&#65533;|&#65533;)_&#1016;&#65533;@8h&#65533;&#65533;:&#65533;&#65533;
&#65533;&#65533;&#65533;&#65533;&#65533;!&#1859;*ID&#65533;qf13O&#65533;]&#65533;pP&#65533;.&#65533;&#65533;W&#65533;)&#65533;}jB!8&#65533;&#65533;G&#65533;&#65533;"&#65533;-U%&#65533;&#865;J&!@r&#65533;&#65533;&#65533;ZlJ&#65533;%&#65533;\&#65533;5\&#65533;)\X0/&#65533;b&#65533;&#65533;&#65533;&#65533;AS&#65533;&#65533;&#65533;B:]$&#65533;&#1716;1I&#65533;&#65533;&#65533;&#65533;$&#65533;&#65533;&#1132;+&#65533;M"&#65533;&#65533;,&#65533;&#1291;&#429;&#65533;&#65533;x&#65533;RaH&#65533; %1&#65533;&#65533;&#65533;&#65533;&#65533;&#65533;&#65533;+&#65533;>`6|@
&#65533;q&#65533;&#65533;&#65533;%&#65533;	a&&#65533;&#65533;&#65533;&#225;$&#65533;&#65533;&#65533;?&#65533;&#1985;c
&#65533;&#65533;&#65533;&#65533;&#65533;6&#65533;&#65533;&#65533;&#65533;3&#65533;&#65533;d@&#65533;Mh&#65533;&#65533;o&#65533;&#65533;T&#65533;&#65533;(&#65533;&#65533;&#65533;&#65533;H&#65533;f &#65533;&#65533;s&#65533;&#1488;&#452;&#65533;&#65533;&#65533;p&#65533;&#65533;&#65533;&#65533;gdr O$&#65533;p* !&#65533;<h@W&#65533;{&#65533;&#65533;"&#65533;Hx&#65533;
&#65533;&#65533;,&#65533;4&#577;[&#65533;&#65533;&#65533;&#65533;&#65533;&#1221;&#65533;^C&#65533;&#65533;&#65533;&#65533;&#65533;	&#65533;T&#65533;&#65533;Yk&#65533;&#65533;&#65533;&#65533;B]`&#297299;&#65533;&#1338;&#65533;B	&#65533;H&#65533;&#65533;&#65533;o&#65533;&#65533;&#65533;&#65533;&#65533;h&#65533;&#65533;&#65533;\I.V/(&#65533;6L&#65533;f&#65533;&#65533;&#65533;&#65533;&#65533;A,&#65533;6H&#65533;lY&#65533;&#65533;A&#65533;:&#65533;&#65533;@ ^&#65533;&#65533;&#65533;&#65533;&#65533;&#65533;&#65533; 8&#65533;&#65533;OU&#65533;&#65533;U&#65533;
&#65533;&#65533;&#65533;`&#1940;&#65533;`$&#65533;&#65533;&#65533;C&#65533;&#65533;I%($&#65533;[I&#65533;H&#65533;B&u&#65533;`&#65533;O%Y&#65533;&#65533;5R&#65533;d&#65533;&#65533;7&#514;&#1362;&#65533;S&#65533;&#65533;&#65533;	&#65533;&#65533;AI&#65533;&#65533;&t&#65533;6&#65533;&#65533;0&#65533;AK&#65533;&#65533;6X&#65533;&#65533;D &#65533;&#65533;&#65533;&#65533;x&#65533;,I&#65533;!4&#65533;&#65533;&#65533;<Kr&#65533;&#65533;+&#65533;&#65533;&#65533;%&#65533;&#65533;AKQ	a&#65533;O&#65533;p&#65533;&#65533;&#65533;&#1296;
_&#65533;8&#65533;&#65533;&#65533;&#65533;&#65533;&#65533;(&#65533;&#65533;&#65533;Ig&#65533;^iPR&#65533;&#65533;&#65533;uH&#65533;&#65533;&#65533;q&#65533;&#65533;@tAp&#65533;&#65533;&#65533;I^&#65533;i&#65533;&#65533;tA.&#65533;&#65533;&#65533;&#65533;&#65533;&#65533;3&#65533;&#65533;&#65533;&#65533;B&#65533;&#65533;3f&#65533;&#65533;<&#65533;6&#65533; &#65533;`&#65533;A&#65533;
.&#65533;I&#65533;&#65533;rl&#65533;&#65533;A8!&#65533;aH&#65533;!&#65533;4['!&#65533;e	.O'5&#65533;&#65533;&#65533;&#65533;@F&#65533;&#65533;u&#65533;2I&#65533;ALAT&#65533;DX&#65533;&#65533;&#65533;A&#801;&#65533;K&#65533;@&#65533;Gp&#65533;&#65533;&#65533;I&#65533;&#65533;&#65533;_&#65533;&#65533;&#65533;&#1843;&#65533;&#65533;&#65533;DF&#65533;A"&#65533;&#65533;&#65533;&#65533;&#65533;&#65533;&#65533;*&#65533;&#65533;#T&#65533;&#65533;&#65533;O&#65533;&#65533;X&#65533;&#65533;`&#65533; &#65533;G&#65533;&#65533;@&#65533;t&#65533;h&#65533;&#65533;&#65533;O	&#65533;M&#65533;&#65533;l&#65533;&#65533;!x&#65533;&#65533;&#65533;#p&#65533;&#65533;	&#65533;o&#65533;&#65533;&#65533;&#65533;&#65533;.XIp&#65533;3&#65533;'&#65533;&#65533;&#65533;B~#7:&#65533;&#65533;&#65533;`&#65533;4c6&#65533;eYF&#65533;3&#1920;&#65533;,&#65533;L&#65533;&#65533;&#65533;&#65533;@	&#65533;X&#65533;P@&#65533;&#65533;&#1162;,\&#65533;uU&#65533;&#65533;&#1352;x&#65533;u&#65533;&#65533;&#65533;,&#65533;@r&#65533;&#65533;d"&#65533;J&#65533;&#65533;X&#65533;`&#65533;l&#65533;!&#65533;&#65533;&#65533;h&#65533;
&#65533;4&#65533;&#65533;&#65533;&#65533;&#65533;&#65533;&#65533;&#65533;'J&#65533;dZ&#65533;&#65533;&#65533;&#1280;w&#65533;&#65533;[x&#1897;y&#1485;&#1541;&#65533;&#65533;_yAp&#65533;@$P&#65533;gB,aL&#65533;&#65533;Y&#65533;t+2&#65533;&#65533;Lg&#65533;Ed@P&#65533;&#860;#Q&#65533;&#65533;&#65533;&#65533;8c&#65533;mY&#65533;&#65533;&#65533;`&#65533;&#65533;&#65533;&#65533;3
&#65533;&#65533;&#512;X@0&#65533; Y&#65533;e	&#65533;C,&#65533;@&#65533;&#65533;(&#65533;&#65533; ^&#65533;D&#65533;&#65533;.LB&#65533;&#65533;`&#65533;&#65533;\M&#65533;E%c&#65533;&#65533;&#65533;&#65533;&#65533;C&#65533;m&#1873;&#65533;!&#65533;&#65533;&#65533;&#65533;&#65533;&#65533;&#65533;&#65533;&#65533;&#65533;&#65533;&#65533;	&#65533;&#65533;^&#65533;&#65533; &#65533;&&#65533;m&#65533;&#65533;@&#65533;&#65533;&#65533;&#65533;&#65533;&#65533;a&#65533;l&#65533;iZ&#65533;&#65533;&#65533;&#65533;&#65533;&#65533;I&#65533;d&#65533;&#65533;&#65533;g&#65533;L&#65533;y&#65533;&#65533;Ex&#65533;p&#65533;&#1976;8&#65533;t&#65533;}AO&#65533;LdD&#1144;\&#65533;&#65533;&#65533;&#1955;IY!&#65533;&%&#65533;&#65533;&#65533;&#65533;&#65533;&#65533;&#65533;NY&#65533;	aL&#65533;&#65533;&#65533;IV&#65533;&#65533;8T&#65533;&#65533;A(hY&#65533;&#65533;@/I&#65533;&#65533;&#65533;j&#65533;V&#65533;"&#65533;h(.&#65533;&#65533;&#65533;&#65533;&#65533;5#I&#65533;&#65533;h@0&#65533;&#65533;&#65533;&#65533;&#65533;&#65533;B&#1773;&#65533;&#65533;*&#65533;hf6&#65533;&#65533;I&#65533;pJ&#65533;&#65533;,@t&#65533;!Ak6h&#65533;&#65533;&#65533;&#65533;X&#65533;&#1844;&#772; @&#65533;	&#65533;f&#65533;-K&#65533;&#65533;&#65533;f&#50965;&#65533;L&#1713;&#597;&#65533;v&#65533;li<&#65533;&#65533;I&#65533;tI&#65533;b@&#65533;]y&#65533;&#65533;&#65533;&#65533;&#65533;&#1560;&#65533;q&#65533;I&#65533; |,&#65533;c&#65533;U`&#65533;&#65533;LkY&#65533;&#65533;(%t&#65533;*4&#65533;&#65533;&#65533;e3~c6&#65533;
|@&#65533;RA&#65533;&#65533;&#65533;&#65533;&#65533;&#65533;&#65533;&#65533;>&#65533;&#65533;~7&#65533;	&#65533;&#65533;&#65533;d*~&#65533;&#65533;&#65533;|&#65533;&#65533;.&#65533;%D&#65533;2:c&#65533;@&#65533;&#65533;&#512;c&#65533;Lw&#65533;]&#65533;&#65533;&#65533;&#65533;&#65533;*I&#65533;@z&#65533;B&#65533;j&#65533;&#65533;4&#65533;6&#65533;E@I &#65533;U&#65533;,&#65533;%&#65533;&#65533;(&#65533;`&#65533;I&#65533;&#65533;A&#40234;&#65533;&#65533;E&#65533;h
&#65533;H&#65533;&#65533;&#65533;&#65533;h&#65533;%&#65533;&#65533;&#65533;&#65533;+&#65533;]	F&#65533;kS&#65533;&#65533;&#65533;t&#65533;&#65533;&#65533;uT!&#65533;&#65533;xe&#65533;5NCT&#65533;i&#65533;&#65533;&#65533;&#65533;&#65533;&#65533;b&#65533;=@/d&#65533;|&#65533;&#65533;&#65533;&#65533;&#65533;X.o&#65533;&#65533;Q.Hl/(&#65533;&#65533;@&#65533;&#65533;6&#65533;>c&#65533;rC,&#65533;&#65533;&#65533;&#65533;&#65533;&#65533;Pc,&#65533;8&#65533;L&#65533;&#65533;&#65533;&#65533;3&#1153;&#65533;&#65533;&#65533;&#65533;&#65533;&#65533;&#65533;V&#65533;&#65533;&#65533;&#65533;n]&#65533;,&#65533;m&#65533;,&#65533;&#65533;C/&#65533;,&#65533;&#65533;,*,&#65533;"&#65533;&#65533;&#956;&#65533;`&#65533;&#65533;&#65533;&#65533;|&#65533;G;&#65533;&#852;&#65533;&#65533;D&#65533;Bm+&#65533;&#65533;D 4&#65533;&#65533;&#65533;DT@&#65533;&#65533;)! &#65533;&#65533;&#65533;\&#65533;@I&#65533;j&#133;&#65533;&#1854;m&#65533;vk&#65533;&#65533;&#65533;#&#65533;S&#65533;&#65533;&#65533;|A&#65533;H&#65533;T&#65533;&#65533;&#65533;LO&#65533;LI&#65533;&#65533;Q&#65533;&#65533;&#65533;Z&#65533;&#65533;&#65533;L&#65533; 0x&#65533;;&#65533;&#65533;&#65533;B&#65533;&#65533;Q&#65533;CtA&#65533;&#65533;.^&#65533;l&#65533;&#65533;0	*&#65533;&#65533;&#65533;&#65533;&#65533;q&#65533;&#65533;@&#65533;A/TN&#65533;C&#65533;.4&#65533;&#65533;&#65533;&#65533;7|C/d&#65533;&#65533;&#65533;&#65533;^q&#65533;&#1966;&#65533;v&#65533;(L@,A&#65533;.&#65533;&#65533;v*&#65533;&#1433;&#65533;&#854;&#65533;#a&#65533;`&#65533;&#65533;&#65533;&#65533;&#65533;&#65533;m9m&#65533;&#65533;&#65533;&#65533;0&#65533;(&#65533;&#65533;&#65533;a &#65533;&#65533;&#65533;&#65533;&#65533;&#65533;NE3&#65533;&#65533;L&#65533;&I&#284;&#65533;-A&#65533;&#65533;&#65533;&&#65533;&#65533;-&#65533;&#65533;m&#65533;l&#65533;Q:&#65533;R&#65533;&#65533;&#65533;&#65533;&#65533;N&#65533;&#65533;&#65533;my.p&#65533;&#65533;A\Bp&#65533;&#65533;&#65533;d&#65533;&#65533;IY(&#65533;&#65533;&#65533;&#65533;$P{&#65533;&#65533;p&#1118;T~N&#65533;@o&#65533;&#65533;[&#65533;&#65533;&#65533;!\&#65533;4W&#257;&#65533;Eq&#65533;&#777;|&#65533;7&#65533;0&#65533;&#65533;&#65533;&#65533;&#65533;r&#65533;&#65533;&#65533;&#65533;&#65533;A&d&#65533;4&#65533;gW&&#65533;&#65533;(T@$
d&#65533;,&#65533;.(&#65533;&#590;&#65533;&#65533;r*^&#65533;e&#65533;&#65533;*&#65533;&#1118;r&#65533;2&#65533;&#65533;@I&#65533;&#65533;&#65533;&#65533;h&#65533;T16&#65533;&#65533;&#65533;&#65533;&#65533;&#65533;&#65533;M&#65533;8&#65533;&#65533;~&#65533;&#65533;&#65533;A[XI&#65533;&#65533;.X<@&#65533;$&#65533;&#65533;&#65533;br'kS&#65533;F,&#65533;2I0&#672;,@&#65533;@&#65533;&#65533;:&#65533;7|XT&#916;&#65533;L&#65533;v&#65533;&#65533;&#65533;>&#65533;I&#65533;@&#65533;&#65533;&#65533;&#256;&#65533;&#65533;&#65533;&#65533;Mo&#65533;&#65533;&#65533;.3&#65533;&#65533;&#65533;L&#65533;lQ&#65533;l37&#65533;BH&#65533;&#65533;lC&#65533;B9&#65533;st&#65533;&#65533;@I$@LAw.|&#65533;@eI<#7&#65533;&#65533;|.B&#65533;@<@w&#65533;&#65533;&#65533;&#65533;W&#65533;36&#65533;(a&#65533;&#65533;`&#65533;&#1156;^&#1452;&#65533;j@z&#65533;&#1558;LP&#65533;&#65533;&#65533;n
&#65533;	,&#65533;&#65533;&#65533; [G&#65533;5@&#65533;&#65533;
&#65533;@&#65533;d&#65533;&#65533;v &#65533;Q&#65533;&#65533;&#65533;&#65533;&#65533;B&#65533;&#65533;&#65533;&#65533;&#65533;q7&#24911;&#65533;&#65533;&#65533; &#1716;/A&#65533;,&#65533;'&#65533;,M&#65533;&#65533;:ORFOTN|&#65533;Q_&#65533;&#65533;&#65533;&#65533;&#65533;&#263;&#65533;&#223;&#65533;&#65533;&#65533;&#65533;&#65533;&#65533;9&#65533;Y	&#65533;$A$&#576;&#65533;Jv&#65533;&#65533;n&#65533;&#10560;&#65533;@&#65533;%A7&#65533;&#65533;&#65533;v&#1333;$&#65533;L,I&#65533;&#65533;8&#65533;&#65533;:&#65533;J/<x(&#65533;&#65533;O&#65533;&#65533;&#65533;&#65533;B&#65533;pi@X&#65533;&#65533;&#65533;&#65533;$@&#65533;&#65533;&#65533;&#65533;T@B@&#65533;&#65533;&#65533;mAJ&#65533;dS&#65533;&#65533;&#65533;&#65533;w&#65533;B"1&#65533;&#65533;r!&#65533;&#65533;&#65533;d	&#65533;e6&#65533;&#65533;U)&#65533;&#65533;&#65533;lI&#65533;@7&#65533;D@&#65533;&#65533;&#65533;xtA&#65533;&#65533;&#65533;&#65533;Ot&#65533;
 I,@d&#65533;o&#65533;P&#65533;&#65533;&#65533;R&#65533;	8&#65533;&#65533;&#65533;&#578;&#65533;&#65533;&#65533;h&#65533;Iy&#65533;&#65533;&#1429;&#65533;4&#65533;v&#65533;&#65533;%&#65533;'&#65533;t&#65533;|&#65533;tm&#65533;@} &#65533;F&#65533;>&#65533;&#519;&#65533;m&#65533;&#65533;V&#65533;n&#65533;^&#65533;G&#65533;`[-8&#65533;	R&#65533;q&#65533;&#65533;3&#65533;&#65533;&#65533;vY&#65533;.&#65533;&#1587;&#65533;&#65533;&#1634;~[/&#65533;$A&#65533;&#65533;&#65533;&#65533;&#65533;7&#65533;&#65533;=_&#65533;pC&#65533;&#258;&#65533;C8,&#65533;&#65533;8&#65533;`&#65533;&#65533;5,D$&#65533;I&#65533;y&#65533;^9~g&#65533;n;&#65533;&#65533;n~&#65533;.&#65533;&#65533;,&#65533;A&#65533;&#65533;)4&#65533;
&#65533;&#65533;&#65533;&#65533;<^[&#65533;&#65533;k&#1898;,&#65533;	&#65533;&#65533;l&#65533;vmF&#65533;&#65533;&_R@	 A&#65533;&#65533;&#65533;&#65533;}&#65533;&#65533;
&#65533;&#65533;]@&#65533;d&#65533;T&#65533;l&#65533;&#65533;&#65533;$&#65533;&#65533;&#65533;&#65533;ov2$&#65533;&#65533;&#65533;&#65533;&#65533;M]&#65533;]&#65533;&#65533;&#65533;&#65533;&#65533;p&#65533;o=wx&#65533;g&#1809;&#65533;&#65533;48T&#65533;x&#65533;&#65533;[`&#65533;PA&#65533;r&#65533;&#65533;m1&#65533;&#65533;
fc&#65533;E&#65533;&#65533;&#65533;N$&#65533;&#65533;@&#65533;i&#65533;s&#65533;&#65533;&#65533;&#429;&#65533;&#65533;&#65533;&#65533;&#65533;&#65533;;&#65533;&#65533;C3! A(&#65533;q&#65533;g&#65533;C&#65533;<@$&#65533;&#65533;&#65533;&#65533;&#65533;#&#65533;;&#65533;^_&#65533;&#65533;&#65533;-&#65533;&#65533;&#65533;@@&#65533;$8&#65533;&#65533;&#514;&#65533;&#65533;A&#65533;&#65533;&#65533;&#65533;6&#65533;}&*&#65533;&#65533;%&#65533;&#129;&#65533;&#65533;9&#65533;&#65533;3Y&#65533;&#65533;D&#263;-&#65533;'&#1324;3z&#65533;4&#65533;@&#65533;Lyo&#65533;p-X&#65533;}y&#65533;&#65533;&#65533;
&#65533;&#65533;l&#65533;$&#65533;I'&#65533;&#65533;&#65533;LH&#65533;_&#592;_	&#65533;&#65533;&#65533;I&#65533;L&#65533;@f&#65533;&#65533;&#65533;d&#65533;&#65533;&#1161;N&#65533;&#65533;&#65533; &#65533;&#65533;&#65533;zNsYHQN&#65533;T&#65533;&#65533;&#1873;m&#65533;A&#65533;A&#65533;&#65533;&#65533;8&#65533;z&#65533;&#65533;*&#65533;`&#65533;Bcc&&#1296;&#65533;&#131;h&H&#65533;&#65533;&#2030;0&#65533;&#65533;&#65533;@&#65533;&#65533;&#65533;&#65533;;V&#65533;=@&#65533;f&#65533;L,\Jv&#65533;&#65533;$0\&#65533;&#65533;&#65533;&#65533;&#65533;aD3&#65533;&#1296;&#65533;&#1207;&#65533;4J&#65533;&#65533;&#199;&#65533;dm &#65533;%KH&#65533;&#65533;9p(&#65533;a&#65533;d"T&#65533;&#65533;Q&#65533;&#65533;&#65533;&#65533;&#65533;$&#65533;&#65533;&#65533;&#65533;N&#65533;M&#65533;&#161;RB&#65533;VUX}&#65533;T&#1146;U+ (QN&#65533;&#65533;
&#65533;&#65533;h&#802;&#65533;d`&#65533;A&#538;&#65533;&#65533;&#65533;W8&#65533;&#65533;p&#1152;G&#65533;o&#65533;i0d&#330;!&#65533;tf#&#65533;&#581;*Tp&#65533;&#521;N.v&#65533;H&#65533;&#65533;&#65533;&#65533;{&#65533;&#65533;p&#65533;&#65533;i&#1182;J&#65533;E&#65533;I5&#65533;16r&#65533;B&#65533;I&#65533;j7t&#65533;&#1469;&#65533;w&#65533;&#65533;pF&#65533;&#65533;h&#65533;&#65533;F^&#65533;&#65533;j4&#65533;&#65533;lSP&#65533;m&#65533;&#65533;Y&#65533;&#65533;;&#65533;cb(GR&#65533;&#65533;&#1669;s&#65533;&#65533;&#65533;?m&#1712;&#65533;Z&#65533;&#65533;V4m|&#65533;&#65533;&#65533;H7&#65533;rkC&#65533;?2&#65533;"&#65533;?&#65533;M&#65533;&#65533;&&#65533;n&#65533;Xh&#65533;&#65533;F&#65533;B&#65533;&#65533;&#65533;&#65533;&#65533;&#65533;&#65533;b&#65533;&#65533;&#800;A&#65533;&#65533;&#332;GHa&#65533;"&#1568;$&#65533;	&#65533;p&#65533;e&#65533;&#65533; &#65533;&#65533;Z&#65533;&#65533;	&#65533;&#65533;&#65533;&#402;FJ&#202;{&#65533;&#65533;&#65533;8.&#65533;&#65533;&#65533;>&#65533;&#2663;*&#65533;r&#65533;>&#65533;H&#65533;&#65533;H&#65533;)7&#65533;&#65533;EHY&#266;&#65533;>&#65533;&#65533;R&#65533;	t&#65533;
&#65533;=f&#65533;C&#65533;1&#65533;&#545;&#65533;XVh#&#65533;&#65533;&sl&#65533;,&#65533;&#65533; &#65533;8&#65533;*#&#65533;&#720;&#65533;F&#65533;&#65533;&#65533;&#65533;d&#65533;&#65533;JC&#65533;9&#65533;&#1696; 7&#65533;4]5|KU&#65533;&#65533;Jx&#65533;&#65533;J>P@&#65533;&#65533;c&#65533;5&#65533;&#65533;&#1065;6&#65533;&#65533;&#65533;-&#992;&#65533;&#65533;^&#65533;&#65533;&#65533;&#65533;KVY&#65533;&#65533;;>&#65533;&#65533;o&#768;&#65533;&#65533;&#65533;[&#1006;6&#65533;&#1065;&#65533;%P&#65533;&#65533;M&#65533;&#65533;&#65533;&#65533;&#65533;
&#65533;^z&#65533;`&#65533;$&#65533;@&#65533;y&#65533;n|&#65533;&#524;&#65533;hH&#65533;&#65533;&#65533;	&#65533;&#65533;&#1058;&#65533;'&#65533;%vI&#1541;%&#65533;H"&#65533;&#65533;&#65533;A&#65533;&#65533;&#65533;&#65533;>&#65533;a&#65533; &#65533;&#65533;6&#65533;&#65533;&#65533;&#65533;&#65533;"&#65533;&#65533;6&#1636;&#65533;6iA&#65533;y&#65533;&#65533;&#65533;&#65533;&#65533;44&#65533;:&#65533;&&#65533;&#65533;&#65533;.&#65533;&#65533;u]&#65533;&#65533;?X&#65533;!&#65533;&#65533;'2&#65533;&#1802;
J&#65533;K&#65533;&#65533;&#65533;A`&#65533;&#65533;M&#65533;&#65533;&#65533;n=:h&#65533;&#65533;&#65533;&#65533;Z@h &#65533;&#65533;C&#65533;b'&#65533;,3$&#65533;L5K@M&#65533;&#65533;N&#65533;TS4t;&#65533;&#65533;/~&#65533;&#65533;&#65533;&#1080;m&#65533;&#65533;s&#1761;&#65533;&#65533;@&#65533;X'0&#65533;&#65533;&#65533;&#65533;c&#65533;.O&#65533;[&#65533;5&#65533;4(&#65533;&#65533;oXJ&#65533;d&#65533;S&#65533;v&#65533;&#65533;/&#65533;.`&#65533;&#65533;j&#65533;&#65533;&#384;6&#65533;&#65533;&#65533;5&#65533;&#65533;&#65533;&#65533;&#65533;=*&#65533;H&#65533;mr&#65533;Obw&#65533;&#65533;'&#65533; &#65533;&#65533;Pp"&#65533;&#65533;)	&#65533;J@B&#65533;&#65533;&#1925;6&#65533;&#65533;?h&#65533;h&#65533;$H&#65533;&#65533;%@ &#65533;@$6&#65533;&#65533; &#65533;;bI$\&#65533;[&#65533;`&#65533;&#65533;x$ 1&#65533;J&#65533;dL&#65533;Q&#65533;H"&#65533;&#65533;B&#65533;C&#65533;&#65533;0&#65533;&#65533;g&#188;&#65533;0&#65533;,&;&#65533;A&#65533;&#65533;6%2&#512;*U&#65533;&#65533;&#65533;-&#65533;Aj&#65533;In&#65533;&#65533;&#65533;6<&#65533;m&#65533;&#65533;&#65533;&#65533;&#65533;&#65533;!:&#65533;&#65533;b&#65533;&#65533;&#65533;CIA1\&#65533;&#867;4&#65533;9S&#65533;&#65533;&#65533;)^&#65533;.7	&#65533;&#65533;&#65533;&#65533;]&#65533;&#65533;uh`
8&#65533;P&#65533;&#65533;%]\&#65533;&#65533;.&#65533;&#65533;&#65533;!&#65533;s&#65533;&#65533;&#65533;&#65533;&#65533;vtw;fuG'&#65533;&#65533;`&#65533;L&#65533;&#65533;t&#65533;&#65533;JS~&#65533;%&#65533;&#65533;E&#65533;&#1061;&#65533;t&#65533;H&#65533;
,&#65533;K&#65533;`	B8&#65533;G&#65533;&#65533;&#65533;S&#65533;E/p1%A!&#380;&#65533;B&#65533;&#335;&#65533;v&#1092;|"&#65533;L&#65533;	Np&#65533;&#65533;&#65533; &#65533;&#65533;I	&#65533;&#65533;,'8&#1074;[&#65533;&#65533;!&#65533;n&#65533;D&#65533;%&#65533;J&#65533;0&#65533;&#65533;D Cx&#65533;&#65533;&#65533;&#65533;&#65533;D&&#65533;PCvP&#65533;27&#65533;&#65533;&#235;	&#65533;Vx&#65533;,&#65533;@&#65533;&#65533;&#65533;:&#65533;&#65533;, 7|2=m(a&#65533;&#65533;&#65533;&#65533;n}&#65533;&#65533;7-JA
&#65533;a&#65533;&#65533;&#65533;e&#65533;h&#65533;&#65533;J&#65533;T&#65533;&#65533;whiC&#65533;&#65533;&#65533;&#65533;*;:&#65533;
@&#65533;&#65533;<&#65533;&#65533;n&#65533;!&:5&#65533;a&#65533;(A<#&#65533;&#65533;&#65533;nY&#65533;2j&#65533;&#65533;HX&#1294;>&#65533;S&#65533;Y&#65533;c&#65533;X
&#65533;WDp&#65533;v)&#65533;<&#65533;&#660;x&#65533;@K&#65533;&#65533;,0&#65533;4&#65533;&#65533;&#65533;&#65533;%&#65533;0&#65533;b!	S&#65533;&#65533;&#65533;&#65533;&#65533;h
H f1&#65533;&#65533;&#65533;=&#65533;.`C&#65533;&#65533;-#&#65533;	F&#65533;&#65533;vL&#65533;&#65533;&#65533;&#921;&#65533;x&#65533;e&#65533;\&#65533;6&#65533;ND&#65533;&#65533;-&#65533;*A&#65533;|&#1416;FB&#65533;&#65533;7&#1952;&#65533;GLF7&#65533;&#65533;&#65533;&#65533;&#65533;LmL%0&#65533;6B&#65533;&#65533;-&#65533;&#65533;*&#4133;&#1848;*&#65533;&#65533;J7&#65533;&#65533;&#65533;/ &#65533;&#65533;a&#65533;H&#65533;A&#65533;&#65533;&#65533;1&#65533;:&#65533;b&#65533; &#65533;A@&#65533;&#65533;&#65533;&#65533;&#65533;6b&#65533;&#65533;&#65533;&#65533;o&#65533;&#65533;&#65533;A]&#65533;&#384;&#65533;&#65533;&#65533;n&#65533;&#65533;&#65533;>&#65533;&#65533;&#65533;D&#65533;@&#65533;&#65533;X(A&#65533;IY&#65533;&#65533;;&#65533;&#65533;n&#65533;gH&#65533;7&#65533;&#65533;6&#65533;&#65533;&#65533;&#65533;9&#751;d&#65533;5|&#238;1QzQ&#65533;(&#65533;+m&#65533;&#65533;&#65533;&#65533;&#65533;&#65533;&#65533;T&#1732;&#65533;a4&#65533;b1&#65533;@&#65533;LD&#65533;&#65533;&#200;V&#65533;)&#65533;&#65533;&#65533;&#65533;M2&#65533;&#65533;(&#65533;&#65533;&#65533;~&#65533;&#65533;&#65533;5&#65533;F&#1402;'&#65533;	t2&#65533;&#65533;
&#65533;&#65533;@<&#65533;[&#65533;&#65533;	L`t&#1026;&#65533;&#65533;&#65533;&#65533;(&#65533;$tP&#65533; &#65533;AU&#615;LR&#65533;\B[&#1537;&#65533;:&#65533;]Y&#65533;yj'&#65533;Zu&#65533;&#65533;j&#65533;>&#65533;&#65533;&#65533;&#65533;&#65533;#&#65533;&#65533;&#65533;&#65533;1&#65533;%&#65533;&#65533;&#65533;p&#65533;&#65533;&#1983;&#65533;&#65533;p&#65533;`@P&#65533;K&#65533;&#65533;m@!&#65533;&#65533;,&#65533;1R&#65533;&#65533;&#1980;&#65533;(XZI&#65533;v&#65533;&#65533;&#65533;&#65533;&#65533;q5#&#65533;	H&#65533;%&#65533;&#65533;Y&#65533;&#65533;DP&#65533;\&#65533;x&#65533;&#65533;]$a&#65533;+|&#65533;&#65533;
P@,&#65533;%I.&#65533;&#65533;&#65533;;&#65533;&#65533;&#65533;q&#65533;}&#65533;&#65533;17&#65533;&#1427;&#65533;>&#65533;A&&#65533;@^c&#65533;&#65533;Di+&#65533;&#65533;&#65533;&#65533;L&#65533;O&#65533;&#65533;&#65533;@&#65533;,K&#65533;&#65533;}&#65533;-&#65533;&#65533;	a@&#65533;&#772;,3E7-tC&#65533;j&#65533;&#65533;&#65533;0N&#65533;`&#65533;&#65533;&#65533;&#65533;z&#65533;~N&#65533;&#65533;h&#65533;&#65533;&#65533;I&#65533; :&#65533;HtZ&#65533;&#65533;8t&#65533;&#65533;&#65533;&#65533;]&#65533;&#65533;b[&#65533;&#65533;&#65533;&#65533;&#65533;\&
&#65533;&#65533;&#65533;&#65533;=&#65533;S&#65533;0&#1196;&#65533;Kh`%&#65533;&#65533;`<a`-(B&#65533;&#65533;&#65533;&#65533;+t`6}&#65533;&#65533;&#65533;Z&#65533;b&#65533;&#65533;&#65533;"`&#65533;&#65533;n/@&#65533;&#5507;&#65533;&#65533;&#65533;&#65533;?&#65533;&#466;L&#65533;P&#65533;TI&#65533;]&#65533;P&#65533;&#65533;&#65533;&#65533;  &#65533;R@&#1528;&#65533;&#65533;>h!J
~p&#65533;`)&#65533;gxQ&#65533;r&#65533;&#65533;<&#65533;(&#65533;&#65533;$=&#65533;&#65533;@&#65533;&#65533;#&#65533;:`LA<X&#65533;&#65533;s&#65533;&#65533;&#65533;&#65533;A&#65533;@B&#65533;$L&#176;"Z&#65533; &#65533;&#65533;&#65533;&#65533;	&#65533;&#65533;i~B',~G~LK~&#65533;G&#65533;&#65533;.:&#65533;j@&#65533;&#65533;@&#65533;&#65533;)7&#65533;)&#65533;
&#65533;&#65533;pk&#65533;&#681;&#65533;&#65533;&#65533;&#65533;&#65533;&#65533;.&#65533;*A!MR&#65533;&#65533;6&#65533;&#65533;&#65533;.&#65533;@!e&#65533;&#65533;&#65533;A&#65533;&#65533;&#65533;&#65533;&&#65533;
&#65533;v&#65533;&#65533;f&#65533;&#65533;&#65533;&#65533;2@2 &#65533;dM&#65533;&#65533;&#65533;rF&#65533;
&#65533;'&#65533;A&#65533;@&#65533;@p!d&#65533;t(&#65533;LTj&#65533;&#65533;n&#65533;(OV&#65533;1T`H&#65533;dO
T&#65533;
&#65533;&#65533;&#65533;vA	&#65533;&#65533;&#65533;&#65533;&#492;&#65533;Wn&#65533;N'&#65533;%2`
&#65533;
l&#65533;,r&#65533;
&#65533;&#65533;!t&#65533;A&#65533;dw&#65533;B[&#65533;&#65533;&#65533;&#65533; V&#65533;&#212;&#65533;#+&#65533;&#65533;&#65533;&#65533;*&#65533;>&#65533;M.n&#65533;AF&#65533;&#65533;&#1295;+:&#65533;`&#65533;D$b<&#65533;&#65533;*&#65533;P&#65533;&#65533;D'@a|&#65533;v&#65533;&#65533;&#65533;&#65533;&#65533;@&#65533;r&#65533; da
&#65533;LC&#65533;&#65533;Q,c7&#65533;&#65533;2H&#65533;P7T&#65533;`&#65533;:&#65533;&#65533;'&#65533;&#65533;&#65533;b&#757;$ &#65533;&#65533;&#65533;&#65533;.&#65533;&#65533;&#1034;&#65533;8@G|&#65533;2&#65533;*A&#65533;&#1449;&#65533;t&#65533;&#65533; A&#65533;&#65533;&#65533;Z &#65533;!e&#65533;af&#65533;.~v@	&#65533;@&#65533;&#65533;"&#65533;&#65533;0&#65533;&#65533;&#993;f&#65533;&#65533;Pf&#65533;&#65533;*	h&#65533;A&#65533;&#65533;&#65533; &#65533;&#65533;M&#65533;&#65533;&#65533;&#65533;&#65533;m&#65533;&#65533;O&#65533;&#65533;&#65533;f &#65533;` Q&#65533;2q&#65533; z&#65533;Cw&#65533;&#65533;&#65533;r&#65533;&#65533;D'&#65533;&#65533;6&#65533;&#65533;&#65533;&#65533;&#65533;:&#65533;"&#65533;&#65533;JG*&#65533;&#65533;Mn&#65533;&#65533;Cc&#65533;&#65533;@h&#65533;/.&#65533;xJ[&#65533;&#65533;\&#65533;&#65533;&#65533;&#65533;&#65533;&#65533;&#65533;&#65533;&#65533;&#65533;&#65533; &#65533;&#65533;&#65533;p$<.K&#65533;!( rC&#65533;&#65533;&#65533;X&#65533;&#65533;&#65533; 	f&#65533;&#65533;&#65533;B&#65533;+@&#65533;&#65533;"P&#65533;tc&#65533;1~&#65533;&#65533;&#65533;.&#65533;4&#65533;R&#65533;&#65533;Qr#&#65533;T&#65533;&#65533;&#65533;&#65533;&#65533;q	H&#65533;&#65533;&#924;
&#65533;V&#65533;&#65533;&#65533;&#65533;2&#65533;*!&#65533;1&#65533;(&#65533;&#65533;n&#65533;z" &#65533;%tdGZ&#65533;$
@&#65533;
&#65533;&#65533;&#65533;&#65533;r&#65533;&#65533;@&#65533;S8.&#65533;&#65533;&#65533;FD2&VM&#65533;L&#65533;&#65533;&#65533;g&#65533;&#65533;b&#65533;7&#65533;n&#65533;ND`&#65533;?&#65533;h0 #Hp&#65533;&#65533;&#1764;&#65533;bO&#65533;&#65533;X kn&#65533;&#65533;&#65533;!&#65533;&#65533;&#65533;!&#65533;#xb!&#65533;AK	&#65533;&#1413;a&#65533;lvBwj&#65533;&#65533;&#65533;2&#65533;'"*[r&#65533;-e4E&#65533;&#65533;.&#65533;"&#65533;
&#65533;&#65533;&#65533;Jz^R&#65533;g
.&#65533;"> &#65533;P&#65533;&#65533;&#65533;&#65533;&@b&#65533;!$b
"{A	b2	&#65533;<D&#65533;q{&#65533;4&#65533;&#65533;&#65533;&#65533;4&#65533;GhT+TK5[37d&#65533;&#65533;&#1141;&#65533;&#65533;&#1008;)&#65533;f&#65533;&#65533;&#65533;&#65533;&#65533;8 &#65533;`O&#65533;1&#814;&#65533;B&#65533;+&#65533;u(&#65533;&#65533;k"mH&#65533;Z&#65533;(x&#65533;&#65533;$&#65533;&#65533;&#65533;:/&#65533;&#65533;&b&#65533;'&#65533;&@	&#65533;tfa:m&#65533;&#65533;&#65533;V`&#65533;dm&#65533;N&#65533;<&#65533;lBAD&#65533;&#65533;`&#65533;&#65533;@&#65533;fl&#65533;?&#65533;P`&#65533;&#65533;.&#65533;Xuct&#65533;&#65533;&#65533;h
&#65533;&#65533;,#3vaP&#65533;A&#65533;"&#65533;L&#65533;&#65533;)&#65533;&#65533;,&#65533;&#65533;&#65533;&#65533;<B&#65533;`v&#847;z!B&#65533;C8c&#65533;&#65533;"[&#65533;&#65533;]&#65533;C'84&#65533;&#65533;&#65533;&#65533;){&#65533;]k&#65533;
&#65533; &#65533;&#65533;x&#65533;H&#65533;[e`f&#65533;&#65533;&#176;6&#65533;eF&#65533;`&#65533;v&#65533;&#65533;e|&#65533;%&#65533;:SB'&#65533;`7&#65533;&#65533;&#65533;G&#65533;)~"~H5S+E&#65533;&#65533;b&#65533;b&#65533;R 6&#65533;&#65533;&#65533;fO &#65533;&#65533;H&#48430;&#65533;mZ&#65533;8&#65533;&#65533;&#65533;&#65533;r8&#65533;&#65533;*&#65533;P *A'`&#65533;(!e &#65533;&#65533;v+ &#65533;&#65533;*U&#65533;&#65533;"ubb *&#65533;&#65533;`&#65533;&#65533;[&#65533;-Fd,&#65533;0&#65533; H@'&#65533;n&#65533;O&#65533;bB&#65533;&#65533;gv&#65533;	&#65533;&#65533;
$&#65533;&#65533;B&#65533;K@&#65533;5&#65533;0 &#65533;@&#65533;5A&#65533;&#65533;&#65533;2&#65533;`&#65533;:/(zQ+&#65533;Rt&#65533;&#65533;&#65533;&#65533;&#65533;#&#65533;&#65533;&#65533;&#65533;&#65533;{8#t{QI&#65533;&#65533;A	HN+&#65533;(&#65533;&#65533;"k&#65533;&#65533;&#65533; p&#65533;a&&#65533;&#65533;K&#65533; &#65533;
fF&#65533;i$&#65533;&#65533;&#65533;d&#65533;Cp&#65533;f5B&#65533;b&#65533;)Bt&#216;&#65533;T!b	&#65533;t&#65533;z@0a&#65533;)MUh&#65533;j&#65533;n6m&#65533;c @'&#65533;TN&#65533;&#65533;&#65533;&#65533;6y&#1436;&#65533;&#65533;g9`h&#65533;&#65533;&#65533;&#65533; i+`5i&#65533;f&#65533;&#65533;&#65533;&#65533;&#65533;&#65533;&#65533;&#65533;&#65533;&#65533;:	&#65533;0&#65533;R@'&#65533; &#65533;k)R&#65533;It&#65533;&#65533;V&#65533;&#65533;F&#65533;
&#65533;&#65533; $?&#65533;n&#65533;&#65533;&#65533;&#1683;"&#65533;
W&#65533;(&#65533;&#65533; &#65533;&#65533;P&#65533;&#65533;&#65533;&#65533;Fr&#65533;&#65533;^*r`&#65533;YU&#65533;&#65533;5s1C:&#65533;&#65533;&#65533;Z&#65533;#F&#65533;@&#65533;&#65533;&#65533;&#65533;6k<&#65533;;&#65533;j&#65533;Z4&#65533;&#65533;@d7=t&#65533;$&#65533;`&#65533;l&#65533;&#65533;"&#65533;BW'
&#65533;&#65533;&#65533;&#65533;j&#1824;&#65533;&#65533;&#65533;&#65533;&.F,&#65533;(!&#65533;&#65533;C*V&#65533;@&#65533;$x&#65533;&#65533;&#65533;,A,A&#65533;&#65533;Wc&#65533;w~&#65533;7&#65533;~&#65533;q~.~&#65533;QE&#65533;qcnVO(I9&#65533;n`hK;&#65533;i+&#65533;0&#65533;&#65533;qO&#713;h&#65533;&#65533;e@&#65533;&#65533;d&#65533;3&#65533;&#65533;&#65533;8&#65533;&#65533;&#65533;i&#65533;mp&#65533;Z&#65533;X&#65533;9#&#65533;&#65533;-&#65533;&#65533;&#65533;H&#65533;Z@&#65533;	v@&#65533;&#65533;&#65533;&#65533;&#65533;m&#65533;&#65533;<&#65533;&#65533;^&#65533;&#65533;Y&#65533;B
&#65533;&#65533;&#65533;J&#65533;>`4`
&#65533;&#65533;?7&#65533; &#65533;&#65533;8r&#65533; rQ&#65533;&#65533;s&#65533;2&#65533;&#65533;&#65533;&#65533;"(V&#65533;&#65533;B'&#65533;&#792;ABb &#65533;&#65533;&#65533;&#65533;&#65533;(@JJ&#65533;&#65533;&#65533;j&#65533;&#65533;{&#65533;Dz&#65533;&#65533;d&#65533;&#65533;
&#65533;@>&#65533;&#65533;&#65533;&#65533;Cb &#65533;<&#65533;&#65533;&&&#65533;&#633;&#65533;&#65533;PM&#65533;8U&#791; &#65533;&#65533;D
b&#65533;&#65533;&#785;&#65533;W&#65533;5&#65533;3-&#65533;$&#65533;^&#65533;n&#65533;&#65533;:h&#65533;&#65533;&#65533;&#65533;n&#65533;~Q&#65533;&#65533;H&#65533;;Z&#65533;&#65533;&#65533;W'&#65533;4&#65533;l&#65533;iYh&#1129;&#65533;ryO&#65533;7&#65533;&#65533;&#855;&#65533;X&#65533;&#65533;#&#65533;7&#65533;ja&#65533;&#65533;&#65533;g&#65533;&#65533;ZF&#65533;6&#65533;%^`&#65533;7&#65533;^`&#65533;
&#65533;h&#65533;&#65533;H&#1498;&&#65533;/&#65533;m&#65533;&#441;m&#65533;d&#65533;_j
ORB!&#65533;&#65533;&#65533;!(B&#884;W&#65533;?A&#65533;?E@Dar&#65533;0&#65533;&#65533;+w1)3&#65533;&#65533;&#65533;s&#65533;&#65533;&#65533;&#65533;kGC&#65533;pQ&#65533;&#65533;&#65533;&#65533;&#65533;&#65533; &#65533;p&#65533;&#65533;5&#65533;r&#65533;&#65533;LZJ~&#65533;6&#65533;&#65533;@G}Q+v&#65533;P&#65533;@a&#65533;&#1189;&#65533;k&#65533;@&#65533;b&#65533;&#65533;&#65533;A,&#65533;B6&#65533;t&#65533;6 &#65533;*&#65533;}&#65533;&#65533;	&#65533;@	&#65533;&#65533;3"&#65533;&#65533;&#65533;w#D!&#65533; &#65533;&#65533;~|&#65533;&#65533;&#65533;7hj@&#65533;&#65533;&#65533;&#65533;~&#65533;Z&#65533;&#65533;Z'&#65533;&#65533;36&#65533;&#65533;nv6c&#65533;&#65533;;&#65533;T0h&#65533;ze&#65533; &#65533;n&#65533;&#65533;6 8U&#65533;P&#65533;&#65533;&#65533;&#65533; &#65533;P&#65533;6&#65533;h&#65533;&#65533;6!n&#65533;%&#65533;&#65533;X&#177;%&#65533;&#65533;&#65533;w&#65533;.U'D@&#65533;<&#65533;&#65533;/&#65533;&#65533;&#65533;&#65533;&#65533;&#65533;&#65533;P;&#65533;&#65533;L{&#65533;T0<&#65533;nn{&#65533;&#65533;&#65533;'U&#65533;&#186;r&#65533;&#65533;&#65533;t,&#65533;&#65533;&#65533;&#65533;&#65533;zQ&#65533;/&#65533;&#65533;&#65533;&#65533;&#65533; b@&#65533;&#65533;J&#65533;&#65533;&#1243;&#1572;D'&#65533;&#204;&#65533;z&#65533;&#65533;j&#65533;&#65533;h&#65533;&#514;&#29522;&#65533;,&#65533;4&#65533;&#65533;@p&#65533;@&#65533;L"&#65533;;D|`&#65533;&#65533;&#65533;(&#65533;&#65533;42&#65533;&#65533;@&#65533;7d&#65533;3&#65533;&#65533;K&#65533;&#65533;&#1933;&#65533;W&#65533;7&#65533;7~&#65533;&#65533;wE&#65533;F&#65533;&#177;u&#65533;&#65533;&#65533;6h&#65533;&#65533;.&#65533;a^ &#65533;o&#1435; &#65533;&#65533;h&#65533;g&#65533;n&#65533;mO&#65533;&#65533;&#65533;&#65533;.d&#65533;1&#65533;o&#65533;#8(&#65533;&#65533;&#65533;S&#65533;h&#65533;&#65533;&#65533;&#65533;&#65533;%&#65533; &#65533;;x&#65533;S&#65533;:_~AZ&#65533;D&#65533;>&#65533;&#65533;&#65533;&#65533;&#65533;&#65533;&#65533;CaU!oU&#65533;l
&#65533;&#65533;&#65533;A&#65533;TO&#65533;5v&#1206;s&#65533;&#65533;7&#65533;rut!&#65533;&#65533;&#65533;&#65533;&#65533;(|&#65533;'Z&#65533;&#1391;'2&#65533;&#65533;w&#65533;b&#65533;&#65533;gb&#65533;&#65533;BG<&#65533;&#65533;&#65533;q&#65533;j&#65533;&#65533;&#65533;&#849;LI&#65533;(&#65533;&#35268;&#65533;&#65533;x_V:&#65533;&#65533;&#65533;|&#65533;&#65533;c&#65533;:&#65533;v)F&#65533;&#65533;&#65533;6&#65533;&#65533;&#65533;L&#65533;:&#65533;T&#65533;rCC&#65533;i&#65533;&#65533;&#65533;&#65533;#&#65533;!Y&#65533;&#65533;n&#65533;&#1529;&#65533;&#65533;1+&#65533;&#65533;O@&#65533;K&#65533;&#65533;^&#65533;&#65533;i&#65533;i;&N&#65533;4&#65533;6 &#65533;&#65533;$&#65533; &#65533;&#65533;&#65533;&#65533;H&#65533;&#65533;&#329;g&#65533;&#65533;&#65533;&#65533;iho[&#65533;7&#65533;d&#65533;&#65533;#&#65533;&#65533;&#451;#&#65533;&#65533;&#65533;&#65533;3&#65533;i<&#65533;&#65533;&#65533;[b&#65533;s&#65533;&#49033;+UE&#65533;v&#65533;
^&#65533;A'&#65533;0&#65533;&#65533;/&#65533;&#65533;A`&#65533;&#65533;&#1920;mG$&#65533;&#65533;OD&#65533;n&#65533;&#65533;@&#2396;&#65533;&#65533;&#65533;M2hJ&#65533; s{&#65533;&#65533;aG&#65533;=&#65533;&#65533;K&#1304;+d &#65533;&#65533;X|&#1280;"w<&#65533;&#65533;&#65533;> &#65533;U&#65533;&#65533;hrJ&#65533;&#65533;&#776;&#65533;&#65533;&#65533;&#65533;"$C	83&#65533;&#65533;&#65533;&#65533;&#65533;BF2U*Vq&#65533;&#65533;&#65533;3?&#65533;&#65533;&#65533;G\&#65533;D&#65533;&#65533;&#65533;&#65533;-<aP&#65533;V&#65533;b&#65533;23&#65533;&#65533;=x&#65533;&#65533;a&#65533;Pm>-&#65533;&#1573;&#65533;g&#65533;&#65533;l&#65533;P&#65533;&#65533;&#65533;5j,&#65533;&#65533;&#65533;&#265;x&#65533;&#65533;&#65533;$@&#65533;&#65533;6T&#65533;&&#65533;L(t&#65533;SP!&#65533;{&#65533;&#65533; &#65533;&#65533;
c`&#65533;xL&#65533;|&#65533;z&#65533;i&#1222;&#65533;*U&#65533;&#65533;@&#65533;&#65533;
3x&#65533;&#65533;&#65533;&#65533;&#65533;3&#65533;P9&#65533;&#65533;u&#65533;&#1185;c&#1263;&#65533;#&#2026;!wK	f&#768;@&#65533;&#65533;&#65533;&#65533;#&#65533;8~\&#65533;&#65533;j&#65533;q&#65533;&#65533;&#65533;&#65533;&#65533;A&#65533;&#65533;&#65533;&#65533;K d&#65533;&#65533;`u&#65533;9.&#65533;X1&#65533;|&#65533;!CT&#65533;&#65533;u&#235;R&#65533;,&#65533;&#65533;`&#65533;&#65533;&#65533;=&#65533;l;&#65533;&#65533;(d&#65533;A&#65533;&#65533;X&#65533;@UDQ&&#65533;&#65533;8&#65533;,d8&#65533;2&#65533;&#65533;PB	&#65533;t&#65533;&#65533;i&#65533;`&#65533;E
R&#65533; A&#65533;@,*&#65533;&#65533;&#65533;&#65533;X&#65533;L&#65533;&#65533;BMb&#65533;2Pa@&#65533;&#65533;a	z&#65533;&#65533;f&#65533;a&#65533;If&#65533;tPZ&#65533; %1m&#65533;Y(Sl&#65533;&#65533;A<&#65533;&#65533;A&#65533;)&#65533;PJ&#65533;&#65533;T&#65533;M@&#65533;DL&#65533;Y&#65533;g&#65533;&#65533;X&#65533;@&#65533;X`i5'p.&#65533;&#65533;78=D]z&#65533;Ax&#65533;&#65533;&#65533;&#65533;^&#65533;Xb&#65533;5	d&#65533;&#65533;`B&#65533;&#65533;Af&#65533;U &#65533;g&#65533;U&#65533;&#65533;X6g&#65533;Rb&#65533;i&#65533;&#65533;&#65533;C!&#65533;V&#65533;&: &#65533;&#65533;m&#65533;&#65533;VX&#65533;&#65533;@&#65533;&#65533;&#65533;[&#65533;&#65533;&#65533;&#65533;A&#65533;&#65533;mw&#65533;%&#65533;&#65533;'&#65533;A&#65533;a&#65533;&#65533;v&#65533;Qw^&#65533;&#65533;&#65533;y+\&#65533;&#65533;{&#65533;-@}&#65533;&#1879;&#65533;A=YB&#65533;,3&#641;&#65533;&#1169;o&#65533;&#65533;h&#1091;&#65533;&#65533;&#65533;N4LqS&#65533;0&#65533;(]Pr&#65533;&#65533;&#65533;8&#65533;&#65533;O&#65533;
f|084&#65533; &#204;(R&#65533;1M&#65533;&#1107;&#65533;&#65533;a	L0&#65533;6
&#65533;$&#65533;&#65533;&#65533;&#65533;H6&#65533;ea&#65533;&#65533;&#65533;EBSR&#65533;&#65533;S\8&#65533;Na&#65533;)&&#65533;B&#65533;&#65533;S=&#65533;&#65533;&#65533;jBUC#&#65533;&#65533;U~7h&#65533;U&#65533;yB&#65533;A0C&#65533;m&#65533;H&#65533;&#65533;d]d&#163;&#65533;p&#164;&#65533;6iaD&#65533;&#65533;r&#65533;c&#65533;&#65533;&#65533;&#65533;A&#65533;xz*^&#65533;&#65533;&#65533;*&#65533;3I&#65533;&#39383;&#65533;6&#65533;&#65533;Y$&#65533;&#65533;i&#65533;&#65533;&#65533;1&#65533;7&#65533;&#65533;&#65533;&#65533;
&#65533;\&#65533;+&#65533;&#65533;/&#65533;5&#65533;&#65533;s &#65533;&#65533;`G;&#65533;C&#65533;&#65533;^&#65533;+&#65533;P.{g&#65533;&#65533;a&#65533;B&#65533;&#65533;&#65533;q&#65533;&#65533;&#65533;{&#65533;@"h1&#65533;&#65533;&#65533;Mq$&#656;	&#65533;&#65533;< b	Td&#65533;>&#65533;&#65533;&#65533;&#65533;>&#65533;!&#65533;Y>&#65533;O&#544;&#65533;,&#65533;$08`&#65533;&#65533;=&#65533;fp&#65533;h&#65533;.|&#65533;@	%(&#65533;"&#65533;&#65533;%&#65533;&#65533;&#65533;8P&#65533;X(&#65533;B&#65533;@&#65533;.&#65533;&#65533;K&#65533;pLb
&#65533;&#65533;vR&#65533;&#65533;&#65533;aMs"D&#65533;&#65533;&#65533;&#65533;&#65533;&#65533;N&#65533;	[Y&#646;&#65533;&#65533;EYn&#65533;&#65533;]~&#65533;P&#65533;G%&#65533;&#65533;`&#65533;n&#65533;!&#65533;&#65533;&#65533;!&#65533;61i&#65533;l&#65533;&#65533;XU&#65533;S&#65533;,V`*&#65533;&#65533;yxI&#65533;L2@*&#65533;x*&#65533;&#65533;&#65533;\&#65533;97&#65533;&#65533;5&#65533;r&#65533;&#65533;^C&#65533;&#65533;&#65533;&#65533;-B&#65533;le[&#1620;e&#65533;&#65533;&#131396;&#65533;&#65533;&#65533;3&#65533;&#65533;I&#65533;&#65533;&#65533;&#65533;,f<&#65533;'&#65533;&#65533;&#65533;&#65533;&#65533;9&#65533;&#65533;K&#65533;&#65533;&#65533;&#1519;|U&#65533;_"&#65533;Q&#65533;bq&#65533;&#65533;-$&#65533;&#65533;&#65533;&#65533;P&#65533; 0&#65533; eO2@&#65533;&#65533;<&#65533;	pc&#65533;jfJ0&#65533;&#65533;%&#65533;&#65533;C&#65533;w2%&#65533;,I48&#65533;V&#65533;+&#65533;&#65533;&#65533;0`&#65533;"&#65533;&#65533;&#65533;cL&#65533;&#65533;&#65533;X&#65533;a	a&#65533;&#65533;&#65533;&#65533;2&#65533;`NM&#65533;&#65533;&#65533;&#1409;&#65533;Ve&#65533;#&#65533;&#65533;X&#65533;r	&#65533;-l&#65533;&#65533;prC4X&#65533;&#65533;P&#65533;&#65533;]X(=8&#65533; &#2024;&#65533;&#65533;'
&#65533;OlI&#65533;&#65533;[l&#65533;1!h&#65533;-(&#65533;-V&#65533;&#65533;&#65533;&#65533;0V&#65533;&#65533;&#65533;L{&#65533;&#65533;&#1232;&#65533;&#65533;&#65533;&#65533;&#65533;&#65533;&#1579;L&#65533;f&#65533;&#65533;G&#65533;GD=a&#65533;&#65533;o&#65533;v&#1394;&#65533;&#65533;8&#65533;hN-.&#65533;&#65533;	&#65533;@&#65533;i&#65533;6&#65533;.s]R&#65533;&#65533;d%1&#65533;I&#65533;&#65533;-?&#65533;&#65533;&#65533;Yx&#65533;R&#65533;@&#65533;&#19136;
$ a&#65533;&#65533;_8&#65533;Mn2`L!&#1824;&#65533;&#65533;n&#65533;,b
(&#65533;&#65533;&#65533;&#65533;LhV&#65533;&#65533;&#65533;&#65533;&#65533;#&#65533;&#65533;}&#65533;&#65533;C:r4&#65533;v&#65533;f[* ]`&#625;)\&#65533;P&#65533;&#65533;&#65533;`%
&#65533;0&#65533;&#65533; K&#65533;&#65533;&#65533;&#65533;<0&#65533;&#65533;6<&&#65533;&#65533;(&#65533;LJ
&#65533;&#65533;"I*&#65533;&#65533;&#65533;u&#65533;k&#65533;&#65533;&#65533;&#65533;l'0d~&#65533;l&#65533;2&#65533;+&#65533;\V&#65533;C&#65533;&#65533;&#373;I2C&#65533;&#65533;$F&#65533;&#65533;&#65533;&#65533;&#65533;&#65533;&#65533;M&#65533;"U&#65533;&#65533;&#65533;&#65533;T&#65533;-&#65533;&#65533;	G&#65533;&#65533;*0>&#65533;qh&#65533;HC7&#65533;N&#65533;&#65533;&#65533;&#65533;k&#65533;&#65533;&#65533;7T&#65533;&#65533;&#65533;&#65533;]%YTBXW&#65533;&#65533;w&#1250;&#65533;_&#65533;Z"h&#65533;(^,
&#65533;&#65533;&#65533;,(&#65533;&#65533;Y@7&#65533;&#65533;%&#65533;s&#65533;r!&#65533;tW&#65533;&#65533;2&#65533;%(&#65533;&#65533;Se*&#65533;'&#65533;&#65533;&#65533;#&#65533;&#65533;C&#65533;)&#65533;&#1928;Ye-&#65533;&#65533;6&#65533;&#65533;
T&#65533;&#65533;&#1025;&#65533;&#65533;}(&#65533;J&#1037;&#65533;&#65533;"&#65533;&#65533;R(`&#65533;)&#65533;P(&#65533;&#65533;H&#65533;Xl&#65533; Hx&#65533;&#65533;&#65533;hD&#65533;`&#65533; &#65533;$ `&#65533;Q!pB&#65533;&#65533;&#65533;&#280;&#65533;Q}PB&#65533;&#65533;&#65533;&#65533;D&#65533;B)&#65533;&#65533;&#65533;2j"ih&#65533;U&#65533;ZU&#65533;[P&#65533;&#65533;&#65533;&#65533;e&#65533;5&#65533;&#65533;F&#65533;&#65533;&#65533;&#65533;t&#65533;&#65533;M&#65533;&#65533;+&#65533;%er&#65533;&#65533;2&#65533;&#65533;lB&#65533;&#65533;&#65533;&#65533;"&#65533;&#65533;&#65533;p+E\&#65533;*@&#1148;&#65533;q3k&#65533;I&#65533;&#65533;4V&#65533;2&#65533;p#eZC&#65533;HL&#65533;-P&#65533;c7&#65533;m~c&#618;wo&#65533;:&#65533;&#65533;&#65533;&#65533;&#65533;&#65533; D&#65533;&#65533;v&#65533;xzPI&#65533;&#65533;&#1581;&#65533;&#65533;&#65533;\&#65533;&#65533;.w&#65533;+&#65533;1&#65533;%&#65533;&#65533;&#65533;d&#65533;&#65533;&#65533;&#65533;q&#65533;l&#65533;"n&#1580;f&#65533;&#1031;&#65533;&#65533;!S&#65533;&#65533;&#65533;`&#65533;<&#65533;a&#65533;P&#65533;&#65533;$&#65533;&#65533;>&#65533;%Z&#65533;&#65533;&#1434;&#65533;-&#65533;&#1174;&#65533;R&#65533;&#65533;&#65533;&#65533;&#65533;[:&#65533;\B&#65533;#YYI&#1545;&#65533;&#65533;&#65533;&#65533; 	&#65533;^r&#65533;J&#65533;&#65533;/(;$&#65533;&#65533;&#65533;@&#65533;x
&#65533;&#65533;&#65533;P3&#65533;&#65533;&#65533;pnP&#65533;`q&#65533;Gw&#65533;O	&#65533;@&#65533;5&#65533;&#65533;ld#&#65533;o&#65533;#&#65533;&#65533;J&#65533;&#65533;PW&#65533;&#65533;&#65533;]&#65533;`&#65533;YI7&#65533;(0&#65533;&#65533;M&#65533;EXl	&#1459;&#65533;&#65533;&#65533;&#65533;7&#65533;/&#867;PQ32&#65533;
:z\&#65533; g*P&#65533;5&#65533;p&#65533;:&#65533;&#65533;&#65533;&#65533;&#1900;&#65533;4&#65533;&#65533;&#65533;*!&#65533;!S{W-(&#65533;&#65533;	&#65533; q&#65533;&#65533;yn|&#65533;#\n]&#65533;,6&#65533;&#65533;&#65533;a&#65533;B&#65533;C&#65533;&#65533;&#65533;&#65533;n?&#65533;&#65533;&#65533;&#65533;&#65533;&#65533;d.&#65533;,@
&#65533;hcy(P&#65533;~p3&#65533;]03&#65533;El8t&#65533;&#65533;%s4C&#65533;X&#65533;u	i&#65533;j&#65533;>&#65533;J`&#65533;wV&#65533;0K&#65533;r`v&M&#65533;&#65533;	/&#65533;>@&#65533;&#65533;0vaP&#65533;&#65533;(&#65533;&#65533;&#65533;&#65533;(&#65533;&PC&#65533;&#65533;&#65533;4ebS&#65533;B?&#65533;w&#65533;U&#65533;&#65533;5x'&#65533;T&#65533;^I&#65533;g!&#65533;8:&#65533;6&#65533;^~&#65533;ZV	&#65533;&#65533;7&#65533;G:&#65533;&#65533;&#65533;&#65533;E&#65533;&#65533;&#65533;&#65533;&#65533;C&#65533;&#65533;&#65533;"&#65533;
{dTF&#65533;&#65533;`&#65533;&#65533;`&#65533;vE&#65533;&#65533;S&#65533;&#65533;&#65533;&#65533;Wp&#65533;&#65533;D&#65533;:&#65533;&#65533;]&#65533;b:&#65533;ax&#65533;&#65533;H	&#65533;oe&#65533;&#65533;v-&#65533;q&#65533;&#65533;<&&#65533;&#65533;&#65533;&#65533;7{ ~&#65533;G&#65533;&#65533;&#65533;%&#65533; &#65533;%6q4&#65533;&#65533;&#1140;i&#65533;03&#65533;&#65533;&#65533;`t&#65533;&#65533;0&#65533;&#65533;&#65533;Y&#65533;MA&#65533;	&#65533;Ms&#65533;kSp&#65533;5qF6&#65533;
<&#65533;@`0	&#65533;&#65533;&#65533;&#65533;	&#65533;l&#65533;X&#65533;O\&#65533;&#65533;!v&#65533;%)pP)&#65533;&#65533;gA&#65533;&#65533;huD&#65533;WFxj&#65533;d&#65533;l&#65533;&#65533;&#65533;&[w0&#65533;0&#65533;'5&#65533;PgQk&#690;	&#65533;&#65533;d(&#65533;&#65533;$@	$Q&#65533;@(&#65533;B&#65533;a&#65533;&#65533;&#65533;&#65533;&#65533;&#1158;&#1030;&#65533;&#65533;&#65533;RY&#65533;&#65533;F&#65533;&#65533;&#65533;)@&#65533;E&#65533;&#65533;b&#65533;6&#65533;&#65533;&#65533;*&#65533;&#65533;&#65533;&#65533;1&#65533;`&#65533;&#65533;)&#65533;f+&#65533;Xz 400&#65533;$C&#65533;:&#65533;&#65533;&#65533;M&#65533;&#65533;&#65533;6&#65533;Qx&#65533;qw&#65533;Psye&#65533;&#65533;C&#65533;c	&#65533;V&#65533;HI&#65533;&#65533;&#65533;<@!&#65533;gD&#65533;-&#65533;n&#65533;&#65533;F&#65533;2&#65533;CZ&#65533;I&#65533;&#65533;&#65533;g&#65533;%&#65533;8&#65533;&#65533;Fu&#65533;p@S &#65533; 3&#65533;8j&#65533;&#65533;o&#65533;(CP&#65533;G&#65533;&#65533;0&#65533;`gvM0&#65533;+&#65533;&#65533;&#65533;&#65533;/&#65533;v1&#65533;o?0)@&#65533;&#65533;	&#65533;&#65533;&#65533;yWK&#208;<M&#65533;O&#65533;&#65533;LC&#65533;T&#65533;s&#65533;&#65533;)&#65533;5rrtYka&#65533;&#1632;&#65533;&#65533;?6&#65533;$&#65533;|&#65533;&#65533;&#65533;&#65533;M&#65533;Th&#65533;:&#65533;&#65533;&#65533;&#65533;&#65533;&#65533;&#65533;B&#65533;&#65533;u8-&#65533;8&#65533;&#65533;)&#65533;&#65533;)V	L93Fi&#65533;&#65533;z&#65533;H&#65533;E&#65533;&#65533;&#65533;A*GtrT&#65533;9f@&#65533;!6!&#65533;D$o{&#65533;&#65533;&#65533;rx&#65533;H&#65533;6eC^A-`+&#65533;Q&#65533;:&#65533;c^ID&#65533;&#65533;z~&#65533;&#65533;.&#65533;&#65533;&#65533;AM&#65533;&#65533;1&#65533;&#65533;?;&#65533;&#65533;6a&#65533;I&#65533;sfM &#65533;&#65533;H&#65533;&#65533;p&#65533;] &#65533;&#65533;&#65533;X&#294;&#65533;&#65533;&#65533;@&#65533;&#65533;&#65533;&#65533;&#65533;0&#65533;j&#65533;&#65533;&#65533;&#65533;e&#65533;APe&#65533;e&#65533;x&#65533;e&#65533;&#65533;&#65533;	<&#65533;	&#65533;&#616;&#65533;&#65533;&#65533;Iq&#1501;&#65533;I&#65533;;qO&#65533;$I&#65533;&#65533;
]l&#65533;jX&#220;[&#65533;xb&#65533;8Tk&#65533;	0&#65533;&#65533; M&#65533;X&#1892;-&#65533;P&#65533;,&#65533;&#1618;&#65533;i3&#65533;&#65533;&#65533;qGZ&#65533;/q8&&#65533;&#65533;2&#65533;2&#65533;a&#65533;&#65533;&#327;&#65533;&#65533;+ Q&#65533; Qx!!&#65533;&#65533;&#65533;HG&#65533;Q&#65533;&#597;&#65533;&#65533;aT%&#65533;&#65533;,&#65533;G&#65533;	k&#65533;&#65533;7tbY&#65533;aS&#65533;&#65533;,:Pw&#65533;sI&#65533;t&#65533;&#65533;C&#65533;&#65533;&#65533;x&#65533;&#65533;l&#65533;1&#65533;&#65533;&#65533;e!&#65533;?&#65533;&#65533;x&#65533;i&#65533;&#65533;&#65533;&#65533;s&#65533;L&#65533;0&#65533;&#65533;B(&#65533;&#65533;f3&#65533;&#65533;&#65533;&#65533;&#65533;#;%&#65533;e&#65533;G(&#65533;fj&#65533;&#65533;Mq&#65533;@@rAsp&#65533;gq&#65533;%&#65533;&#65533;&#65533;&#65533;9&#65533;L&#65533;&#65533;(&#65533;&#65533;u+(&#65533;&#65533; &#65533;4u&#65533;B&#65533;&B&#65533;&#65533;&#65533;@A5U#U'&#65533;
6&#65533;B&#65533;E&#1246;&#65533;&#65533;&#65533;&#65533;Zf&#65533;/	V&#65533;&#65533;&#65533;	;uZ&#65533;~&#65533;&#65533;&#65533;&#65533;qG&#65533;i&#65533;&#65533;a?i&#65533;&#65533;&#65533;F&#65533;&#65533;&#65533;&#65533;C&#65533;c|&#65533;`f&#65533;&#65533;&#1364;&#65533;&#65533;vX	&#65533;"9&#65533;`&#65533;&#65533;&#65533;&#65533;D&#65533;&#65533;I&#65533;L@0&#65533;*&#65533;w&#1326;&#599;6WX&#65533;&#65533;jH&#65533;&#65533;,*&#65533;&#65533;&#65533;Uo&#65533;2 &#65533;b&#65533;&#65533;{~&#65533;b&#65533;p&#65533;*@&&#65533;#"#&#65533;&#65533;&#65533;1&#65533;3J&#65533;hJ&#65533;!]&#65533;1&#65533;&#65533;&#65533;&#65533;	&#65533;&#65533;&#65533;a:&#65533;&#65533;{&#65533; 
&#65533;1&#65533;(&#65533;u&#65533;u&#65533;&#65533;`&#2011;&#65533;&#65533;&#65533;t&#65533;&#65533;%&#65533;&#65533;AY&#65533;&#65533;&#65533;&#65533;&#65533;&#3219;&#65533;&#65533;&#65533;&#65533;&#65533;)&#1076;OQP&#65533;
I&#65533;,X&#65533;&#1881;&#65533;N&#65533;Z&#65533;&#65533;*&#65533;B&#65533;&#65533;jQXP&#65533;qb^m&#65533;S&#65533; lz;lqy0P&#257;&#65533;uk&#65533;x&#65533;&#65533;&#65533;&#65533;&#65533;qG&#65533;8c&#65533;7{&#65533;'&#65533;&#65533;@&#65533;)@U&#65533;1FL&#65533;&#65533;&#65533;P&#65533;&#65533;&#65533;&#65533;&#65533;1{&#65533;&#65533;mGD&#65533;&#65533; &#65533;H&#65533;&#65533;&#1557;+P{@&#65533;\A&#65533;&#65533;T	}&#65533;&#65533;&#65533;v&#65533;&#65533;gb&#65533;2~{&#65533;b&#65533;&#65533;&#65533;&#65533;&#817;;&#65533;! &#65533;&#65533;"&#65533;sJ&#65533;&#65533;{j%&#65533;&#65533;i "&#65533;0C&#65533;&#65533;&#65533;&#65533;;&#65533;;&#65533;L&#65533;8&#65533;H&#65533;+&#65533;&#65533;X&#65533;&#65533;&#65533;&#65533;&#65533;0&#65533;&#65533;K&#65533;&#65533;{	&#65533;&#65533;8&#65533;&#65533;&#65533;&#65533;	2`&#65533;&#65533;,&#65533;w&#65533;E+	&#65533;<&#784;&#65533;[0	&#65533;&#65533;	)&#65533;&#65533;4\Og&#1181;#&#65533;&#65533;H&#65533;O&#65533;wT&#65533;jQ&#65533;&&#65533;F&#65533;&#65533;&#65533;]3&#65533;&#65533;Z&#65533;8&#65533;^O&#65533;&#65533;&#65533;&#65533;`&#65533;&#65533;	&#65533;&#65533;=6&#65533;&#65533;DD&#65533;&#65533;E&#65533;+&#65533;&#65533;+&#65533;V&#65533;&#65533;*1V&#65533;R&#570;E&#65533;&#65533;L&#65533;&#65533;vQ&#65533;&#65533;#FK&#65533;m&#65533;&#65533;&#65533;&#65533;Q&#65533;a&#65533;&#65533;&#65533;_&#65533;?_&#65533;mMF&#65533;&#65533;"mB
 Q&#65533;?+&#65533;R&#65533;t&#65533;&#65533;4'^&#65533;U&#65533;&#65533;Nv&#65533;&#65533;&#65533;*<&#65533;&#65533;<&#65533;=&#65533;&#65533;\&#65533;&#611;&#65533;^OJ]&#65533;2&#65533;&#65533;&#65533;(sj&#65533;%&#65533;&#606;&#65533;&#65533;%&#65533;&#65533;
\&#65533;]&#65533;&#65533;X&#65533;&#1049;+&#65533;&#65533;&#65533;&#65533;$&#65533;&#65533;&#65533;P&#65533;8+Z&#65533;&#65533;3[&#65533;w&#65533;&#65533;&#65533;@&#65533;&#65533;0&#65533;&#65533;&#65533;&#786;
&#65533;&#1038;	&#65533;&#65533;&#65533;&#65533;&#65533;&#65533;&#1433;&#65533;ugvw&#65533;&#65533;u&#859;*]&#65533;&#65533;&#65533;U&#65533;&#65533;&#65533;&#65533;P8D&#65533;&#65533;m&#65533;$%&#65533;a&#2032;"&#65533;APj&#65533;&#65533; l!1&#65533;&#65533;{&#65533;@	&#65533;&#65533;&#65533;&#65533;&#65533;&#65533;&#65533;z&#65533;(b{A&#65533;b&#65533;V&#65533;&#65533;DHi&#65533;&#65533;&#65533;&#65533;&#65533;&#1108;&#65533;*&#65533;B&#65533;k&#65533;^yIWjM&#65533;&#1060;&#146;nR	&#65533;w&#65533;4&#65533;&#65533;&#65533;c|%\&#65533;&#65533;&#65533;&#65533;&#65533;+&#65533;B&#65533;@&#65533;-F&#65533;< c<&#65533;=&#65533;DVd&#65533;&#65533;b &#65533;'&#65533;&#65533;&#65533;&#65533;V
&#65533;2"&#65533;&#65533;&#65533;&#65533;&#65533;&#65533;&#65533;1&#65533; 
&#65533;s&#65533;&#65533;&#65533;a*&#672;|&#65533;&#65533;&#1790;0#&#65533;1&#65533;&#65533;&#1824;&#65533;&#65533;u&#65533;]@&#65533;&#65533;k&#65533;/&#65533;&#65533;Xs2	{&#65533;;$&#65533;&#65533;o%&#65533;&#65533;uX'&#65533;&,hOE&#65533;&#65533;I&&#65533;&#65533;&#65533;&#65533;&#65533;w&#65533;W&#65533;5iA&#65533;&#65533;&#65533;P&#65533;	&#65533;3&#65533;gPg&#65533;&#65533;D`&#65533;#-`&#65533;&#65533;&#65533;&#65533;&#65533;&#65533;E&#65533;&#65533;&#65533;&#65533;m&#65533;G&#65533;J&#65533;p&#65533;e&#65533;&#65533;)&#65533;&#1036;&#65533;&#349;&#65533;<&#65533;:R&#65533;`&#65533;=
&#65533;&#65533;&#65533;P&#1862;&#65533;&#65533;&#65533;&#65533;&#65533;&-0^&#65533;&#65533;&#65533;&#65533;+pG&#65533;&#65533;qY&#1982;a&#65533;&#65533;&#65533;=~&#65533;-&#65533;&#65533;b@&#65533;<&#65533;&#65533;qHq&#65533;&#65533;,&#65533;RqD&#65533;B&#65533;k&#65533;&#65533;&#65533;&#65533;&#65533;&#65533;)&#65533;%&#65533;&#65533;1&#65533;&#65533;&#65533;[&#65533;+&#65533;&#65533;^&#65533;&#65533;~P&#65533;x&#65533;&#65533;&#65533;&#168;>o&#65533;&#65533;&#65533;w&#65533;,#&#65533;&#65533;3;	x]0'0	&#65533;&#65533;&#65533;&#65533;&#65533; 	"&#65533;J&#65533;&#65533;>n&#65533;&#65533;&#65533;&#65533;GX&#17357;j]&#65533;&#65533;&#65533;6p]s&#65533;r&#65533;|&#65533;6&#65533;U&#65533;a&#65533;$u&#65533;q&#65533;6&#65533;&#65533;&#65533;0&#65533;F&#65533;uJ&#65533;&#65533;&#65533;&#65533;	&#65533;	
@&#65533;&#65533;?&#65533;;4'L&#65533;&#65533;&#65533;*&#454;*@$(|(&#65533;&#65533;&#306;7&#65533;&#65533;&#1429;m@&#65533;&#65533;&#65533;&#65533;&#65533;&#65533;&#65533;&#65533;&#65533;!6PY&#634;!v&#65533;&#65533;a&#65533;,n9&#65533;2}U&#65533;:~x`&#65533;{&#65533;,&#65533;1c&#65533;-c&#65533;~&#65533;9&#65533;&#65533;&#65533;&#65533;&#65533;I^&#65533;&#65533;&#65533;&#65533;.&#65533;&#65533;&#65533;&#65533;&#65533;&#65533;0c&#65533;p&#65533;%&#65533;&#65533;3&#65533;.
}&#65533;&#65533;~0'&#65533;e_&#65533;e&#65533;k&#65533;&#65533;N&#65533;]&#65533;"{&#1431; &#65533;&#65533;&#65533;&#65533;&#65533;n&#1450;y,&#65533;`}1 
&#65533;@gA&#65533;`mK&#65533;t&#65533;&#65533;u,wv`	,&#65533;&#65533;&#65533;m&#65533;&#65533;&#65533;S&#65533;!J.x&#65533;&#657;5dC&#65533;&&#65533;&#65533;r@}dPW&#65533;&#65533;_0Ps&#65533;,&#65533;zZ!&#65533;$LbM*&#65533;&#65533;&#65533;&#65533;pP:&#65533;6&#65533;G&#65533;&#65533;>&#65533;69&#65533;$&#1390;s&#1977;&#65533;l&#65533;js&#65533;&#65533;KI&#1106;&#65533;a&#65533;&#65533;E&#65533;&#65533;W&#65533;&#65533;,&#65533;{!&#65533;&#65533;0&#65533;&#65533;6p&#65533;z&#65533;r&#65533;@O&#65533;MD&#65533;@`&#65533;3L&#65533;Q&#65533;"&#65533;l&#1827;q&#65533;_&#65533;&#65533;&#65533;&#65533;B&#65533;&#595; &#65533;T&#65533;&#65533;H RdJSSL&#65533;'S&#65533;L(&#65533;&#65533;&#260;
&#65533;&#65533;I&#65533;&#65533;&#65533;5&#1782;M&#1585;C&#65533;&#65533;mI'&#65533;&#65533;(&#65533;&#65533;2&#65533;&#65533;j&#65533;&#65533;&#65533;O&#1519;`&#65533;X &#65533;&#65533;&#65533;i&#65533;^Z&#65533;v&#65533;(,X&#65533;`&#65533;&#65533;&#65533;	&#65533;>(&#65533; *&#65533;&#65533;(&#65533;h&#65533;C&#65533; 0(&#65533;&#65533;z&#65533;&#65533;c
&#65533;&#65533;R&#65533;&#65533;&#133;&#65533;-g&#65533;a&#65533;&#65533;%&#65533;D[&#65533;6&#65533;&#65533;i&#65533;=&#1584;&#65533;&#65533;&#65533;&#65533;6d'&#65533;Qc&#264;'&#65533;8q&#65533;&#65533;D&#65533;!Z&#65533;&#65533;&#65533;z&#65533; *&#1307;5l&#1326;&#65533;D&#65533;&#65533;&#65533;&#65533;&#65533;&#65533;o&#65533;q&#65533;V&#1932;&#65533;(&#65533;B&#65533;!,X*&#38959;C0Y: `x&#65533;&#65533;?6ia&#65533;H6 p&#65533;&#65533;&&#65533;&#768;X&#65533;&#65533;&#65533;
&#65533; &#65533;2&#65533;;&#65533;
&#65533;P&#65533;&#65533;&#65533;C&#65533;f&#65533;&#65533;`H;$&#65533;&#65533;<,&#544;
n&#65533;&#65533;&#65533;"`&#65533;&#65533;"&#65533;&#545;&#65533;&#65533;&#65533;&#65533;&#65533;&#65533;&#65533;#&#65533;&#65533;EA&#65533;Vh&#65533;&#65533;&#65533;&#65533;&#65533;e&l&#65533;I&#65533;N:b|8K5&#65533;&#65533;&#65533;&#65533;z&#65533;i&#65533;7&#65533;&#65533;&#65533;K&#65533;x#&#65533;K&y$.&#438;&#65533;
&#65533;&#65533;&#65533;
&#65533;&#65533;&#65533;&#1818;&#65533;-&#65533;&#65533;&#65533;*&#65533;+&#65533;5&#65533;&#65533;&#65533;(&#65533;&#65533;&#65533;o@9&#65533;&#65533;2&#65533; &#65533;Ib&#65533;&#266;&#65533;&#65533;2&#65533;.&#65533;&#65533;2&#65533;8&#65533;&#65533;;L+5\G&#65533;F&#65533;&#65533;&#65533;
&#65533;&#65533;&#65533;m&#65533;&#65533;]`&#65533;&#65533;rnY&#65533;%.&#65533;&#65533;@nZ&#776;e&#65533;&#65533;!&#65533;&#65533;&#206;&#65533;t&#65533;&#65533;93&#65533;&#65533;D3&#65533;IW&#65533;
&#65533;[Hpn&#65533;&#65533;!&#65533;&#65533;[&#65533;&#65533;^&#65533;&#65533;d`*&#65533;o&#65533;C&#65533;&#65533;9&#65533; &#65533;>+&#65533;&#65533;3&#65533;E&#65533;oHTn&#385;D&#280;<``&#65533;e&#65533;_V&#1294;	&lHA&#65533;=&#65533;6&#65533;*&#65533;&#65533;&#65533;&#65533;*&#65533;c<&#65533;&#65533;9&#65533;&#1704;!&#65533;$@&#65533;lj1&#65533;&#65533;ZZ&#65533;a$f&#65533;1&#65533;ni
!v&#1152;&#65533;H&#65533;&#65533;	&#65533;*&#65533;&#65533;A&#65533;&#1577;&#65533;m@k&#65533;m.&#65533;&#65533;&#65533;&#65533;&#65533;s&#65533;&#572;&#65533;S&#65533;&#65533;&J&#34989;&#65533;&#65533;RJ&#65533;&#65533;'&#65533;a.&#65533; [&#1213;&#65533;&#65533;&#65533;R`&#65533;
o&&#65533;&#65533;G@&#65533;Gb&#65533;A&#65533;P@&#65533;&#65533;&#65533;&#818;&#65533;>#-W&#65533;S&#65533;&#65533;&#65533;&#65533;~&#65533;&#65533;&#65533;t&#65533;&#65533; 8!&#65533;&#65533;!j&#65533;&#65533;	&#65533;!x&#65533;k+&#1617;&#65533;&#65533;Hf&#65533;&#65533;&#65533;B&#65533;
VH&#65533;D&#65533;&#65533;&Ap&#65533;Q &#65533;l6&#65533; &#65533;^&#65533;&#65533;&#65533;"=`#h&#65533;&#65533;"&#1863;&#65533;A Y`	!&#65533;61&#65533;j&#963;o&#65533;&#65533;!&#65533; &#65533;&#65533;&#65533;&#65533; \&#65533;)&#65533;&#1548;&#65533;P&#65533;o&#65533;(d&#65533;&#1539;0&#1122;&#65533;&#65533;&#65533;2&#65533;A&#65533;&#65533;2B$&#65533;E?
&#1168;v&#65533;A&#65533;0I&#65533;'&#65533;&#65533;@`4*-&#65533;J3&#65533; Z8&#65533;N|&#65533;'ny&#65533;&#65533;&#1157;&#65533;&#65533;&#65533;n]&#65533;Z&#65533;0&#65533;m&#65533;!/I9KU2E?8B&#65533;s&#65533;[X&#65533;b&#65533;/y&#65533;DZ&#1314;&#65533;Qt1&#65533;&#65533;&#65533;&#65533;)&#65533;%&#65533;x&#65533;&#65533;&#65533;b&#65533;I&#65533;&#65533;&#65533;&#65533;b098&#65533;&#65533;&#65533;c&#65533;&#65533;&#65533;I &#65533;f&#65533;&#65533;&#65533;&#65533;&#1322;t&#65533;&#515;h
9&#65533;&#1245;&#65533;m&#65533;&#65533;&#65533;l&#65533;&#65533;&#65533;&#65533;&#65533;NY&#65533;s&#1423;&#65533;3&#65533;&#65533;9&#65533;)0&#65533; &,&#65533;:&#1409;DH T&#65533;0&#65533;&#65533;0V&#65533;RfB~1J&#65533;&#65533;"3&#65533;
&#65533;f@>&#65533;x&#65533;&#65533;H&#65533;&#65533;&#65533;&#65533;&#65533;Bb&#65533;C&#65533;&#65533;4&#65533;&#65533;JHl&#65533;t&#65533;x&#65533;CM&#65533;a<&#65533;;`&#65533;B&#65533;&#65533;4&#65533;&#65533;&#65533;&#65533;0&#65533;&#65533; Y&#65533;&#65533;&#65533;`&#65533;8&#65533;&#65533;&#65533;,&#65533;&#65533;&#65533;&#65533;gC3&#65533;It &#65533;&M#&#65533;&#65533;&#1248;&#65533;&#65533;&#65533;SP&#65533;&#65533;&#65533;&#65533;b1&#65533;(40&#65533;mt!?&#65533;&#65533;B&#65533;&#65533;&#65533;Bs&#522;&#65533;B>uE&#65533;&#65533;&#65533;&#65533;C&#65533;&#65533;&#65533;&#65533;r&#65533;K&#65533;B&#65533;)&#65533;aT&#65533;&#65533;P &#65533;&#65533;&#65533;+P&#65533;&#65533;&#65533;(7&#65533;&#65533;&#65533;U&#65533;&#683;&#65533;a&#65533;]&#65533;f&#65533;&#65533;&#65533;L"{&#65533;&#1400;F6&#65533;c&#65533;&#65533;&#65533;&#65533;&#65533;FY&#65533;$&#1327;&#65533;&#65533;\4&#65533;+&#65533;x&#65533;:&#65533;K&#65533;&#65533;WV&#65533;&#65533;~&#65533;80&#65533;D&#65533;&#65533;&#65533;Vn&#65533;=heZ(&#65533; 0
0&#65533;&#65533;&#65533;&#65533;&#65533;(@	&#65533;w:&#65533;&#65533;v&#65533;p%8dq.&#65533;&#65533;&#65533;&#65533;<W&#65533;x&#65533;&#65533;"&#65533;&#65533;@&#65533;9	&#65533;N&#65533;&#65533;&#65533;
|&#65533;&#65533;?&#65533;&#65533;=&#65533;&#65533;&#65533;&#65533;&#65533;&#65533;&#65533;hA$&#65533;&#65533;&#65533;&#65533;&#65533;SR&#65533;&#1174;&#65533;4]&#65533;Sc&#666;&#65533;&#65533;&#65533;&#65533;a&#65533;9T^&#65533;p&#65533;X(E
&#65533;S&#65533;R&#65533;&#65533;
%MjJ&#65533;;&#65533;&#65533;U&#65533;&#1200;&#65533;&#65533;#K	&#1296;&#65533;LA	&#65533;&#65533;@&#65533;&#65533;A&#65533;Tq&#65533;J]pa&#65533;*2&#65533;]&#1385;&#65533;&#426;&#65533;[&#65533;&#65533;Rx&#65533;X?8&#65533;W	1&#65533;H&#3135;&#256;Y&#65533;&#65533;0&#65533;<
&#65533;&#65533;&#65533;5o&#1365;&#65533;#@&#65533;&#65533;&#65533;
&#65533;&#65533;&#65533;&#2002;&#65533;pd -&#65533;&#65533;vy&#65533;&#65533;b&#65533;&#65533;Z&#65533;&#65533;&#65533;(PC0A&#65533;0XX(&#65533;&#65533;&#65533;g&#65533;&#65533;&#65533;&&#65533;\&#65533;o2&#65533;&#65533;"&#65533;R&#65533;Y&#65533;B&#65533;&#65533;n5&#65533;&#65533;&#65533;s|&#65533;HE&#65533;3&#65533;'H&#65533;)r&#65533;E`&#65533;K&#65533; &#65533;n
:@&#65533;zKE&&#65533;Il&#65533;r(&#65533;7&#65533;&#65533;n4ey&#65533;&#65533;&#65533;&#65533;&#65533;Z&#65533;&#65533;
w&#65533;I\e1&#65533;&#65533;&#65533;&#65533;&#65533;&#65533;&#65533;.&#65533;]&#65533;Y2&#65533;&#65533;!&#65533;&#65533;p&#65533;
&#65533;&#65533;B&#65533;)taUJ}0O&#65533;"	n&#65533;1&#65533;F&#65533;#$&#65533;&#65533;&#65533;Nq&#65533;&#65533;`&#65533;Nt!&#65533;]s&#65533;&#65533;:&#65533;1VX&#65533;E&#65533;f&#65533;&#65533;&#65533;F&#65533;&#65533;W&#65533;u&#65533;&#65533;&#65533;&#65533;Mn&#65533;#dg&#65533;&#65533;P&#65533;|&#65533;d&#65533;BK&#65533;&#65533;&#65533;&#1839;&#65533;&#65533;&#65533;`f36&#65533;&#65533;&#65533;&#65533;K&#65533;&#65533;;&#65533;0C&#65533;&#65533;J=&#65533;&#65533;l&#65533;%&#65533;&#65533;&#65533;$g@&#65533;&#65533;9&#65533;&#65533;s?\T&#65533;&#65533;^&#65533;&#65533;<&#65533;&#65533;,h-`Q&#638;xH&#65533;&#65533;1&#65533;&#65533;&#65533;	  &#65533;&#65533;&#65533;&#65533;>HOr$&#65533;EP&#65533;`4&#65533;&#65533;dC&#65533;R&#65533;&#65533;&#65533;&#65533;nWO &#65533;J
po(&#65533;572&#65533;P&#65533;&#65533;,&#65533;zc&#65533;'&#65533;&#65533;L&#65533;&#157;dP&#65533;&#65533;&#65533;(&#65533;/&#65533;_CqoH)&#65533;&#65533;B7&#65533;))&#65533;xCcy5*&#65533;(D&#65533;&#65533;&#65533;rx&#65533;&#65533;$&#65533;&#65533;&#65533;&#136;Z&#65533;&#65533;&#65533;h&#65533;&#656;&#65533;V&#65533;:&#65533;w&#346;&#65533;&#65533;&#401;&#65533;q&#65533;o&#65533;C/&#65533;&#65533;.f&#65533;#&#65533;Y+&#65533;&#65533;&#65533;\-:&#65533;&#65533;.&#137;`g&#65533;&#960;&#65533;&#65533;Y	&#65533;e&#65533;@$6&#65533;&#65533;&#65533;"t&#65533;&#651;&#65533;Xa+&#65533;&#65533;-~&#65533;&#65533;H&#65533;0&#65533;j&#65533;&#65533;2&#65533;&#65533;&#65533;&&#65533;&#65533;^&#65533;&#65533;&#65533;&#65533;&#65533;#&#65533;8s&#65533;&#65533;&#65533;Z&#65533;&#65533;	&#65533;?&[&#65533;&#65533;&#65533;9&#1034;J&#65533;&#65533;_`&#65533;M@l&#65533;&#65533;&#65533;G&#65533;8.&#65533;&#65533;p&#1614;_&#65533;N&#65533;&#65533;&#65533;	&#65533;i&#65533;&#65533;R&#65533;%&#65533;&&#65533;&#65533;&#1083;&#65533;&#65533;;&#1602;X&#65533;	&#65533;&#65533;^k5&#1576;&#65533;8<&#65533;&#65533;&#65533;&#65533;;	&#65533;&#65533;(6&#65533;P&#65533;&#65533;&#65533;(2&#65533;&#1084;&#65533;&#616;X&#65533;&#65533;&#65533;,&#1803;5r&#65533;&#65533;+&#65533;&#65533;&#65533;&#65533;8&#65533;&#65533;=P&#65533;Q&#65533;&#65533;I&#65533;&#65533;.&#65533;&#65533;AQ&#65533;Wq@&#65533;&#65533;B&#65533;&#65533;&#65533;&#3319;&#65533;P>&#65533; &#65533;&#65533;&#65533;&#65533;&#1777;&#65533;~&#65533;&#65533;&#65533;&#65533;&#518;&#65533;
&#65533;&#65533;&#65533;:&#65533;&#65533;&#65533;4&#65533;&#526;&#65533;&#65533;_&#1536;h&#65533;&#65533;A&#65533;J&#65533;&#65533;&#65533;&#65533;&#65533;&#65533;&#65533;&#1674;*&#65533;>&#65533;H,B&#65533;-`&#65533;#&#65533;[&#1054;&#65533;1&#65533;&#65533;&#65533;h&#65533;&Y&#65533;&#65533;,g&#656;L3&#65533;&#65533;&#65533;+`:
&#65533;3&#65533;C&#65533;	&#65533;;%&#65533;&#65533;&#65533;4Y=&#65533;&#65533;&#65533;&#65533;D&#12292;P&#65533;&#65533;#&#65533; |j4pI&#65533;_&#1025;M&#65533;&#65533;HH!&#65533;&#65533;&#65533;	/h!&#65533;&#65533;&#65533;%&#65533;n@&#65533;%h&#65533;-&#65533;&#573;K#&#65533;1 z-&#1290;&#65533;k&#65533;K/&#65533;x&#65533;&#65533;/&#65533;&#65533;
&#65533;8&#65533;&#65533;(&#239;&#65533;&#65533;0nP&#65533;fC&#65533;&#65533; &#65533;I&#65533;&#65533;8,&#65533;&#65533;&#65533;7&#65533;&#65533;&#65533;&#65533;
J&#65533;&#65533;IJ&#65533;3(&#65533;&#65533;&#65533;A&#1341;&#65533; &#65533;&#65533;&#65533;*"=&#65533;@&#65533;&#1676;&#65533;&#65533;&#65533;8$]&#65533;m`&#65533;&#65533;0&#65533;&#65533;7&&#65533;&#65533;&#65533;&#65533;d&#65533;$&#65533;&#65533;Ql&#65533;&#65533;&#65533;b&#65533;H&#65533;&#65533;&#65533;hE&#65533;?&#65533;&#65533;!&#65533;&#65533;&#65533;&#65533;\&#65533;_&#65533;E&#65533;0&#65533;&#65533;&#65533;&#65533;b&#65533;S&#65533;&#65533;d:j,&#65533;+&#65533;&#65533;&#65533;p&#65533;\&#65533;0X&#65533;&#65533;&#1744;^P2
&#65533;8U&#65533;+8KM
&#65533;&#65533;&#65533;&#65533;&#65533;=&#65533;&#65533;&#65533;/&#65533;&#65533;!0&#65533;H&#65533;PP&#65533;&#65533;&#65533;g|A&#65533; &#65533;b&#65533;h&#65533;l&#1024;8&#65533;4&#65533;z&#65533;&#65533;&#65533;!4(&#65533;&#65533;;&#65533;h&#65533;%&#1538;%&#65533;H&#65533;&#65533;C)\D&#65533;&#573;F&#65533;&#65533;&#65533;&#65533;&#65533;&#757;&#65533;&#65533;50"&#65533;&#65533;&#65533;&#65533;&#65533;&#65533;;C?&#65533;&#65533;&#65533;&#1179;&#65533;q6I	"&#65533;&#65533;x7Q&#65533;&#65533;&#65533;&#65533;&#65533;&#65533;">&#65533;IJ&#65533; S&#65533;!Px#&#65533;*
&#65533;&#65533;&#65533;	 I&#65533;P"&#65533;&#65533;?&#65533;&#65533;y&#65533;&#65533;&#65533;&#65533;{&#65533;&#65533;[&#65533;L&#65533;HrK&#65533;y&#65533;&#65533;*8j&#65533;&#65533;&#65533;&#65533;q&#65533;&#65533;	&#65533;8	&#65533;&#65533;&#65533;&#65533;[ &#65533;E&#65533;d&#65533;&#65533;&#65533;&#65533;(&#391;&#65533;Q&#65533;@9&#65533;j&#65533;,&#65533;1&#65533;&#1203;&#65533;%&#65533;p&#65533;&#65533;e&#65533;,Y&#65533;&#65533;sQ&#65533;&#65533;<M&#1316;&#65533;v&#65533;&#65533;&#65533;&#65533;&#65533;&#65533;M&&#65533;&#65533;&#65533;&#65533;H&#65533;\&#65533;	&#65533;&#65533;,&#65533;Q &#65533;S&#65533;&#65533;=&#65533;G&#65533;&#65533;&#65533;9&#65533;wb.&#65533;&#65533;&#65533;&#65533;&#65533;4&#65533;a&#550;5&#65533;h	K&#1541;&#65533;,&#65533;-&#547;G&#65533;;&#65533;&#65533;&#65533;hD&#65533;&#65533;&#65533;yB&#65533;&#65533;PI5&#65533;B!&#65533;-x&#227;&#65533;&#65533;&#65533;L&#65533;&#65533;&#65533;&#65533;*&#65533;X&#65533;&#65533;	x&#65533;&#65533;&#65533;GH
ke&#751;&#65533;&#65533;&&#65533;&#65533;&#65533;
&#1619;&#65533;n&#65533;&#65533;&#65533;H&#65533;&#65533;(n&#65533;&#65533;)&#65533;&#65533;&#65533;&#65533;)&#1034;&#65533;&#1158;]&#65533;PS&#65533;Db&#65533;F:&#65533;0&#65533;c&#65533;&#65533;P&#65533;Qtl)&#65533;F&#65533;&#65533;M&#65533;\&#65533;P&#65533;&#65533;&#65533;j&#65533;&#65533;8.X&#65533;&#65533;	&#65533;&#65533;&#65533;&#65533;R&#65533;&#65533;Nd$&#65533;&#65533;&#65533;&#65533;&#65533;-&#65533;2&#65533;uQ&#65533;&#65533;&#65533;&#65533;|&#128;&#65533;&#65533;p&#445;*&#839;&#65533;&#65533;&#65533;&#65533;[&#65533;&#65533;X&#65533;&#1174;I&#1232;&#65533;a&#65533;&#65533;3H&#65533;p&#65533;&#65533;&#65533;&#65533;R#@&#65533;&#65533;&#65533;&#65533;?&#359;&#65533;&#861;&#21120;&#65533;&#65533;&#65533;Ax&#65533;Xh&#65533;Z &#65533;&#65533;l&#65533;&#65533;&#65533;&#65533;&#65533;X&#65533;&#65533;&#65533;I}&#65533;&#1794;&#65533;&#1249;&#65533; O&#65533;OU&#65533;=!&#65533;&#65533;x0&#65533;"2T*pIc&#65533;&#65533;&#65533;@E&#65533;&#65533;9A[&#65533;U&#65533;&#65533;&#65533;&#65533;&#65533;&#65533;P6+&#65533;s&#1216;:i&#65533;&#65533;&#65533;{7&#65533;&#571;&#1606;&#65533;$[B&#65533;&#65533;I>D&#65533;D&#65533;t&#65533;M&#65533;#@K#&#65533;&#65533;x&#65533;;,&#65533;R&#65533;L&#65533;`&#65533;_&#512;&#65533;&#65533;XHA{&#65533;E&#65533;&#65533;Z$&#65533;&#65533;&#65533;&#65533;<&#1887;_4&#65533;3&#65533;&#356;&#65533; &#65533;&#2032;&#65533;&#65533;&#65533;?@&#65533;=&#65533;&#65533;F&#1549;&#65533;&#65533;&#65533;&#65533;X&#65533;&#65533;&#65533;|&#65533;&#592;&#65533;8S+&#65533;5e&#65533;#&#65533;[`&#65533;
&#65533;&#65533;M&#65533;&#65533;&#65533;<U&#65533;<mF&#65533;&#65533;bl&#65533;&#65533;&#65533;H&#65533;K#&#65533;T %	,&#65533;&#65533;U@&#65533;&#65533;<&#65533;&#65533;L&#65533;L&#65533;GP&#65533;I&#65533;&#65533;&#65533;`G&#65533;J&#65533;H&#65533;&#65533;&#681;Z[&#65533;&#65533;&#65533;/&#65533; &#65533;
c&#65533;3&#65533;"H&#65533;9&#1115;&#65533;$#&#65533;&#65533;
&#65533;&#65533;&#65533;&#65533;&#65533;[&#65533;8&#686;&#65533;H&#65533;.x&#65533;&#65533;5&#65533;&H&#65533;&#65533;&#65533;&#65533;&!#&#65533;NH&#65533;9&#65533;JD&#65533;&#65533;	&#65533;&#65533;&#65533;&#65533;*s&#65533;&#65533;E&#1944;&#65533;&#65533;&#65533;u&#65533;h&#65533;&#65533;$aJ`&#65533;&#65533;&#65533;&#65533;&#65533;&#65533;S&#65533;&#65533;p&#65533;&#1472;&#65533;&#65533;(L &#65533;&#65533;EP&#65533;&#65533;&#1043;&#65533;B^&#65533;F&#65533;B&#15112;&#65533;I&#65533;&#65533;)&#65533;&#449;&#65533;D&#1920;&#65533;&#65533;&#65533;J&#528;&#65533;&#65533;&#65533;g&#65533;&#65533;a&#1872;&#2001;Y&#65533;`0_&#65533;&#65533;&#1977;o&#65533;S&#65533;%q&#65533;#Q&#65533;&#65533;;&#1177;9RYLNxh	#&#65533;_&#65533;&#1106;&#65533;@&#65533;.&#65533;&#65533;+KLy&#65533;&#65533;&#65533;QP&#65533;	&#1546;&#65533;aQ&#65533;)&#65533;52
i&#65533;5z&#65533;2&#65533;&#65533;3T&#65533;&#65533;&#65533;\8&#65533;7&#65533;&#65533;x:&#65533;(\B&#32941;@P0&#65533;&#65533;0&#65533;H&#65533;8h< >N&#65533;&P&#65533;&#65533;@&#65533;&#65533;S&#65533;XPZP&#65533;&#65533;*6&#65533;&#65533;&#65533;m$&#65533;h14&#65533;c9n&#65533;I&#65533;&#65533;&#1777;&#65533;h&#65533;&#65533;&#65533;&#65533;&#65533;(&#65533;&#65533;1&#65533;&#65533;j&#65533;&#65533;&#382;&#65533;&#65533;~&#65533;&#65533;&#65533;m&#65533;&#65533;&#65533;&#65533;&#65533;&#29896;&#65533;&#65533;&#65533;&#65533;&#65533;\&#65533;&#65533;pFDv&#65533;&#65533;*&#65533;&#65533; 8&#65533;R&#65533;&#629196;(&#65533;[0&#65533;U&#65533;&#65533;Ad &#65533;&#65533;J@&#65533;&#65533;&#65533;S&#65533;]Y&#65533;x&#65533;Jk&#65533;8&#65533;&#65533;&#65533;&#65533;&#65533;F&#65533;&#65533;XYP&#485;&#65533;_|&#65533;&#65533;&#65533;+&#65533;&#65533;-2&#65533;&#65533;&#65533;Z&#65533;&#65533;9&#65533;F%`!0&#65533;&#1180;&#341;&#65533;&#893;
n&#1691;&#65533;&#65533;O&#65533;(&#65533;&#65533;fp&#1015;16&#65533;&#65533;2&#65533;&#65533;f&#65533;&#65533;!N&#65533;7X|+&#65533;7&#65533;&#65533;&#65533;I8l&#1537;I&#65533;?9I&#65533;&#65533;+&#65533;&#65533;&#368;&#65533;a&#413;&#65533;.&#65533;X&#65533;j&#65533;D&#65533;&#65533;J&#65533;h&#65533;&#65533;&#65533;W9&#65533;Hb&#65533;&#65533;
8.&#65533;&#65533;&#65533;:&#1796;&#65533;&#65533;&W&#65533;p&#65533;j&#65533;nn}bW&#65533;Y&#65533;_&#65533;&#65533;&#65533;&#65533;c&#65533;c&#65533;V&#65533;&#517;&#65533;&#65533;1&#65533;[&#65533;i&#620;&#65533;+;&#65533;_&#65533;R}4&#65533;&#65533;&#65533;&#65533;Cd&#65533;&#1536;%e %&#65533;[&#65533;&#65533;`&#65533;&#65533;&#65533;&#65533;u&#65533;1&#1034;l&#65533;&#65533;XX&#65533;tB? EH&#65533;-f&#65533;&#65533;y&#65533;F&#65533;&#65533;p&#65533;&#65533;&#65533;&&#65533;&#582;K&#65533;&#65533;6#&#65533;&#65533;&#65533;&#65533;H&#65533;&#65533;wk&#65533;J&#65533;Q&#65533;&#65533;s&#65533;&#1546;N&#65533;n>&#65533;&#65533;C&#65533;*&#65533;&#611;<
&#65533;.&#65533;&#667;&#65533;&#65533;_&#65533;P&#65533;vP&#65533;8&#65533;8"
&#65533;=@&#65533;4&#65533;&#65533;&#887;V`&#65533;]\P(&#65533;e-!&#65533;&#65533;)H&#65533;&#65533;&#65533;&#65533;&#748;z&#65533;;&#65533;&#65533;b&#1886;I:&#65533;v&#65533;&#65533;&#65533;u&#65533;Kw&#65533;K&#65533;&#65533;&#65533;&#65533;&#65533;:&#65533;&#65533; |&#65533;&#65533;]xb&#65533;&#65533;&#65533;&#65533;P&#65533;0&#65533;7&#65533;&#65533;&#65533;&#65533;r&#65533;&#65533;8&#65533;&#65533;F^&#65533;&#1553;&#65533;&#65533;&#65533;&#65533;&#65533;
E&#65533;&#65533;^&#65533;&#65533;D^j&#65533;f&#65533;&#65533;u_&#65533;&#65533;&#65533;&#65533;&#65533;$&#65533;Y&#65533;&#65533;&#65533;&#518;&#65533;&#1956;&#65533;a&#65533;&#65533;1&#65533;g&#314;4&#65533;&#33662;&#65533;3&#65533;W&#65533;h&#65533;L&#65533;&#65533;&#65533;	\V$&#1537;%@&#65533;z&#432;:&#65533;&#65533;|&#65533;Z&#65533;&#65533;&#65533;&#65533;6D&#65533;P&#65533;&#65533;S<&#65533;&#65533;&#65533;&#1546;&#65533;&#65533;fcS&#65533;&#65533;sq&#65533;&#65533;!g&#65533;&#65533;9&#65533;&#65533;&#65533;6&#65533;&#65533;&#1034;I(&#65533;P6(I&#65533;l&#65533;&#65533;&#65533;z&#65533;&#65533;&#65533;&#456;&#65533;&#65533;&#65533;5&#65533;r!H&#65533;&#65533;&#65533;+1p$NW+~&#65533;&#65533; +&#1261;&#65533;'&#65533;s&#65533;I&#65533;Hp]&#65533;&#65533;1&#65533;&#65533;xTJ&#1924;[&#65533;$&#65533;yE6&#65533;N&#65533;&#65533;&#1546;9&#65533;&#65533;F&#65533;&&#65533;A&#65533;ba&#65533;J&#65533;>&#65533;1&#65533;&#65533;&#65533;d&#65533;E&#65533;&#65533;&#65533;oj&#65533;&#1580;Mu&#65533;qM&#65533;&#65533;8&&#65533;8&#65533;,&#65533;&#65533;_X&#65533;&#65533;&#65533;&#65533;^&#65533; &#65533;c&#65533;&#65533;&#65533;&#65533;&#65533;&#65533;&#65533;W&#65533;&#65533;Q&#65533;e&#65533;&#65533;&#65533;&#65533;h&#65533;$@&#65533;&#65533;&#560;U&#631;v&#65533;&#65533;&#65533;Z&#65533;&#65533;
&#65533;B&#65533;&#65533;M&#65533;0&#65533;&#65533;(#&#65533;E&#65533;&#65533;&#65533;&#262;"p)&#65533;&#65533;&#65533;h&#65533;&#65533;I&#65533;4J&#65533;&#65533;&#65533;&#65533;@\&#65533;;&#1034;X&#65533;&#65533;&#65533;S&#65533;z&#65533;&#65533;y&#65533;g&#65533;&#65533;"&#1454;&#65533;&#65533;&#65533;&#65533;&#65533;&#65533;;n&#65533;&#65533;&#65533;&#65533;`&#65533;&#65533;&#2038;,]&#65533;&#65533;>:&#65533;&#1159;-&#65533;D{F&#1493;&#65533;&#65533;?&#65533;&#65533;T&#65533;N&#65533;HHt&#65533;&#65533;&#65533;&#65533;o&#65533;&#65533;X	8&#65533;
&#65533; &#65533;&#65533;&#65533;&#65533;&#65533;r&#65533;&#65533;&#65533;&#65533;t&#65533;yAM&#65533;[3&#65533;p&#65533;&#65533;&#65533;~&#65533;N&#65533;&#65533;-H&#65533;!P&#495;&#65533;p!&#65533;&#65533;@	L&#65533;@<RC&#503;P+V&#1048;%`&#65533;!:&#65533;&#65533;$R&#65533;&	&#65533;&#65533;&#65533;Re&#65533;&#65533;.@`&#65533;&#65533;&#65533;&#65533;T&#65533;&#65533;%&#1032;&#65533;&#65533;R4yY&#65533;;&#65533;&#65533;8`&#65533;&#65533;&#65533;&#65533;&#65533;H&#65533;Q&#65533;&#65533;]&\&#65533;&#65533;m&#65533;&#65533;	Z&#65533;j&#65533;*V,![At&#65533;&#65533;&#65533;?n&#65533;P&#65533;&#65533;L(&#65533;&#65533;+W!&#65533;&#65533;&#65533;SD?4&#65533;&#65533;r
0&#65533;(&#65533;J&#65533;&#65533;&#65533;4&#65533;&#65533;4&#65533;&}P$Pj An;b&#65533;&#65533;@&#65533;gI&#65533;mSP&#65533;&#65533;&#65533;&#65533;ln&#65533;`w&#65533;?&#65533;F9&#8452;7N&#65533;&#65533;&#65533;|&#65533;&#65533;0`&#65533; ]:&#65533;"&#65533;3&#1556;&#65533;&#557;M&#65533;&#65533;&#65533;bf<`f*&#65533;&#1632;&#65533;${&#65533;&#65533;D&#41535;!&#65533;&#65533;#0&#65533;&#65533;2&#65533;&#65533;Z&#65533;&#65533;	'&#65533;&#65533;J0pK&#65533;
r&#65533;\K&#65533;A&#65533;&#65533;&#65533;\]&#65533;&l@I%&#65533;&#65533;
P&#65533;@&#65533;&#65533;&#65533;&#65533;&*&#65533;&#65533;&#65533;&#65533;!&#1314;SH&#65533;&#65533;&#65533;B&#65533;&#65533;q&#65533;5DK(4&#1056;&#65533;	KG&#1905;x&#65533;I&#65533;&#1864;a&#65533;+9&#65533;&#65533;&#65533; &#65533;&#65533;&#65533;<&#65533;&#65533;&#65533;;&#65533;C&#65533;5&#65533;&#65533;RKY	pJ	]\&#65533;l&#65533;l&#65533;Vj&#65533;&#65533;&#65533;&#65533;V+&#65533;&#65533;g&#65533;]l&#65533;&#65533;&#65533;Uw&#65533;C\&#65533;Z&#1028;(\&#65533;&#65533;[&#65533;5E&#65533;&#65533;&#65533;&#65533;~&#65533;&#65533;&#65533;(&#65533;v&#65533;L%IeQ&#65533;D&#65533;R&#65533;&#65533;Y&#65533;&#65533;T&#65533;pS7}&#256;
%&#65533;!&#65533;l&#65533;Yr&#65533;&#65533;&#65533;lo&#65533;&#65533;&#65533;&#65533;<&#65533;R&#65533;&#65533;N&#65533;t&#65533;&#65533;&#65533;H+&#1970;Af&#65533;`0&#65533;g&#65533;&#65533;&#65533;X&#65533;&#1282;|(&#1095;&#65533;H!4&#65533;&#65533;A&#65533;&#65533;^s&#65533;{&#65533;&#65533;t&#65533;-&#65533;&#65533;&#65533;&#65533;+y&#65533;&#65533;&#65533;&#65533;&#65533;,&#65533;dP&#65533;Nm&#65533;&#65533;&#65533;8&#65533;/(vB%&#65533;T&#65533;A{pqP&#65533;(aJq&#65533;&#65533; )&#65533;&#65533;n&#65533;&#65533;&#65533;&#65533;&#65533;&#65533;{PJk!&#65533;G&#65533;&#65533;&#65533;&#65533;/&#65533;@a$&#65533;&#65533;s-&#65533;$E&#65533;:&#65533;D}dv@w&#65533;PG&#65533;mAT(L&#65533;i&#65533;v&#11853;^m&#65533;gWamS&#65533;&#65533;h&#65533;Je&#65533;U&#65533;&#65533;:JAd]&#65533;&#65533;&#65533;&#65533;n&#65533;&#65533;&#65533;&#65533;&#65533;&#65533;&#65533;%&#65533;J&#65533;$&#65533;&#65533;#wX&#65533;&#65533;$&#65533;&#65533;T&#65533;&#65533;&#65533;6&#65533;j&#65533;&#1514;&#1325;qr&#65533;:c(&#288;&#65533;I&#65533;$m&#65533;&#65533;&#65533;jo&#65533;i&#65533;&#65533;&#65533;P&#65533;r&#65533;Q	&#65533;tG{&#65533;&#65533;I&#65533;&#1975;&#65533;&#65533;&#65533;0&#967;&#65533;y
&#65533;&#65533;Bv&#65533;dW&#65533;&#65533;&#65533;gP&#65533;>&#65533;&#65533;&#65533;&#65533;=&#65533;KT&#65533;D&#65533;l  -E`&#65533;-&#65533;As&#65533;&#65533;p&#1832;&#65533;s&#359;h RRG*&#65533;&#65533;|&#65533;dA@|:#}(:&#65533;&#65533;&#65533;l&#261;5&#65533;&#65533;&#65533;&#312;l&#65533;&#65533;&#192;&#65533;&#65533;[44&#65533;U&#65533;9&#65533;&#65533;W&#65533;&4GxN&#65533;0#&#1314;jWN&#65533;&#65533;&#65533;&#816;&#65533;whK&#65533;&#65533;b&#65533;&#778;W&#65533;&#65533;&#1852;R&#65533;>}&#65533;Oy&#65533;W&#65533;&#65533;7p&#65533;&#65533;&#65533;]&#65533;&#65533;,
/&#65533;&#1683;&#65533;&#65533;&#65533;&#65533;7L`*l&#65533;&#65533;I&#512;0&#65533;&#65533;&#65533;&1	R&#65533;jV&#65533;&#65533;&#65533;#FG&#65533;&#65533;&#65533; u&#65533;&#65533;A&#65533;$&#65533;&#65533;%&#65533;fH&#65533;&#65533;&#65533;&#65533;*,kb
&#1560;z'&&#65533;b9+&#65533;&#65533;&#65533;&#65533;&#65533;?&#65533;D [&#65533;YQ%&#65533;c&#65533;&#65533;&#65533;H&#65533;9O%D&#1438;&#65533;y&#65533;&#65533;&#536;,{&#65533;&#65533; &#65533;&#65533;c&#65533;x#i&#578;&#65533;&#65533;&#65533;6&Q&#65533;&#65533;&#65533;&#65533;&%&#65533;o&@H&#65533;&#65533;&#65533;&#65533;&#65533;f-&#65533;	&#65533; &#65533;&#65533;|Cb&#65533;&#65533;M&#65533;l
&#65533;&#65533;P&#65533;/&#65533;&#65533;z(&#65533;>H|&#65533;&#65533;Ap"&#65533;}&#65533;IG&#65533;&#65533;&#65533;7-&#65533;&#65533;g&&#65533;&#65533;
&#65533;&#65533;&#65533;&#65533;&#65533;Y&#65533;
&#65533;2&#65533;&#65533;&#1857;&#65533;r\TL&#65533;&#65533;	&#1801;R&#1299;&#65533;&#65533;bR=&#65533;&#65533;XM[&#65533;&#65533;&#65533;eNo&#65533;&#65533;&#65533;0&#65533;&#65533;="*&#65533;&#65533;
&#65533;:&#65533;&#65533;Nxy(B&#1125;&&#65533;18S&#65533;&#65533;&#65533;&#65533;&#65533;&#65533;&#65533;F&#65533;&#65533;&#65533;&#65533;&#65533;&#65533;&#65533;p$X`&#65533;&#65533;8&#65533;&#65533;z&#65533;	&#65533;&#22294;&#65533;&#65533;~KZ'#f&#65533;P&#65533;$&#65533;R&#65533;&#65533;`$"E&#65533;H&#65533;8W-{fn&#65533;&#65533;&#65533;&#65533;&#65533;&#65533;M&#65533;10&#65533;&#65533;&#65533;@&#65533;b8A&#65533;D?&#65533;@&#65533;&#65533;/~&&#65533;_&#65533;&#65533;$r	x6MX&#65533;&#65533;&#65533;&#1388;&#65533;	2p&#65533;	&#65533;b&#65533;&#65533;&#65533;kH#]mG>&#65533;*&#65533;&#65533;&#65533;fPCp@z&#1243;&#65533;&#65533;A	@&#65533;jE&#65533;a3&#65533;&#65533;&#65533;%&#65533;&#65533;`9&#65533;IB&#65533;&#65533;.&#65533;&#65533;&#65533;j/&#65533;&#65533;EE%s&#650;W&#65533;>&#65533;),&#65533;3i&#65533;@0&#65533;7&#65533;e-!5&#65533;b&#65533;h&#65533;-&#65533;&#65533;&#65533;&#65533;k.&#1108;8&#65533;@&#65533;BIR&#65533;&#65533;&#65533;$jy
P&#65533;+^&#65533;W&#65533;&#65533;U8&#65533;&#65533;&RN&#65533;&#65533;*U+L&#65533;%&#65533;b&#65533;lHP&#65533;&#65533;&#65533;^&#65533;&&#65533;cV&#65533;(&#65533;:&#65533;sk(EY&#65533;&#65533;Q"&#65533;&#1528;T&#65533;&#65533;&#65533;c&#65533;&#65533;&#65533;&#65533;G8t&#65533;H&#65533;'&#65533;&#65533;&#65533;&#65533; &#65533;o&#65533;s&#65533;:&#65533;&#65533;`&#65533;`&#65533;Os$&#65533;nyc&#65533;Z&#65533;7(!&#65533;o&#65533;&#65533;&#65533;@k;"X&#65533;C&#512;	&#65533;&#65533;3}&#65533;&#1772;f-MW&#65533;CH&#65533;u&#65533;T&#65533;H&#65533;&#65533;,nv1&#65533;|l ?&#65533;&#1466;&#65533;	!&#65533;0&#505;7rPC(&#65533;&#65533;&#65533;&#65533;D&#65533;H&#65533;&#65533;&#65533;&#65533;&#65533;I@&#65533;S&#65533;&#65533;`&#65533;<&#392;&#65533;&#65533;&#749;&#65533;d&#2039;M&#65533;&#65533;y
&#65533;&#65533;&#65533;&#65533;.l&#65533;&#65533;&#65533;&#65533;`^9&#65533;%&#65533;&#65533;@	\&#1261;&#65533;b&#65533;=&#65533;(&#65533;k&#65533;&#65533;&#65533;d{&#65533;(b&#65533;&#65533;b&#65533;4&#65533;1M&#65533;H&#65533;&#65533;&#65533;pCU&#65533;(&#65533;&#65533;&#65533;(&#65533;&#65533;)^&#65533;nX&#65533;#&#65533;&#65533;&#65533;&#1111;<&#65533;	&#65533;&#65533;#&#65533;JGxG&#65533;_e},&#65533;&#65533;&#65533;&#65533;.&#65533;.&#65533;>&#65533;y&#65533;X&#65533;&#65533;h&#65533;&#65533;&#65533;&#65533;}kHpk&#65533;&#65533;r&#65533;&#65533;&#65533;@C0 ?&#65533;	S&#65533;&#65533;&#160;&#65533;EY&#65533;
]&#65533;&#391;"&#65533;$mC&#65533; ,zQ"&#65533;G>&#65533;&#65533;lM&#65533;&#65533;~"&#65533; 
&#621;&#65533;f&#65533;&#65533;
I&#65533;7&#65533;&#65533;&#65533;i&#65533;&#987;&#65533;a&#65533;?&#65533;i&#65533;aL&#65533;&#65533;&#65533;/&#65533;LUS&#65533;pBa&#65533;&#65533;z &#65533;w&#65533;&#65533;Itj/&#65533;&#14759;d[&#65533;&#65533;W&#65533;&#65533;`&#65533;(iC&#65533;&#65533; &#65533;6>&#65533;!&#65533;&#65533;P&#65533;&#65533;&#1031;s&#65533;&#65533;-x&#65533;D&#65533;&#65533;UPh@R&#65533;&#65533;8&#65533; &#65533;s&#65533;R&#65533;&#65533;&#65533;&#65533;&#65533;x&#65533;&#65533;d&#65533;&#65533;7z&#65533;c&#65533;&#65533;&#65533;h\&#65533;&#65533;&#65533;A&#65533;)^&#65533;G&#65533;"&#65533;n&#65533;&#65533;0p&#65533;&#65533;&#65533;&#65533;&#65533;&#65533;&#65533;&#65533;Rb&#65533;&#65533;0&#65533;&#65533;&#65533;dT&#65533;WlX&#65533;&#65533;4&#65533;&#65533;&#65533;L&#65533;&#65533;&#65533;d&#65533;&#1401;&#65533;&#65533;lT@%DB&#65533;H&#65533;&#65533;&#65533;,0`q	&#263;&#65533;6)@5eLG&#65533;D&#65533;&#840;I&#65533;P.8&#65533;&#65533;&#65533;B&#65533;I~C&#65533;d&#65533;@ P&#65533;&#65533;&#65533;&#65533;&#65533;&#65533;A&#581;`&#65533;U&#65533;&#65533;D&#65533;Z&#65533;&#65533;&#65533;@&#65533;&#65533;h&#65533;&#65533;&#65533;&#65533;&#65533;&#65533;&#65533;&#65533;9JG&#65533;&#65533;&#65533;&#65533;&#65533;^
&#65533;(&#65533;&#65533;&#65533;&#65533;&#65533;I&#65533;&#65533;S&#49184;&#65533;
t&#65533;y\@&#65533;&#65533;c&#65533;&#65533;&#65533;&#65533;$&#65533;&#65533;.U&#65533;&#65533;|8&#65533;&#65533;L&#65533;M&#65533; ]&#65533;&#65533;&#65533;&#65533;tA&#65533;&#65533;&#65533;J&#65533;%&#65533;#&#65533;F &#65533;p&#65533;q<&#65533;s\q&#65533;&#65533;&#65533;OA"HG(&#65533;w&#65533;x&#65533;&#65533;&#65533;7|&#65533;&&#130;&#65533;C(*x(@,T&#65533;&#65533;&#65533;&#977;@@Y&#65533;&#65533;&#65533;&#65533;&#65533;&#65533;$&#65533;&#65533;&#65533;-&#65533;&#65533;uJ%&#65533;BH&#65533;&#65533;&#65533;F&#65533;&#65533;&#640;&#65533;@&#65533;&#65533;&#65533;&#65533;t0@&#65533;m&#65533;,&#850;&#65533;m&#1821;&#65533;H'&#65533;Vv&#65533;&#65533;&#65533;D&#65533;&#65533;&#65533;!D&#65533;&#1045;&#65533;&#65533;&#65533;&#65533;&#65533;&#65533;&#65533;&#65533;?&#65533;&#65533;H&#65533;Gs&#65533;&#65533;&#65533;&#65533;&#65533;&#65533;&#65533;&#65533;J&#65533;Z&#65533;0T&#65533;&#65533;&#65533;&#65533;&#65533;D&#65533;&#65533;hJ&#65533;&#65533;F&#65533;E&#65533;&#65533;&#604;a&#65533;&#781;&#65533;&#65533;W&#65533;_&#65533;&#65533;(&#65533;T&#65533;}Q&#65533;%@&#65533;&#65533;|@,l&#65533;&#65533;p&#65533;(&#65533;&#65533;&#65533;F&#65533;&#65533;&#65533;&#65533;%7&#65533;&#65533;&#65533;&#65533;&#65533;&#65533;h@&#65533;&#65533;&#665;&#65533;JL&#65533;&#65533;(&#65533;&#65533;,&#65533;#&#65533;F@&#65533;m`&#65533;&#65533;&#65533;&#65533;&#65533;&#65533;&#65533;L&#65533;syR&#65533;X&#65533;I&#65533;c&#65533;&#65533;/&#65533;B&#65533;&#65533;GGTS&#65533;C/&#65533;b>&#65533;5I:&#65533;C G 
/&#65533;&#65533;&#65533;&#65533;&#65533;&#65533;te&#65533;HLH@&#65533;0.J1@&#65533;q&#65533;$D&#65533;/&#65533;P&#65533;`S&#65533;d5j&#65533;r&#65533;'z&#65533;&#65533;&#65533;H5&#65533;&#65533;9q&#65533;@F&#65533;"&#65533;&#65533;&#65533;/&#65533;&#65533;&#65533;&#65533;&#65533;&#65533;&#65533;&#65533;&#65533;&#65533;|<&#65533;&#65533;v0&#65533;&#65533;PL&#65533;&#65533;@&#65533;H&#65533;&#65533;&#65533;&#65533;&#65533;&#65533;&#1830;
lM&#65533;I&#805;&#65533;&#65533;C&#65533;&#65533;&#65533;&#65533;I&#65533;x&#65533;}}&#65533;&#65533;&#65533;MQ&#65533;lHa\@0&#65533;$&#65533;M&#65533;l&#65533;&#65533;&#65533;$-@^:d&#65533;(&#65533;F&#1124;&#65533;I
&#65533;x&#65533;&#65533;&#65533;HU&#65533;pJ&#65533;J&#65533;a|U&#65533;v&#65533;a&#65533;T$&#65533;o&#65533;&#536;&#65533;J&#65533;@&#65533;&#65533;&#65533;dM&#65533;s@H&#65533;)&#821;D&#65533;V&#65533;u<&#65533;\L$D&#65533;t&#65533;&#65533;D_&#65533;&#65533;Zf@/&#65533;G%&#65533;%JZ&#65533;@&#65533;J<l&#65533;
$A'LA't&#65533;@&#65533;\&#65533;`h/R%&#65533;Q\&#65533;&#65533;_1&#65533;@&#65533;'&#65533;
,&#65533;O&#65533;W|&#65533;&#65533;&#65533;Y&#65533;&#65533;"&#65533;&#65533;&#65533;l&#65533;&#65533;&#65533;[&#65533;	&#65533;V &#65533;&#65533;&#65533;&#65533;i&#65533;p&#65533;&#65533;^Q&#65533;G`Zq}y&#65533;&#65533;&#65533;1&#65533;Y&#65533;&#65533;@&#65533;&#65533;&#65533;&#65533;&#65533;#@JA&#65533; N&#65533;&#65533;&#65533;&#1570;&#1540;&#1965;&#65533;&#65533;&#1797;&#65533;@&#65533;&#65533;&#65533;^L&#65533;&#65533;)&#65533;&#65533;Y|&#65533;Zl&#65533;ctd&#65533;A&#65533;&#65533;@&#65533;B&#1864;&#65533;c&#65533;&#65533;&#65533;&#65533;&#65533;!y&#65533;p&#65533;Z&#65533;Jt&#65533;tA&#65533;g6PB&#1578;M&#65533;j&#65533;&#65533;>&#65533;&#65533;&#65533;
 &#65533;$%g&#65533;&#65533;&#65533;&#65533;&#65533;!^Rr8&#65533;&#65533;&#65533;f&#65533;L&#65533;t4_4&#65533;&#65533;&#65533;\&#65533;&#65533;&#65533;&#65533;4&#65533;eR&#65533;cF&#65533;&#65533;&#65533;f&#65533;@&#65533;&#65533;&#65533;@K&#65533;
&#65533;&#65533;,&#65533;h	&#65533;&#467;e @`&#65533;,&#65533;c-E&#65533;@p7&#65533;&#65533;0!&#65533;&#65533;y&#65533;&#65533;&n&#1246;&#65533;H&#65533;&#65533;S&#65533;&#65533;H&#65533;&#65533;,&#65533;@&#65533;&#65533;&#65533;(>O&#65533;@&#65533;Y&#65533;X\i&#65533;&#65533;&#65533;&#65533;&#65533;&#65533;	2&#65533;m&#65533;
&#65533;:+3a &#65533;&#65533;b@&#65533;&#65533;&#65533;&#65533;
&#65533;	B&#65533;&#65533;&#65533;&#1475;&#65533;`&#65533;&#65533;&#65533;&#65533;&#65533;]B&#65533;F&#65533;_&#65533;Q&#65533;&#65533;ma]P@&#65533;blj&#65533;M^,$&#65533;&#65533;&#65533;g[&#65533;&#65533;&#1409;[8&#65533;&#65533;&#65533;(pC&#65533;&#65533;&#65533;7(&#65533;t&#65533;$<&#65533;&#1765;\Ex(,Uh&#65533;&#65533;F&#65533;&#65533;&#65533;&#65533;XQ&#65533;&#65533;
&#65533;@&#65533;J&#1152;*&#65533;$&#65533;&#65533;YAeUJ+&#65533;V&#65533;3&#65533;&#1154;\w&#1052;&#65533;f&#65533;RB&#65533;e&#65533;&#65533;1l&#65533;x8&#65533;H5&#65533;&#65533;x&#65533;&#65533;@&#65533;a A'&#65533;.&#65533;#Lb &#65533;&#65533;&#65533;&#65533;&#65533;&&#50320;&#65533;&#65533;&#65533;&#65533;it@<B&#65533;&#65533;s&#65533;G&#65533;&#65533;5&#65533;&#65533;x&#65533;&#65533;fzDj	&#65533;&#65533;&#65533;&#65533;&#65533;&#65533;&#836; *&#65533;.&#65533;V&#65533;&#65533;[J&#65533;&#65533;&#1078;p&#65533;&&#65533;,s&#65533;&#65533;&#65533;E&#65533;&#65533;&#65533;i&#65533;r&#65533;?&#65533;fO&#65533;f&#65533;"&#65533;E&#65533;bC&#65533;&#65533;&#1981;E	l&#65533;I&#65533;[&#65533;QQX&#65533;}m&#65533;&#65533;&#65533;.&#65533;&#65533;rj&#65533;&#65533;h&#65533;.&#65533;[j&#546;&#65533;&#65533;&#1497;&#65533;$
&#257;&#65533;&#65533;&#65533;,&#65533;&#65533;&#65533;aP&#65533;XA&#65533;&#65533;&#65533;$&#65533;@&#1854;!&#65533;J&#65533;&#65533;	&#65533;&#65533;&#65533;&#1216;"&#65533; bs,(&#65533;`%&#65533;J{%F&#65533;H$q&#65533;L&#25263;	H&#65533;,&#65533;}x_e&#65533;&#65533;&#65533;&#1858;&#65533;p&#65533;$&#669;LA&#65533;&#65533;@&#353;&#65533;&#65533;&#65533;&#65533;&#65533;&#65533;1E&#65533;&#65533;&#65533;E(A7&#1064;&#1436;&#65533;'&#65533;&#65533;(0&#65533;s&#65533;&#65533;&#65533;&#65533;Rl&#65533;(&#65533;<&#65533;&#65533;M1}`&#65533;e&#65533;&#65533;&#65533;&#514;q&#65533;&#65533;!+&#65533;&#1433;J&#65533;&#65533;&#600;&#65533;#&#1481;&#65533;&#65533;
&#65533;ol&#65533;&#65533;s!&#65533;&#65533;&#65533;A&#65533;&#65533;A&#65533;&#65533; &#65533;"&#65533;&#1865;&#65533;&#65533;R&#65533;&#65533;c&#65533;-&#65533;&#65533;][l!L{&#1101;&#65533;&#65533;5g&#65533;&#65533;&#65533;(&#65533;T&#65533;&#65533;v>p&#65533;&&#65533;&#65533;&#65533;&#65533;$&#65533;&#65533;&#65533;&#65533;&#28485;2&#65533;&#65533;HE&#65533;!(&#65533;&#65533;&#65533;&#65533;&#65533;&#65533;&#65533;&#65533;&#65533;Z&#65533;DU&#65533;$&#65533;i&#65533;&#65533;&#65533;&#65533;&#65533;&#65533;&#65533;&#65533;&#65533;ps&#65533;&#65533;Y\QKLLb&#65533;a&#65533;vLXf&#65533;k&#65533;&#65533;&#459;&#65533;V&#65533;&#65533;e&#65533;zZj&#65533;-&#65533;H&#65533;&#65533;&#65533;&#65533;&#65533;8&#65533;(&#65533;&#65533;@&#65533;1,&#65533;&#65533;&#65533;&#65533;&#65533;&#65533;40^&#65533;q&#65533;tJ&#65533;&#65533;&#65533;$&#65533;G&#65533;9&#65533;q&#65533;&#65533;&#65533;&#65533;ib'V&#65533;5^c'j0&#65533;&#834;&#65533;&#65533;,h]i&#65533;&#65533;'Jc&#65533;&#65533;@&#65533;&#530;@&#65533;&#65533;&#65533;&#65533; &#65533;&#65533;&#65533;s@&#65533;&&#65533;&#65533;B&#65533;J&#65533;)@.&#65533;?&#65533;&#65533;&#65533;&#65533;&#65533;&#65533;,
&#65533;&#65533;&#65533;n&#65533;&#65533;&#175;&#65533;	&#65533;&#65533;Nd&#65533;&#65533;M&#65533;&#65533;bg1z&#65533;&#529;c&#65533;b&#65533;#&#65533;&#65533;\x&#65533;g&#65533;!bld&#65533;p	|@&#257;t&#65533;iE
&#65533;mx&#65533;@
.T&#65533;q&#65533;Gq&#65533;&#1344;&#65533;X&#65533;D&#65533;&#65533;vx&#21124;&#65533;&#65533;z]&#65533;}&#65533;&#1497;&#65533;F&#65533;K_q&#65533;&#65533;&#65533;n&#65533;&#65533;&#65533;&#65533; &#65533;M&#65533;&#65533;p&#65533;&#65533;&#65533;&&#65533;)l&#65533;&#65533;&#65533;&#65533;&#65533;@7tH&#65533;3&#65533;D&#65533;&#65533;	&#65533;&#65533;|_6r&#65533;Ei&#65533;e\&#413;)ww&#65533;&#65533;f/&#65533;t/x$&#65533;5&#65533;&#65533;&#1049;=&#65533;&#65533;0&#65533;&#65533;
&#65533;&#65533;DGlB&#65533;'&#65533;&#65533;r@'$&#65533;&#65533;&#65533;S&#1760;P&#65533;`f&#65533;Q\duuR&#65533;,d&#65533;n&#65533;&#65533;&#65533;&#1074;;x?8&#65533;Xj&#65533;lSxt&#65533;&#65533;&#65533;&#65533;&#65533;&#65533;&#65533;$&#65533;&#978;&#65533;@&#65533;&#65533;%&#65533;&#65533;&#65533;:&#65533;)#K&#65533;jL6&#65533;(&#65533;QI&#65533;,I&#65533;&#65533;6&#65533;c3&#65533;dS6&5&#65533;C<cvU&&#65533;#&#65533;&#65533;u&#65533;vP&#65533;%&#65533;&#65533;&#65533; &#1886;aS%PBk}&#65533;&#65533;>&#65533;K&#65533;&#65533;&f&#65533;4&#65533;y&#65533;]H&#65533;&#65533;&#65533;bi&#65533;&#65533;{@&#65533;cu&#65533;&#1408;,.&#808;r/&#65533;H3&#65533;YI#&#65533;&#65533;&#65533;)VL&#65533;Z&#65533;&#65533;T&#65533;&#65533;2&#65533;QZ&#948;&#65533;1&#65533;7H -&#65533;&#65533;&#65533;&#65533;P&#65533;&#1240;u&#65533;@)&#65533;&#65533;&#65533;&#65533;&#65533;7&#152;&#65533;B&#65533;&#65533;n&#1696;&#65533;&#65533;&#65533;y&#65533;&#65533;&#65533;U[&#65533;&#65533;&#65533;&#589;m&#65533;&#65533;!4&#65533;W&#65533;&#65533;&#65533;?&#65533;&#65533;j&#65533;|AS&#65533;:&#65533;&#65533;G&#65533;&#65533;#lp,&#65533;&#365;&#65533;&#65533;L&#65533;&#65533;4&#65533;&#65533;&#65533;&#65533;[ &#65533;2/E&#65533;F	&#65533;&#65533;&#65533;MY&#65533;&#65533;&#65533;&#65533;xt&#65533;(&#65533;#b6TBK&#65533;d&#65533;T&&#65533;&#65533;
&#65533;&#65533;9(&#65533;D\&#65533;&#65533;&#65533;&#822;&#134;	pnk&#65533;&#65533;A&#65533;&#65533;6Qf&#194;&#65533;r&#65533;'&#65533;&#65533;[&#65533;
JtCxCxX&#65533;&#65533;&#65533;P&#65533;x&#65533;&#65533;&#65533;&#65533;R'$A&#65533;&#65533;#&#65533;&#65533;&#65533;&#65533;&J&#65533;v&#65533;@'F&#65533;P&#1695;[&#65533;_&#65533;&#65533;&#65533;.&#65533;&#65533;MZwo&#65533;XR`}&#65533;&#481;w&#65533;u&#65533;&#65533;&#65533;$R&#65533;&#65533;n&#65533;&#65533;~&#65533;&#65533;<&#65533;&#65533;
&#65533;&#65533;&#289;&#65533;&#65533;&#1123;&#65533;0~$y&#65533;ZyA
l^&#65533;0&#65533;4&#65533;#N&#65533;&#65533;	/&#65533;&#65533;e&#65533;]&#65533;&#583;s&#65533;2c&#65533;[d^XAj&#65533;p&#65533;\&#65533;&#65533;B&#65533;a0&#65533;&#65533;&#65533;$4~@&#65533;dR&#65533;&#65533;&#65533;&#65533;L&#142;w&#65533;:G&#65533;&#65533;&#65533;)Gr&#65533;_&#1200;&#65533;'iKvH~W^"&#65533;&#65533;&#65533;N&#65533;,Q&#65533;X&#65533;b/&#65533;A&#65533;&&#65533;&#65533;&#65533;.8&#65533;~&#65533;&#65533;'&#65533;&#1318;@
&#65533;&#65533;7&#65533;&#65533;&#65533;&#65533;&#65533;	&#65533;&#65533;&#65533;/&#65533;&#65533;&#65533;&#640;&#552;pI7$H?&#65533; &#65533;&#65533; Hi&#65533;&#65533;&#448;&#65533;o"&#65533;W&#65533;i&#65533;kb&#65533;&#65533;&#65533;v3&#65533;=&#65533;&#298;&#65533;yG&#65533;q&#65533;I<I&#65533;&#1004;}&#65533;&#63977;lv&#65533;&#303;&#65533;&#139;&#65533;&#65533;&#65533;9J&#65533;&#65533;x*&#65533;6&#65533;&#65533;	&#65533;q&#65533;%&#65533;&#65533; &#65533;&#65533;I&#65533;&#65533;m&#65533;&#65533;&#65533;&#65533;24&#65533;QB&#65533;DL&#65533;H&#65533;&#65533;&#65533;.N&#65533; &#65533;%>$&#65533;&#65533;eJ?w&#65533;(l&#65533;K&#65533;&#65533;[J&#65533;Dq'&#65533;$&#1782;&#65533;&#65533;$!&#65533;&#65533;'@Xp&#65533;&#65533;I&#65533;&%&#65533;):F(&#160;&#65533;&#65533;"lb&#65533;i&#65533;-&#65533;6&#65533; K&#65533;D&#65533;&#1586;5&#65533;a@&#65533;&#65533;&#65533;*&#65533;&#65533;u&#65533;,p{&#856;A&#65533;F&#65533; &#65533;&#65533;p &#65533;b&#65533;`&#65533;b&#65533;F&#65533; &#65533;&#65533;2,PA&#1133;&#65533;&#65533;4&&#65533;&#65533;H&#33911;Hf`&#65533;*6&#65533;&#65533;&#65533;sL0&#65533;&#65533;p&#594;&#65533;&#65533;&#1980;&#65533;a&#65533;&#65533;m&#65533;W&#65533;t+&#18269;&#65533;B&#65533;&#65533;u+&#65533;~&#65533;z&#65533;J&#65533;C&#65533;&#65533;+B<`&#65533;&#65533;O&#65533;&#65533;&#65533;s&#65533;0&#65533;<$&#352;BE&#65533;ZTH&#65533;/%&#303;&#65533;&P&#65533;&#65533;&#65533;&#65533;H&#65533;&#65533;&#65533;&#65533;3`P	&#65533;&#65533;&#65533;&#65533;&#65533;&#65533;`&#65533;;&#65533;'5&#65533;&#65533;P&#65533;?q&#65533;7&&#34944;&#65533;&#65533;8&#65533;&#65533;&#65533;&&#65533;&#65533;QPH%
H&#65533;G&#65533;&#65533;&#65533;&#65533;.&#65533;p%
Z2&#65533;!&#65533;)&#65533;@QJ&#65533;&#65533;@&#65533;>Di&#65533;&#65533;>&#65533;BH&#65533;
`&#65533;0&#65533;Z&#65533;&#65533;&#65533; h*&#65533;&#65533;&#1180;&#65533;M6&#65533;&#65533;
&#65533;8&#65533;&#65533;&#52018;&#65533;2&#65533;J2H&#65533;-&#65533;&#65533;R &#65533;&#65533;z&#65533;oz&#65533;&#65533;.3&#65533;&#65533;&#65533;L&#65533;&#65533;&#65533;!Ht&#65533;,&#686;&#65533;&#65533;&#65533;T&#65533;L`&#65533;&;uT%&#65533;H&#65533;&#65533;$&#65533;$&#65533;&#65533;&#65533;*,&#65533;*&#65533;\h&#65533;f7&#65533;p&#65533;&#65533;V&#65533;&#65533;&#65533;&#954;&#65533;&#65533;6&#65533;c&#65533;&#65533;+&#65533;&#65533;&#65533;!-&#65533;B&#65533;&#65533;&#65533;
O<s&#65533;=&#65533;&#65533;&#65533;=&#65533;{j&#65533;&#65533;&#65533;&#65533;Zt&#65533;?)&#65533;&#65533;
H&#65533;*,&#65533;1&#65533;	&#65533;&#65533;&#65533;A&#65533;&#59760;#&#65533;=`Q&#65533; &#65533;&&#65533; y:qoP8@.*&#65533;'&#65533;	}&#65533;&#65533;&#65533;&#65533;&#65533;(0&#65533;J&#65533;&#65533;4&#65533;&#65533;&#65533;&#65533;&#65533;a&#613;W&#65533;a$&#65533;%&#65533;>NM&#65533;&&#65533;&#65533;`&#65533;A&#65533;`&#65533;0&#65533;&#65533;&#65533;n8&#65533;L3&#65533;^&#65533;&#65533;<&#65533;&#1771;&#65533;Zl&#65533;n1&#65533;&#65533;&#65533;&#65533;$&#65533;&#65533;O&#65533;%&#65533;&#65533;&#65533;k&#65533;&#65533;&#65533;&#452;&#65533;f&#65533;&#65533;&#65533;&#65533;&#65533;&#65533;N&#65533;o&#65533;{oN3&#65533;j&#65533;[&#65533;&#65533;&#65533;&#65533;$J&#65533;!&#65533;x.&#65533;H&#1540;&#65533;Z&#65533;2&#65533;B&#65533;32&#65533;&#65533;&#65533;t&#65533;&#65533;V&#65533;DG&#65533;>&#65533;3&#65533;&#65533;&#65533;&#65533;&#65533;&#65533;N&#65533;&#65533;&#1664;Z&#65533;&#65533;*<n&#65533;&#65533;&#65533;o&#65533;&#65533;@\q&#65533;&#65533;&#65533;r&#65533;A&#65533;&#65533;&#65533;o&#65533;Ux$"z&#65533;@_a&#65533;&#65533;A&#65533;&#65533;w&#65533;`&#65533;&#65533;&#65533;&#65533;j*D&#65533;&#65533;&#65533;X()&#65533;&#65533;$9&#65533;@a&#65533;A&#65533;)&#65533;1&#65533;;&#65533;&#65533;&#65533;.&#65533;Y0e>
&#65533;&#65533;&#65533;`&5&#65533;&#1744;D@&#65533;!P&#65533;L$&#65533;
R8$4&#65533;LiaZ&#65533;&#65533;&#65533;A@x&#65533;&#65533;&#1828;&#65533;&#65533;h&#65533;+&#65533;P&#65533;dn&#65533;&#65533;:m&#65533;v&#65533;&#65533;&#65533;&#65533;B6&#65533;MX&#65533;j,&#65533;&#65533;(
&#65533;&#65533;&#65533;&#65533;,&#65533;&#65533;&#65533;&#65533;7&#65533;<&#65533;S(XZ&#65533;&#65533;]Q&#65533;hU&#65533;&#819;&#65533;&#65533;&#65533;"<&#65533;\,&#1958;&#65533;&#65533;&#65533;&#65533;&#65533;ME7c&#65533;&#65533;t4&#65533;&#65533;&#65533;e&#65533;&#1588;&#65533;Z&#65533;
&#65533;W6&#65533;&#65533;H@&#65533;&#65533; yWH&#65533;&#65533;G@&#65533;O&#65533;&#65533;`&#65533;&#65533;?&#65533;&#65533;&#65533;$&#65533;<&#65533;4&#65533;A&#65533;^&#65533;&#65533;=B&#65533;z&#1979;&#65533;@&#65533;&#1477;&#65533;&#65533;,l@C&#65533;>4(=&#65533;}&#65533;0&#65533;&#65533;bP&#65533;&#65533;%&#65533;&#65533;#{&#65533;M&&#65533;&#65533;&#65533;&#65533;&#65533;X&#65533;0&#65533;0&#65533;&#65533; &#65533;&#65533;@A&#65533;p	&#65533;&#65533;$;7z"	&#65533;&#65533;I(abZ6&#65533;B3&#65533;i*{&#65533;
&#65533;&#65533;&#65533;&#65533;)&#65533;&#65533;&#65533;&#65533;D:&#338;N&#65533;T&#65533;-&#65533;&#65533;@t&#790;&#65533;&#65533;&#65533;8&#65533;&#65533;&#65533;&#65533;3&#65533;`I&#65533;&#65533;D2&#65533;7L&#65533;&#65533;oKT&#65533;&#65533;&#65533;##&#65533;&#65533;&#65533;&#65533;@!	Ide&#65533;&#65533;&#65533;J&#1062;6&#65533;&#65533;&#65533;?&#872;&#2008;m,&#65533;s&#65533;#&#65533;3t&#65533;cL&#65533;&#65533;?&#1954;;&#65533;&#65533;b&#65533;&#65533;GN\&#65533;&#65533;\SH&#65533;&#65533;w&#65533;&#65533;B&#1070;4&#65533;*&#65533;&#65533;&Q&#65533;-&#65533;G8&#65533;&#65533;&#65533;&#1504;%&#65533;_(&#65533;&#65533;&#65533;&#65533;&#65533;I\&#65533;C&#65533;K+)f&#65533;d&#65533;0	!Z&#65533;&#65533;cw&#65533;&#65533;&#65533;p&#65533;&#65533;@&#65533;&#65533;&#1481;tC		&#65533;&#65533;Zr&#65533;L@&#65533;@&#65533;(1?B`&#65533;B&#65533;&#65533;.&#65533;&#65533;&#65533;0&#65533;J&#65533;f6&#65533;&#65533;4	D&#65533;&#65533;&#65533;&#65533;&#65533;&#65533;&#65533;Na&#65533;N&&#65533;<&#65533;6{&#65533;Mmy&#65533;&#65533;n&#65533;&#65533;&#438;1&#65533;L&#65533;)&#65533;-&#65533;)&#65533;(4ob&#65533;
y&#65533;&#65533;)&#65533;Db&#1385;&#65533;"&#65533;&#65533;4&#65533;+&#65533;&#65533;Ms
pN&#65533;)&#65533;J&#65533;9&#65533;&#65533;&#65533;:&H/&#65533;2-&#65533;&#65533;&#65533;Z7e&#65533;b5&#65533;&#65533;&#65533; &#65533;&#65533;"&#65533; [&#65533;&#65533;&#65533;KmWLc&#65533;&#65533;G&#65533;@J%(7qP&#65533;&#65533;]U&#65533;&#65533;&#596;\&#65533;&#65533;e	F&#65533;0&#65533;&#65533;o&#65533;{&#65533;6&#65533;*&#65533;I(n#&#65533;&#65533;	a&#65533;#CL
7&#9216;&#65533;&#65533;&#65533;CJ&#65533;&#65533;
&p&#65533;,&#65533;@?&#65533;
&#65533;&#65533;+%&#65533;	&#65533;b	&#65533;&#65533;&#65533; &#65533;&#65533;&#65533;&#65533;&#65533;&#65533;&#65533;V&#65533;Sr&#65533;Z&#65533;O&#65533;&#65533;e-l&#65533;&#65533;5,&#65533;&#65533;&#65533;&#65533;&#65533;&#65533;&#65533;S&#65533;pSEH&#65533;Y&#65533;&#65533;&#65533;&#65533;+&#65533;&#65533;]&#65533;_ <&#65533;&#65533;&#65533;&#65533;&#65533;&#65533;&#65533;t&#65533;&#65533;&#65533;&#24611;&#65533;o&#514;W&#65533;-&#1316;&#65533;&#65533;&#65533;&#65533;&#34147;zaW&#65533;&#65533;&#65533;&#65533;v&#65533;&#65533;&#1819;<&#65533;l+&#65533;&#65533;&#65533;&#65533;&#65533;&#65533;&#65533;DN&#65533;&#65533;&#65533;4~v&#65533;&#65533;.&#65533;BJ]&#65533;&#65533;&#65533;&#65533;q&#65533;_&#65533;P&#65533;&#65533;&#65533;/SC]8&#65533;ZC"g;&#65533;DS&#65533;&#65533;7Z42Z&#65533;:%Lr&#65533;&#65533;t$f&#65533;&#65533;J&#65533;Nh$h&#65533;A&#65533;&#65533;&#65533;;T&#65533;er&#65533;"&#65533;&#65533;&#1029;A&#65533;&#65533;&#65533;&#65533;&#65533;C&#65533;S&#65533;V&#65533;&#65533;&#65533;&#65533;&#65533;&#65533;Nl&#65533;&#65533;<&#65533;r&#65533;`&#65533;m&#65533;g&#65533;&#65533;w{&#65533;&#65533;&#65533;&#65533;:aq)&#65533;&#65533;j&#65533;&#65533; gL&#65533;&#65533;0&#547;&#65533;&#65533;M1&#65533;T\&#193;&#65533;&#65533;n&#65533;&#65533;&#1164;+]&#65533;7&#65533;&#1391;&#65533;&#65533;J;&#65533;&#65533;&#65533;u&#1970;PC&#65533;v&#65533;
N&#65533;&#65533;&#65533;L&#65533;=&#65533;&#65533;P#&#65533;&#65533;l&#65533;gD&#65533;}T`&#65533;;&#65533;I&#65533;&#852;&#65533;&#65533;&#65533;GH*C&#65533;&#65533;Z=&#65533;&#65533;&#65533;&#65533;:7&#65533;G"={&#65533;[&#65533;&#65533;Jh }IH&#65533;bB&#65533;&#256;y3&#65533;&#65533;p&#65533;%!B8
&#65533;-&#65533;&#65533;&#65533;&#65533;&#65533;&#65533;x9&#65533;O&#65533;&#65533;&#65533;E&#65533;.&#65533; &#65533;PB&#65533;A&#65533;}0&#65533;\1b&#65533;&#65533;&#65533;&#65533;HLf2&#65533;|&#65533;v6`:&#65533;&#65533;&#65533;.=LN&#65533;&#65533;&#65533;&#65533;J|@&#65533;&#65533;&&#65533;&#65533;m=q1EpO&#65533;:&#65533;&#65533;N&#65533;&#65533;S&#65533;
&#65533;&#65533;V.s&#65533;'h.N&#65533;4&#65533;o&#65533;Ci&#65533;&#65533;&#65533;q%&#65533;&#65533;&#65533;P&#65533;2&#65533;]&#65533;&#65533;t-&#65533;&#65533;M&#65533;&#65533;&#65533;&#65533;y&#65533;[&#65533;&#65533;:&#65533;&#65533;&#65533;&#65533;v&#1923;[j&#65533;&#1344;?~&#65533;&#65533;&#489;&#65533;?L&#65533;&#65533;&#65533;&#65533;&#65533;P&#65533;B&#65533;Ge&#65533;&#65533;&#65533; D&#65533;"lz&#65533;g"Daa&#65533;&#65533;|@D&#294;`&#65533; b&#65533;&#65533;@a&#65533;&#65533;&#65533;&#65533;&#65533;&#65533;(`&#1730;d&#65533;P&#65533;&#65533;&#65533;&#65533;B&#65533;>&#65533;/&#65533;, &#1858;&#65533;&#65533;@$V&#65533;bAbABa
&`&#65533;&#65533;D&#65533;"'&#2016;&#52440;&#65533;i&#65533;&#65533;&#876;&#65533;&#65533;&#65533;&#65533;,L&#65533;&#65533;&#65533;N&#65533;&#65533;&#65533;&&#1220;eX&#65533;bP&#65533;P&#65533;"m2`n&#65533;8@&#926;&#65533;S&#65533;&#65533;&#65533;^k1&#65533;b&#65533;&#65533;&#65533;&#65533;/S&#65533;C&#65533;&#65533;>&#65533;&#65533;&#419;<&#65533;&#65533;&#65533;&#65533;2 sbWl&#65533;V
&#65533;W&#65533;&#65533;C&#65533;&#65533;&#65533;&#65533;&#1035;Ob&#65533;,b(ZnJ&#65533;F&#65533;&#65533;#&#65533;&#65533;Z&#576048;&#336;&#65533;&#65533;&#65533;f&#65533;!&#65533;&#65533;j&#65533;&#65533;?T&#65533;&&#65533;&#65533;`&#65533;&#65533;&#65533;4p&#65533;:&#65533;&#65533;&#65533;&#65533;'&#146;&#65533;N&#65533;&#65533;&#65533;H<a&#65533;
&#65533;1&#1722;~`&#65533;HP&#65533;@(&#65533;e:Bf&#65533;a
&#65533;&#65533;h&#65533;h@&#65533;&#65533;&#65533;&#65533;b&#65533;J&#2708;&#65533;&#65533; 	&#65533;&#65533;p&#65533;&#65533;@	&#65533;DA A&#65533;&#65533;m&#65533;&#65533;&#65533;)F&#65533;&#65533;&#65533;*eNZ&#541;&#65533;&#65533;&#730;.&#65533;&#65533;&#65533;2&#65533;9&#65533;QE7*&#65533;&#65533;&/L&#65533;&#65533;`&#65533;0@&#65533;&#1827;&#65533;VR&#65533;&#65533;&#65533;<&#65533;<n&#954;#-&#65533;&)CS&#65533;&#65533;&#65533;k&#65533;&#65533;&#65533;&#65533;&#65533;!8r&#65533;V>&#65533;&#65533;V`m&#65533;el&#65533;&#65533;.&#65533;&#65533;&#65533;&#65533;<&#65533;N&#65533;Z^&#65533;*eG&/c&&#65533;n<&#259;[0&#65533;&#65533;&#65533;&#65533;~&#65533;]dAU`&#65533;&#65533;&#65533;&#65533;`:&#65533;xI&#65533;E%&#65533;`&#65533;&#65533;e&#65533;&#65533;n$L&#65533;aZi&#65533;&#65533;&#65533;&#65533;&#65533;'X0@&#65533;A&#65533;&#65533;
&#65533;*d&#65533;1%2&#768;&#65533;"&#65533;&#65533;&#65533;	V`&#65533;fa&#65533;&#65533;H`&#65533;d&#65533;g&#65533;&#65533;&#65533;b&#65533;&#65533; &#65533;&#65533;0`.&#65533;K&#65533;&#65533;M&#65533;I*&#65533;&#65533;5&#65533;&#65533;j&#65533;+&#65533;&#65533;&#65533;&#65533;&#65533;&#65533;D&#65533;&#822;&#65533;i&#65533;V&#65533;#{&#65533;&#65533;x&#65533;V&#65533;nwTG&#65533;&#20772;&#65533;&#65533;F&&#65533;L&#65533;&#65533;h&&#65533;S&#65533;r&#65533;J&#65533;&#771;sjZ(&#65533;z&#65533;Wve&#65533;B&#65533;xH&#65533;&#65533;&#65533;&#784;&#65533;|N*&#65533;&#65533;*&#65533;v&#65533;Ci&&#65533;&#65533;Z&#65533;&#65533;&#65533;5&#65533;&#65533;>&#65533;&#65533;0&#65533;?.&#65533;&#65533;*PW&#65533;&&@z l_&#65533;%d&#65533;&#29884;&#640;&#65533;&&#65533;&#65533;D&#65533;&#65533;&#65533;@&#65533;&#65533;&#65533;&#65533;d&#65533;eD!B&#65533;&#65533;&#65533;q4&#65533;&#65533;`&#65533;&#65533;g&#65533;av&#65533;&#65533;(FZ&#65533;&#1453;&#65533;j&#65533;&#65533;q
`I`v@H&#65533;`b!&#65533;M&#65533;B&#65533;&#65533;R&#65533;&#672;&#65533;&#65533;+,&#65533;&#65533;"&#65533;,(&#65533;&#65533;z&#65533;O&#65533;&#65533;8&#65533;+9Phe/&#65533;&#65533;Pn&#65533;,&#65533;&#65533;0@&#65533;&#65533;,&#65533;&#65533;*VRO	t&#65533;&#65533;&#65533;+&#65533;R,&#65533;&#65533;18&#65533;[Z&#65533;<&#65533;3P	uzA7&#1164;&#65533;&#65533;r&#65533;&#65533;&#65533;l&#65533;&#65533;&#65533;&#16138;&#65533;t&#65533;&#65533;&#65533;&#65533;u&#65533;&#65533;&#65533;j&#65533;&#65533;o&&#65533;&#65533;[(Cw(G&#65533;C>0&#65533;&#65533;<&#65533;&#65533;ea&#65533;&#212;JT.&#65533;@&#65533;&#65533;B&#65533;&#65533;.dC5&#65533;F;&#65533;'&#65533;`&#65533; &#65533;&#65533;&#65533;&#1962;&#65533;b&#65533;&&#11180;`#bt"&#65533;&#65533;&#65533;<&#65533;_&#65533;'&#65533;&#65533;&#65533;&#65533;&#65533;fa:s&#65533;&#65533;&#65533;&#65533;&#65533;@&#65533;&b!v&#65533;f>@4X&#65533; &AHA&&#65533;J!&#65533;B&#436;&#65533;b*&#65533;&#65533;&#65533;&#65533;&#65533;&#65533;BnL7`&#65533;&#1922;,&#65533;ll&#65533;"9*&#65533;&#65533;,&#1375;(VS&#65533;B8&#65533;&#65533;F&#65533;&#65533;NE&#65533;P&#65533;&#992;&#65533;&#65533;8&#65533;P&#65533;[&#65533;	o&#65533;R&#65533;T&#65533;Qof#s&#808;/ &#65533;&#28577;&#65533;&#65533;&#65533;l&#65533;&#333;V&#44848;c&#798;&#65533;&#1579;&#65533;&#65533;Z&#65533;Hv&#65533;&#65533;i&#65533;&#65533;v&#65533;&#65533;=&#65533;&#65533;)&#65533;#=&#65533;&#65533;&#65533;?l&#65533;V&#334;D&#65533;nbB&#65533;R&#65533;8K&#65533;&#65533;&#65533;.&#65533;J_~&#65533;"&#65533;-G&#65533;G&#65533;&#65533;&#65533;H&#65533;0A&#65533;&#65533;6&#65533;&#65533;, J`&#65533;&#65533;e&#65533;&#65533;&#65533;&#65533;J&#65533; &#65533;&#65533;r&#65533;fAV@&#65533;&#65533;&#65533;&#65533;@&#65533;&#65533;Jb&#65533;4&#65533;&#768;5YSbJ&#65533;d*&#65533;&#65533;@K*`Ojr&#65533;vj
&#65533;R&#65533;&#65533;&#65533;t&#65533;z&#65533;t&#65533;)&#65533;$&#65533;&#65533;&#65533;g@&#65533;&#65533;#W2Q&#65533;&#65533;<cx9&#65533;OWRP&#65533;&#65533;fJx&#65533;P_g&#65533;s&#1164;&#65533;&#65533;&#65533;=&#65533;(%&#65533;&#65533;&#65533;R&#65533;v&#65533;&#65533;&#65533;h_&#65533;,&#65533;C&#65533;&#65533;&#65533;+&#65533;&#65533;&#65533;E&#65533;vr&#65533;&#65533;2`UT-&#65533;&#65533;7nUpM&#65533;.T&#65533;&,&#65533;`&#65533;	D&#65533;&#1498;&#65533;&#65533;<)z&#65533;&#65533;C_&#65533;zf&#65533;H&#65533;&#65533;&#65533;&#65533;nsl&#65533;p&#65533;R&#65533;&#65533;*&#65533;$&#65533;&#65533;\"b&#65533;2&#977;&#65533;	40f&#65533;@&#65533;&#65533; &#65533; @J&#65533;&#65533;b&#65533;&#1745;&#65533;:7 k6_&#65533;&#65533;&#65533;&#65533;&#65533;&#65533;&#65533;T&#65533;&#65533;N`&#65533;,&#1289;&&#65533;{&#65533;&&#65533;j&#758;&#65533;v#&#65533;&#65533;&#65533;&#65533;&#65533;n&#65533;&#65533;X&#65533;F&#65533;'K&#65533;:&#65533;;&#65533;F&#843;&#65533;&#65533;Q&#65533;P9&#65533;&#65533;6`&#65533;r&#65533;&#65533;&#65533;78&#65533;(&#65533;&#65533;s&#65533;&#65533;)&#65533;K&#65533;&#65533;#i&#65533;N&#65533;&#65533;&#1312;Vv&#65533;e@Q&#65533;Z&#65533;&#65533;[&#1283;&#65533;&#65533;C&#65533;&#65533;yB&#65533;&#65533;&#65533;/a&#65533;@
&#65533;Bm&#65533;C B&#65533; [!lz&#65533;5&#65533;24&#65533;&#65533;P&#65533;DH	&#65533;P&#65533;^&#65533;'&#65533;~(G&#65533;&#65533;_&#65533;$&#65533;&#65533;&#65533;&#65533;&#65533;v`&#65533; &#65533;$KD&#65533;DA&b&#65533;&#65533;g&#65533;A4W&#65533;&#65533;&#65533;& &#65533;&#65533;'&#65533;<k"p&#65533;j&#65533;&#65533;7&#65533;D&#65533;&#65533;a-&#65533;&#65533;&#65533;&#65533;&#65533;$l&#65533;b&#65533;&#65533;%94*r$&#65533;(&#65533;Xr&#65533;&#65533;&#65533;&#65533;#&#65533;&#483;&#65533;&#65533;TQ&#65533;&#65533;F&#65533;&#65533;&#65533;de2P&#65533;&#65533;n&#65533;)&#65533;&#65533;S&#65533;>E[&#65533;&#65533;26!&#26807;6tv&#65533;6&#65533;`9TjlVjS&#65533;&#65533;.&#65533;#&#65533;_&#65533;@-&#65533;v&#65533;/&#65533;&#65533;j&#65533;&#65533;&#65533;2&#65533;*:&#65533;&#65533;"-h&#65533;-m&#65533;&#65533;G	&#65533;b&#65533;` &#65533;&#65533;*&#65533;c&#65533;&#65533;~tC&#65533;z``A&#65533;M	 D`&#65533;&#65533;'&#65533;&#65533;0&#65533;K&#65533;^Y:_(8&#65533;B&#65533;bD&#65533;&#65533;&#65533;@&#65533; "&#65533; 	j&#65533;C&#1152;&#65533;v&#65533;!&#65533;&#65533;&#65533;WJ&#65533;T&#1703;WA&#65533;p&#65533;q&#65533;&#65533;&#65533;M&#65533;&+&#65533;&#65533;2$T&#65533;P&#1481;O&#65533;&#1226;&#65533;g%"g&#65533;&#65533;&#65533;:&#65533;6&#65533;E&#65533;h&#65533;&#65533;&#65533;+{&#65533;&#65533;&#1546;&#65533;C&#65533;L6&#65533;&#671;&#65533;&#65533;&#65533;&#65533;&#65533;&#65533;gRS&#65533;&#65533;d)&#65533;6!6!&#65533;b&#65533;&#65533;H&#65533;9G&#65533;&v&#65533;&#65533;8t[Pf&#65533;&#65533;&#65533;W1&#65533;B&#65533;v&#65533;&#65533;ii&#65533;1$@0Q=?&#65533;&#65533;v&#65533;rM<&#276;BD &#686;&#65533;l&#65533;^&#65533;&#65533;&#1526;&#65533;&#65533;&#65533;E&#65533;&#65533;Ax&#1024;&#65533;&#65533;&#65533;aZ&#65533;a&#65533;AadX&#65533;&#65533;&#65533;{!f&#1671;g
fB	&#65533;DVdlA!&#65533;&#65533;DA&#65533;&#65533;&#65533;&#65533;hb&#2983;&#65533;@k*L&#65533;n|3+&#65533;L+&#65533;&#65533;&#65533;O&#65533;&#65533;&#65533;&#1904;-&#65533;&#65533;Y` &#65533;&#65533;'b&#65533; &#65533;\`&#65533;&#1062;"&#65533;&#65533;&#65533;M&#65533;&#65533;:&#65533;&#65533;&9&#65533;&#65533;j&#65533;6&#65533;oVS&#65533;&#65533;(&#65533;S&#65533;&#65533;&#65533;&#65533;/&#65533;B&#65533;&#65533;78&#65533;&#65533;&#65533;q&#65533;1&#65533;&#65533;&#65533;&#65533;:2&#65533;)&#65533;7&#65533;V&#65533;,&#65533;hZ&#65533;xq+&#65533;6Um&#65533;&#65533;&#65533;&#65533;&#65533;?&#65533;rd&#65533;&#65533;&#726;.&#65533;QDD$&L&#65533;&#65533;'X}Z&#65533;&#1486;&#65533;&#65533;&#65533;&#65533;&#65533;&#65533;%$D&#65533;n[&#65533;&#65533;a1&#65533;&#65533;&#35266;&#65533;Ded&#65533;&#65533;&#65533;H&#65533;nbAaJ&#65533;&#65533;(&#65533;5&#65533;&#65533;&#65533;&#65533;
JK&#65533; |&#65533;&#7069;&#65533;&"&#65533;N&#516;&#65533;&#65533;&#65533;@u,&#65533;&#65533;&#65533;&#65533;N&#65533;c-*!9&#65533;&#65533;`&#65533;0&#65533;"&#65533;&#65533;(X|.b:"&#65533;&#65533;f&#1661;&#65533;c-&#65533;&#65533;@dM(;;Sx&#65533;&&#65533;d&#65533;&#65533;x[x3V&#65533;&#65533;&#65533;b&#65533;&#65533;l^P;&#65533;&#65533;|&#65533;l&#65533;&#65533;e&#65533;&#65533;&#65533;H&#65533;&#65533;&#65533;&#65533;-b&#65533;N&#65533;&#65533;l&#65533;+&#65533;&#1860;z*y&#65533;&#65533;[v&#65533;v&#65533;?@~&#65533;h&#65533;k&#65533;C&#65533;&#65533;&#65533;&#594;K)&#310;[/&#65533;k0A&#65533;&#65533;&#65533;y&#65533;&#65533;Z&#65533;&#65533;&#65533;&#65533;AA&#65533;&#65533;&#65533;x&#65533;c&#65533;Ur&[&#65533;&#65533;&#65533;[&#65533;BH/b&#65533;
&#65533;C&#65533;5&#65533;D&#65533;K&#65533;yL&#65533;B&#65533;5'"&&#65533;"&#65533;&#65533;^&#65533;l&#65533;&#686;&#65533;7&#65533;$,&#65533;W&#65533;&#65533;&#65533;&#185;&#33571;-&#65533;)*7A&#65533;@&#65533;&#65533;&#65533;&#65533;&#65533;}"&#65533;&#415;&#65533;&#65533;i&#65533;&#65533;&#65533;*[&#65533;e&#65533;&#65533;&#65533;&#65533;_k&#65533;&#65533;]oj,)j&#65533;|&#65533;7&#65533;&#65533;}&#65533;=&#1893;8p&#65533;6&#65533;){+m&#65533;&#65533;?&#65533;&#65533;&#65533;&#65533;&#65533;&#317;^&#65533;&#761;C&#65533;uRS&#65533;&#65533;&#65533;I&#65533;&#65533;|&#242;&#65533;C&#65533;&#65533;G
~q&#65533;&#65533;nm."&#65533;&#65533;@&#65533;&#65533;&#65533;&#65533;,T#&#1276;&#65533;[&#65533;x&#65533;&#65533;&#65533;)Ln&#65533;&#65533;&#65533;&#65533;%CS"&#65533;&#65533;&#65533;&#65533;_&#65533;s&#65533;F&#65533;&#65533;`&#65533;&#65533;&#65533;gJ&#65533;F&#65533;@E&#65533;&#65533;@&#65533;!&#65533;&#65533; &#65533;&#65533;&#65533;&#65533;Hh+&#65533;e&#65533;&#65533;&#65533;&#211;&#65533;&#65533;b&#65533;,&#65533;&#65533;&#65533;&#396;-w%&#65533;&#65533;@ &#65533;&#65533;&#65533;&#65533;(&#65533;"&#65533;@&#65533;&#65533;&#65533;&#65533;&#65533;&#65533;&#65533;&#65533; f&#65533;(&#65533;&#65533;&#65533;(r&#65533;&#353;&#65533;"&#65533;&#1850;&#65533;!oE&#65533;&#273;&#65533;0&#65533;0p&#65533;bbX&#65533;b}&#65533;&#65533;&#65533;&#65533;&#65533;l&#65533;Q&#65533;&#65533;&#823;&#65533;&#65533;&#65533;E&#65533;(&#65533;
z&#65533;&#65533;Pt@&#65533;P3<&#65533;&#65533;D&#65533;&#65533; I&#65533;&#65533;&#65533;&#65533;&#65533;Z&#65533;{&#65533;&#65533;&#65533;MB&#65533;@%&#65533;h;"&#65533;R&#65533;&#65533;!&#65533;&#65533;&#65533;&#65533;W&#65533;&#65533;!&#65533;d&#65533;!&#65533;&#65533;a&#65533;&#65533;M&#65533;2!&#65533;6&#326;&#65533;&#65533;Q&#65533;&#65533;&#65533;&#65533;-(&#65533;&#65533;&#65533;2e`X&#65533;@&#65533;3&#65533;:&#65533;M[X&#256;1&LV&#65533;&#65533;&#65533;&#65533;G&#65533;b<&#65533;&#65533;&#65533;&#1988;&#65533;8&#65533;,&#65533;&#65533;pG&#201;s&#65533;a&#1728;T&#65533; A&#65533;G&#65533;P`G&#65533;&#65533;&#65533;&#65533;&#65533;j&#65533;&#65533;%&#65533;&#65533;5&#65533;[&#65533;/&#65533;@&#65533;&#65533;&#65533;&#65533;"&#65533;&#65533;_D?&#65533;&#65533;&#65533;BI$&#65533;%T&#65533; &#65533;&l &#65533;T<&#65533;&#65533;b&#65533;&#65533;&#65533;&#65533;&#65533;l&#65533;@&#65533;&#65533;&#65533;7&#65533;@I&#65533;&#65533;&#65533;&#65533;&&#65533;&#65533;a&#65533;&#65533;&#65533;R8&T&#65533;\14&#1102;*&#65533;&#65533;&&#65533;&#65533;&#65533;H&&#65533;"mr-M&#65533;A&#65533;&#65533;d&#405;>&#65533;%O
&#65533;&#65533;%O&#65533;(K&#65533;B&#65533;Rb"&#1370;V&#65533;`pp&#65533;	'$f&#65533;&#65533;	j&#65533;&#65533;&#65533;m&#65533;\)&#39455;]a&#65533;/}I1&#65533;,&#65533;&#65533;UBa&#65533;&#65533;pXc&#65533;Y&#65533;&#65533;cX&#65533;&#65533;d&#65533;^&#65533;E	M&#65533;&#65533;&#1640;&#65533;&#65533;Fjg&#65533;&#65533;&&#65533;jP!&#65533;&#65533;&#65533;p&#65533;]dv(1l&#65533;[i&#65533;&#65533;&#65533;o&#65533;)&#65533;&#65533;&#65533;+u	h&#65533;&#65533;v&#65533;X77&#65533;&#65533;7&#65533;&#65533;&#65533;
l&#65533;F,f&#65533;QB&#65533;&#65533;&#65533;w&#65533;&#65533;&#479;~*mI&#65533;&#65533;&#65533;Fn &#65533;o&#65533;	&#65533;&#65533;&#65533;&#65533;JUA&#65533;`&#65533;^&#65533;&#65533;&#65533;7P&#65533;%&#65533;*&#65533;&#65533;[&#65533;	G\#3&#65533;&#65533;&#65533;C9&#65533;EyZ &#65533;&#65533;&#65533;&#65533;$&#1015;&#65533;-l!&#65533;&#65533;U&#65533;&#65533;&#65533;
&#532;&#65533;
0&#65533;&#65533;,6e&#65533;&#65533;&#65533;P&#65533;QI&#65533;b&#65533;&#65533;H&#65533;&#65533;&#65533;r&#65533;	$-&#65533;&#65533;'G &#65533;&#65533;&#65533;q&#65533;GE`&#65533;P&#65533;(&#65533;CaW&#65533;&#65533;1f&#65533;c&#65533;6&#65533;&#65533;b&#65533;&#65533;&#65533;o&#65533;&#65533;%"<Rp&#65533;&#65533;a&#65533;&#65533;&#65533;&#65533;AA&#65533;&#65533;&#65533;f&#65533;ALw&#65533;#&#65533;ps	p&#65533;&#65533;oh&y&#65533;&#65533;i&#26351;&#281;FZt&#65533;&#65533; &#65533;-&#65533;l&#866;P&#65533;6,&#65533;
1pc&#65533;j&#65533;&#65533;&#65533;&#65533;&#65533;&#65533;&#65533;B&#65533;&#65533;n&#65533;&#65533;&#65533;&#65533;&#65533;@$&#65533;&#65533;n&#65533;&#65533;&#65533;R&X&#65533;	&#65533;&#65533;&#65533;&#65533;T&#65533;&#65533;[A%&#65533;,&#65533;a&#65533;&#65533;d&#65533;!&#65533;&#65533;)9&#65533;&#65533;&#1584;&#65533;&#65533;&#65533;&#65533;0&#65533;0R&#65533;&#65533;8&#65533;Y&#65533;&#65533;P9&#65533;J&#65533;`&#65533; z&#65533;.&#65533;deP&#65533;&#65533;F,&#65533;&#65533;&#65533;&#65533;f6	&#65533;&#908;B&#65533;&#65533;&#65533;(VH&#65533;&x4H&#65533;#&#65533;&#65533;&#542;&#65533;&#65533;&#65533;&#65533;`&#65533;.K&#65533;B-T&#65533;F1&#65533;.&#65533;&#65533;&#65533;J&#65533;)&#65533;d&#65533;1kkc&#65533;)&#65533;&#810;&#65533;&#65533;&#65533;S&#65533;&#65533;&#65533;"&#65533;&#65533;VCD&#65533;&#65533;98@u&#65533;&#65533;&#65533;=BZ&#65533;&#65533;&#65533;&#65533;":&#65533;p&#65533;&#65533;&#65533;t&#65533;&#65533;R5&#65533;pW&#65533;u&#65533;&#65533;,&#65533;<t&#65533;
&#65533;&#65533;&#65533;&#65533;<&#65533;(&#65533;&#65533;b`;&#65533;&#65533;&#65533;\&#65533;&#65533;>&#9612;hD&#65533;^R^%&#65533; J8&#65533;P&#65533;"&#65533;&#65533;&#65533;&#65533;z&#65533;<B&#65533;t&#65533;&#65533;&#65533;!7&#65533;&#65533;&#65533;`0=&#65533;7 *I&#65533;J&#65533;"&#65533;&#65533;$6J&#65533;C&#65533;&#65533;5&#65533;&#65533;g!D&#65533;| @?&#65533;&#65533;&#65533;&#65533;&#65533;	&#65533;&#65533;wI&#65533;&#65533;&#65533;&#65533;&#65533;?,&#65533;J`&#65533;&#65533;&#65533;T&#65533;&#65533;dc)&#65533; 	(H&#65533;_&#65533;&#65533;&#65533;D&#65533;&#65533;&#65533;&#65533;Q&#65533;W|&#65533;
`&#65533;&#65533;Ila&#65533;&#65533;&#65533;:s6&#65533;d&#65533;1&#65533;Q'p&#1221;K&#65533;"T0&#872;J&#65533;&#65533;!Z&#65533;X&#65533;Sba`&#65533;-&#65533;&#65533;+&#65533;Nw&#65533;(&#65533;da&#457;O&#65533;#wPP&#65533;&#65533;$&#65533;9T&#65533;(F&#65533;&#65533;P&#65533;R&#65533;Y&#65533;&#65533;V'&#65533;2&#65533;&#65533;&#65533;&#65533;p\&#65533;$&#65533;;su&#65533;&#65533;&#65533;OJ&#65533;7&#65533;w&#65533;@&#65533;&#65533;:&#1923;&#548;/&#65533;&#65533;_&#65533;&#65533;&#65533;#5&#65533;!	&#65533;&#65533;C&#65533;D&#65533;JD&#65533;&#65533;!&#65533;&1Q(Q&#65533;"LLF6&#65533;&#65533;w&#65533;&#65533;IF&#65533;}&#65533;&#65533;[&#65533;r?&#65533;&#65533;	&#65533;HJ8&#65533;7&#65533; &#1500; &#65533;f&#65533;&#65533;2&#65533;j&#65533;7U&#65533;z&#65533;'&#65533;Z&#65533;&#65533;&#65533;&#65533;O&#65533;y&#65533;}N&#65533;&#65533;.&#65533;&#65533;&#65533;R(&#65533;&#65533;&#65533;1&#65533;&#65533;'&#65533;&#65533;y&#65533;	&#290;mj&#65533;&#65533;oN&#65533;&#65533;A&#65533;l&#65533;D&#65533;&#65533;Mhd&#65533;Q&#65533;~&#65533;%&#65533;VH&#65533;IL&#65533;&#65533;&#65533;&#65533;wz&#326;&#65533;6Y&#602;@z&#65533;UF&#65533;&#65533;&#65533;&#65533;&#65533;3&#65533;}&#65533;u."&#65533;&#65533;&#65533;v&#65533;&#65533;/&#65533;&#65533;L_/&#528;&#65533;6&#65533;H-&#65533;PY$&#65533;&#65533;xb&#65533;&#709;&#65533;&#65533;&#65533;*&#65533;-,D&#65533;$&#65533;&#65533;jD&#65533;&#65533;&#65533;&#1215;[&#65533;X&#65533;z&#65533;&#65533; &#65533;;j.9&#65533;&#65533;`&#65533;R{R6W&#1557;&#65533;&#308;&#65533;0k&#65533;&#1506;&#65533;i_&#65533;&#65533;&#65533;&#65533;T&#65533;<]pAK6&#65533;&#65533;/a&#65533;&#65533;t&#65533;Q<&#65533;&#65533;&#65533;ta&#65533;,&#1240;&#65533;8[&#65533;P&#65533;$&#65533;&#65533;&#65533;.&#65533;&#65533;&#65533;1"Fe&#65533;@&#65533;&#65533;BB&#65533;&#65533;T&#65533;&#65533;&#1210;m$Q&#65533;&#65533;z%W[&#65533;&#65533;&#65533;'1Q@j1&#65533;lwZ&#65533;&#65533;&#65533;qY]P&#65533;&#65533;&#65533;&#65533;>&#65533;&#65533;&#65533;&#65533;&#65533;&#65533;&#65533;&#65533;&#65533;&#65533;&#65533;&#65533;&#65533;&#65533;&#65533;&#65533;&#1245;6&#65533;&#65533;&#65533;&#65533;&#65533;&#65533;T@&#65533;&#65533;~s&#65533;Y&#65533;Dt&#65533;&#65533;&#65533;&#65533;&#65533;DF&#65533;&#65533;E.r&#65533;&#65533;w&#65533;&#65533;
&#65533;,[&#65533;&#65533;&#1365;&#65533;[o&#65533;	&#65533;&#65533;J&#65533;&#65533;&#65533;&#65533;rmW&#1668;(&#65533;&#65533;&#65533;y&#65533;P&#65533;&#65533;&#65533;q&#65533;&#1738;&#65533;&#65533; &#65533;1c&#65533;&&#65533;&#65533;&#65533;&#65533;-&#65533;$P&#65533;&#65533;X&#65533;0&#65533;Ac&#65533;&#65533;&#65533;M&#65533;&#65533;&#65533;&#65533;&#65533;&#65533;b&#65533;&#65533;8&#65533;&#65533;&#65533;Cl&#65533;&#65533;&#65533;&#65533;l&#65533;&#65533;&#65533;~{&#375;&#65533;(&#65533;o&#65533;&#65533;&#65533;	<`vjx&#65533;$
:1Vg&#65533;%&#1542;pK:&#65533;9&#65533;.&#65533;xl&#65533;&#65533;>&#65533;&#65533;x&#65533;&#65533;&#65533;&#65533;(&#65533;&#65533;&#65533;?%(S!@&#65533;&#65533;`&#65533;E_oCP&#65533;&#65533;&#65533;D&#65533;&#65533;&#65533;&#1029;R)yi&#65533;'I&#65533;l&#65533;Id&#65533;_&#65533;&#65533;$%(pJ`.'Ym&#65533;Vp%&#65533;&#65533;&#65533;&#65533;&#65533;&#65533;vRK^&#65533;d&#65533;&#65533;7&#65533;&#65533;&#65533;e
[&#65533;&#65533;C&#65533;&#65533;&#65533;8&#65533;@&#65533;X&#65533;~1&#65533;p&#65533;&#65533;.&#65533;&#65533;&#65533;&#65533;Q&#65533;&#65533;3S&#65533;&#65533;&#65533;:y&#65533;&#65533;&#65533;S*&#65533;&#65533;&#65533;MzSZ^N:&#65533;&#65533;&#65533;pPi&#65533;&#65533;:&#65533;&#65533;&#65533;&c&#65533;
&#65533;&#65533;&#65533;t:`gI&#65533;&#65533;=~C,&#65533;&#65533;4&#65533;&#580;&#65533;&#65533;&#65533;&#65533;PWZs&#65533;&#65533;&#65533;&#65533;&#65533;&#65533;&#65533;N?/&#65533;&#65533;.&#65533;&#65533;x&#65533;9&#65533;&#65533;&#65533;l&#65533;\A@&#65533;&#65533;&#65533;&#65533;_&#65533;Z&#65533;/&#65533;1&#65533;X:&#65533;t&#65533;	@&#65533;&#65533;&#65533;&#351;&#65533;NDN{&#1002;'	&#65533;&#65533;&#65533;&#65533;	)&#65533;&#65533;	&#65533;&#65533;&#65533;&#65533;!&#65533;6&#65533;BqW%&#65533;+&#644;&#65533;&#65533;L?&#65533;&#65533;&#65533;vm&#65533;{&#65533;l-FA&#65533;vv&#65533; *&#65533;Q;&#65533;=&#65533;]&#65533;62&#65533;)pBx&#65533;&#65533;x0d&#65533;1e&#65533;E&#65533;"&#65533;&#65533;Jt	`&#65533;&#65533;D&#65533;&#65533;X^1\2@&#65533;!DB&#65533;&#65533;&#65533;&#65533;&#65533;9&#65533;
&&#65533;&#65533;&#65533;&#1698;z&#65533;&#65533;k&P&#65533;&#65533;0	&#65533;PZ!fP&#65533;-&#65533;az|&#65533;&#65533;.&#65533;&#65533;~&#65533; &#65533; &#65533;&#65533;nH ^Au}x6&#65533;	&#65533;
&#65533;&#65533;-&#65533; =&#65533;&#65533;T"&#65533;&#65533;i&#65533;3JT&#65533;"&#65533;J&#65533;t5Y`(a&#65533;lcU?&#65533;!2&#65533;&#65533;NrP&#65533;&#65533;%
&#65533;4&#65533;&#65533;vT&#1546;&#65533;	&#65533;&#65533;q&#513;&#65533;&#65533;*&#65533;QGhM0-&&#65533;&#65533;rY&#65533;&#65533;&#65533;&#65533;B&#65533;&#65533;wn&#65533;&#65533;wG&#65533;&#65533;&#65533;s20o:&#65533;0y	E&#65533;s&#65533;]&#65533;x&#65533;&#65533;*ED&#65533;&#65533;+&#65533;AQ&#65533;-&#65533;&#65533;-&#65533;%
(@&#65533;sZ&#65533;/&#65533;gb&fV0&#65533;&#65533;&#725;gwS&#65533;&#65533;l&#65533;&#65533;0&#65533;o&#65533;'Qq<&#627;&#65533;'=&#65533;&#65533;h&#65533;&#65533;&#65533;	&#65533;b3&#65533;'00&#65533;&#65533;s=W&#65533;&#65533;0&#65533;&#65533;&#65533;'&#65533;V`UH&#65533;t&#65533;j(&#65533;&#65533;&#65533;&#65533;`g&#65533;rU&#65533;V&#65533;&#65533;65&#65533;&#65533;p%&#65533;HA&#65533;&#65533;a=C&`l&#65533;&#65533;vo&#65533;u&#65533;X&#65533;&#65533;5F`mU&#65533;+&#1153;&#1346;&#65533;O&#65533;O/&#65533;Y&#65533;5;&#65533;
@&#65533;7FdD&#65533;#o;:0&#65533;&#65533;,&#65533;,&#65533;&#65533;7&#65533;&#1185;P&#65533;&#65533;&#65533;&#65533;&#65533;&#65533;EyGU&#65533;0&#65533;&#65533;Y&#65533;&#65533;&#65533;&#65533;t&#65533;u9	&#65533;p&#65533;&#65533;q0&#65533;&#65533;&#65533;BmK-&#65533;&#65533;7&#65533;:&#65533;&#65533;&#65533; &#659; 0&#65533;!&#65533;&#65533;hS&#65533;!&#65533;0&#65533;P	i&#65533;P&#65533; ~&#65533;&#65533;&#65533;IL&#65533;+3&#65533;&#65533;$iU5&#65533;_&#65533;71&#65533;	:&#65533;&&#65533;&#65533;"&#65533;5 &#65533; &&#65533;3W&#65533;(@A&#65533;`
&#65533;&#65533; &#65533;C&#65533;vo&#65533;G&#65533;W&#65533;X* D&#65533;Dp&#65533;"
&#65533;R&#65533;WO<&#65533;&#65533;/&#65533;c&#65533;&#65533;&#65533;&#65533;&#65533;&#65533;2&#65533;bI8L&#65533;D&#65533;q&#65533;&#65533;&#65533;9g),z&#65533;t&#65533;&#65533;K&#65533;&#65533;E:&#65533;AF&#65533;&#65533;&#65533;wE\&#65533;/&#65533;Y&#65533;q&#65533;o&#65533;p&#65533;&#65533;]10&#1952;&#65533;&#65533;&#65533;S&#65533;&#65533;&#65533;&#65533;&#65533;H&#65533;&#65533;&#65533;}&#65533;b&#65533;30&#65533;u!RI&#65533;}+@PF&#65533;%6Q6&#65533;&#1395;T&#65533;&#65533;sM1&#65533;&#65533;&#65533;&#65533;]Z#`.&#65533;'JB?&#65533;&#65533;3&#65533;&#65533;v&#65533;1Xo&#65533;&#65533;&#65533;F&#65533;8	#&#1409;K&#65533;!x&#65533;&#65533;9&#1201;% &#65533;&#65533;&#65533;c&#65533;O&#65533;Y&#65533;jPn&#65533;&#65533;&#65533;&#65533;&#65533;w[&#65533;&#65533;j&#65533;A&#65533;[V&#65533;&#65533;&#65533;	IT&#65533;&#65533;&#65533;3&#65533;P`&#65533;Vd&#65533;UY&#65533;%&#65533;5&#65533;&#65533;
&#65533;&#65533;&#65533;0q 
&#1506;W&#65533;2S&#65533;&#65533;&#65533;	:&#65533;&#65533;5u&#65533;&#65533;E	&#499;<&#65533;&#65533;<&#65533;SBTw&#65533;&#65533;I:&#65533; &#65533;2
PU&#65533;&#65533;@#P=&#65533;&#65533;&#65533;UziM&#65533;i*">&#65533;$"&#65533;{&#65533;$&#65533;!5&#65533;&#65533;&#65533;R&#65533;&#65533;&#65533;$&#65533;&#65533;S&#10535;XM&#65533;
&#65533;&#65533;&#65533;h&#65533;[MI9{:EJ0&#65533;&#65533;8&#65533;q	&#65533;&#65533;N&#65533;6&#65533;&#65533;.$xgOM &#65533;&#65533;9&#65533;&#65533;d[p&#65533;&#65533;A9&#65533;&#387;&#65533;1KSSDW&#65533;&#65533;&#65533;G,&#65533;7&#65533;&#65533;&#131;&#65533;8&#65533;&#65533;A&#65533;M&#65533;&#65533;&#65533;Y&#65533;`&#65533;^&#65533;]~&#65533;
&#65533;&#65533;df&#65533;0+&#65533;$&#65533;&#65533;-r&#65533;Y|&#63660;&#65533;&#65533;&#65533;&#65533;o&#65533;&#65533;&#65533;]&#65533;&#65533;&#30062;)0Sz&#65533;&#65533;&#65533;@&#65533;C&#65533;b&#65533;&#65533;P+&#65533;&#65533;&#65533;&#65533;&#65533;&#65533;&#65533;/&#65533;&#65533;n&#65533;}&#65533;>&#65533;&#65533;?&#65533;c?&#65533;&#613;&#65533;&#677;&#65533;t&#65533;.&#65533;&#65533;&#65533;&#65533;&#65533;&&#65533;&#65533;4&#65533;2&#65533;f
1AwE&#65533;&#1648;&#65533;'&#65533; 
}&#65533;&&#65533;&#65533;&#65533;&#65533;x&#65533;&#1246;(&#65533;&#65533;&#65533;Y&#65533;&#65533;6o&#65533;\3d&#65533;:V&#65533;&#65533;&#65533;A&#65533;)&#65533;d2&#65533;+&#65533;+z&#65533;&#65533;&#65533;[&#65533;&#65533;D&#65533;&#65533;&#65533;&#65533;o&#65533;&#65533;I&#65533;&#65533;&#10150;SE#XE<8&#65533;&#65533;&#65533;YS&#65533;&#2027;-&#65533;A&#65533;&#65533;&#65533;@	-&#65533;Y&#65533;&#65533;&#65533;&#65533;!M&#65533;&#65533;&#65533;&#1616;&#65533;&#65533;&H&#65533;&#65533;/&#65533;$&#65533;&#65533;0R&#65533;&#65533;q&#65533;&#65533;`6p&#65533;3&#65533;&#65533;6c+&#65533;-@0&#65533;#pF&#348;&#65533;+/&#65533;&#65533;&#65533;&#65533;&#585;&#65533;&#65533;&#65533;&#65533;&#634;&#65533;&#65533;!&#65533; Ws@&#65533;&#65533;'u&#65533;&#65533;&#65533;iu&#65533;&#65533;SRZR&#65533;<&#65533;4&#65533;	&#65533;&#65533;	KS&#65533;&#65533;p&#65533;@&#65533;&#65533;&#65533;&#65533;Q&#65533;&#1138;&#65533;q&#65533;&#65533;&#65533;!n&#65533;&#65533;)&#65533;&#65533;&#65533;&#65533;B&#65533;&&#65533;tx&#65533;q	&#65533;&#65533;&#65533;&#65533;"o&#65533;&#65533;&#65533;&#65533;\&#65533;[&#65533;&#65533;&#65533;KP&#65533;&#65533;,&#65533;&#65533;eN&#65533;Py	&#65533;&#65533;*&#65533;&#65533;&#65533;&#65533;&#65533;e&#65533;&#65533;e/3&#65533;&#65533;)&#65533;&#65533;P-Z&#65533;R&#65533;&#65533;	&#65533;&#65533;&#65533;&#65533;&#1600;&#65533;b<q&#65533;<&#65533;&#65533;]E&#65533;!G&#65533;&#65533;&#65533;rR&#65533;
;&#65533;&#65533;g/&#1081;f0y&#65533;h7A&#65533;&#65533;pT&#65533;&#65533;2&#65533;&#65533;&#65533;\%&#65533;&#763;&#65533;&#65533;4&#65533;&#65533;&#65533;@L&#65533;:0V/i?&#65533;y}&#65533;&#65533;&#65533;&#65533;W&#65533;{%&#65533;&#65533;=|&#65533;qr)&#65533;&#65533;0(*&#65533;\ I\m|Z&#65533;&#65533;&#65533;&#65533;&#65533;&#270;&#1054;&#65533;P[&#65533;&#65533;&#34900;&#65533;6]&#65533;R&#65533;&#65533;&#65533;i&#65533;j 
[&#65533;)k&#65533;a&#65533;&#65533;*W`&#65533;^I&#65533;'&#65533;<&#65533;&#65533;&#65533;pW&#1060;&#65533;,&#65533;&#57859;&#65533;5&#65533;&#65533;&#65533;&#65533;&#1113;&#65533;c]PN&&#65533;6&#65533;&#65533;&#65533;VK&#65533;;&#1616;S8(&#65533;
R	:@r&#65533;pS$&#65533;S1&#65533; 3<uTvhb-&#65533;%&#65533;@Xp&#65533;	9&#65533;7&#65533;&#65533;&#65533;&#652;&#65533;&#65533;&#65533;&#65533;&#65533;@&#65533;
4&#65533;&#65533;JL&#65533;&#65533;4P&#65533;4&#65533;&#65533; &#65533;_&#65533;&#65533;&#65533;c&#65533;&#65533;&#65533;&#1263;&#65533;&#65533;=&#65533;&#65533;V(&#65533;$&#65533;vaf&#65533;&#65533;&#1564;&#65533;%&#65533;)&#65533;v&#65533;&#65533;&#65533;l&#65533;SD9&#65533;&#65533;&#283;&#65533;&#65533;R&#65533;Nj
j&#65533;&#65533;&#65533;&#65533;6&#65533;&#65533;m&#65533;C&#65533;!&#65533;q&#65533;*&#65533;&#65533;&#65533;&#65533;o&#65533;&	b,&#1047;&#65533;0&#65533;\&#65533;E2&#65533;&#65533;7&#65533;&#936;D5 &#65533;&#65533;ZET0&#65533;;&#65533;&#65533;_
.3@&#65533;&#65533;)&#65533;A	&#65533;&#65533;&#65533;&#65533;&#65533;-0&#65533;3k&#65533;&#65533;}pS&#65533; Gr_&#65533;|&#65533;&#65533;|3= /0&#65533;
&#1424;vX}2&#65533;p3&#65533;&#65533;gP!5&#65533;&#65533; &#65533;U&#65533;&#65533;&#65533;&#65533;&#65533;L{&#65533;&#65533;&#65533;&#65533;z@&#65533;6!&#65533;&#754;&#65533;&#65533;z &#65533;&#65533;&#65533;fP&#65533;C&#65533;F1&#65533;&#1436;(&#65533;L0&#65533;:P	Ij&#65533;&#65533;DA&#65533;&#65533;yM&#65533;&#65533;&#65533;&#65533;5*@@&#899;&#65533;&#65533;&#65533;A9$&#65533;(q&#65533;=&#65533;c&#65533;&#65533;/&#65533;&#65533;R	  &#65533;8E(&#65533;]&#553;&#65533;'&#274;&#65533;	&#65533;&#65533;n&#65533;K,0&#65533;fb&#65533;k&#65533;C&#65533;&#65533;&#65533;&#65533;9&#65533;&#65533;&#65533;O&#65533;&#65533;&#65533;&#65533;0&#1613;&#65533;1&#65533;&#65533;&#65533;m&#65533;&#65533;v&#65533;&#65533;&#65533;PX&#65533;%&#65533;&#65533;R(/H&0&#65533;t &#65533;&#65533; &#65533;Q^&#65533;&#65533;q&#65533;S!&#65533;P&#65533;&#65533;&#65533;bpP@&#65533;|&#65533;P&#65533;&#65533;@&#65533;
&#65533;-&#65533;&#65533;&#65533;&#65533;&#65533;&#65533;&#65533;&#65533;a}&#65533;~X&#65533;&#65533;&#65533;&#65533;jmk&#65533;&#65533;K&#65533;&#65533;n&#65533;%X&#65533;&#65533;;u&#65533;&#65533;N&#65533;TPXg&#65533;&#1538;&#65533;&#65533;&#65533;9&#65533;~c&#65533;1-&#65533;@&#65533;r&#65533;N&#65533;&#65533;&#65533;&#65533;c&#65533;B&#65533;&#65533;&#1844;"	&#65533;&#65533;]&#65533;&#65533;&#65533;&#65533;o&#65533;+8[&#65533;7&#58957;&#65533;:&#65533;:5&#65533;)&#65533;&#65533;&#65533;Ot&#59450;DO{E,P&#65533;&#65533;&#464;&#65533;&#65533;&#65533;1&#65533;[&#65533;&#65533;&#902;Q4&#1920;
P&#65533;&#65533;&#65533;&#65533;&#65533;p&#65533;&#65533;l&#65533;&#65533;=&#65533;&#65533;"&#65533;<&#935; RQ&#65533;b!&#65533;T&#65533;&#65533;}&#65533;&#65533;&#65533;&#65533;&#65533;@!&#65533;&#65533;&#65533;B&#65533;&#65533;s&#346;`a&#65533;d&#65533;|&#65533;40&#65533;~&#65533;&#65533;&#65533;&#65533;&#65533;&#65533;UR	&#65533;z&#65533;-&#65533;c&#65533;&#65533;&#65533;&#65533;&#65533;yV&#65533;H.p&#65533;
o@fN&#65533;NjW&#65533;\&#65533;l&#65533;nc@0&#65533;xaS&#65533;&#65533;%&#58778;&#65533;u&#65533;&#65533;&#65533;&#65533;R&#65533;&#65533;&#65533;&#65533;&#65533;&#65533;1;j&#65533;&#65533;&#65533;6P	qR`{&#65533;@_!&#65533;gY&#65533;:Z&#65533;&#65533;c,&#65533;^&#65533;&#65533;Hk&#65533;^	&#65533;&#65533;&#65533;Pe&#65533;P&#65533;&#65533;&#65533;_&#65533;s#&#65533;&#65533;&#1122;]&#65533;&#65533;&#65533;&#65533;pq&#65533;)|&#65533;1&#65533;&#65533;-&#65533;&#995;>@&#65533;&#65533;Mh&#65533;t&#65533;&#65533;\&#65533;"&#65533;&#65533;d&#65533;p"&#65533;&#65533;&#65533;U"s&#65533;&#65533;&#260;&#65533;,&#65533;&#65533;X&#65533;&#729;&#65533;&#65533;Ul=&#65533; 
- <&#65533;&#65533;i&#65533;&#65533;&#65533;&#1820;&#65533;f&#65533;fu&#65533;C&#65533;&#65533;L&#65533;&#65533;&#65533;n:&#65533;>&#65533;&#65533;&#65533;&#65533;]~f@0!&#65533;($cz&#506;ML9&#65533;&#65533;&#65533;&#529;&#65533;&#65533;&#65533;&#65533;0HH&#65533;5j&#65533;M&#65533;p)&#65533;%&#65533;@|S&#65533;&#65533;&#65533;	&#65533;>(&#65533;&#1312;&#65533;&#65533;R&#65533;&#12738;&#65533;$D#&#65533;*2$H@&#65533;&#65533;z&#65533;&#65533;I&#65533;PHE<*&#65533;&#65533;@&#65533;	|&#1193;&#65533;&#65533;M&#65533;&#65533;&#65533;|&#65533;&#65533;Fb&#65533;Pj@I&#65533;&#65533;&#65533;&#65533;(^&#65533;'&#65533;o&#394;&#65533;&&#1418;XS&#65533;&#65533;RP&#65533;&#65533;^J*U&#65533;x@&#65533;
G&#65533;&#65533;&#333;Y,F&#65533;d1j&#65533;&#65533;E&#65533;fH+&#65533;}&#65533;cFV(`p&#856;fF&#65533;PzV[&#65533;&#65533;50&#65533;{&#65533;&#65533;&#352;/j&#65533;vk&#65533;&#65533;&#65533;# @&#65533;&#65533;&#65533;&#65533;X]&#65533;s	_&#65533;&#65533;&#65533;&#65533;&#65533;
&#65533;>&#65533;&#65533;3&#65533;4
&#65533;G&#65533;^&#65533;z&#65533;&#65533;&#65533;`!&#65533;|*&#65533;P!E&#65533;&#65533;&#65533;&#65533;7&#65533;&#65533;&#65533;#&#65533;&#65533;"&#65533;a h&#65533;U:&#65533;&#65533;@`&#65533;	&#65533;&#65533;"&#65533;&#290;	6z&#65533;&#65533;K&#65533;&#65533;H&#65533;X&#65533;9@Q&Aj&a`&#65533;&#65533;&#65533;&#65533;&#65533;0(&#65533;l&#65533;&#65533;&#65533;&#65533;*&#65533; yD#&#65533;&#65533;&#65533;>&#65533;&#65533;&#65533;u&#65533;&#65533;P&#1304;b&#65533;&#65533;&#65533;"&#65533;&#11298;&#65533;&#65533;&#65533; I&#65533;x &#65533;&#65533;z&#65533;;&#65533;&#65533;h&#65533;&#315;&#800;&#65533;.&#65533;`&#65533;
,&#65533;&#65533;&#65533;*&#65533;&#65533;&#65533;&#65533;&#65533;P&#65533;&#65533;&#65533; 1~&#65533;`&	F&#65533;/"&#65533;%&#65533;&#65533;&#65533;!5&#65533;H&#65533;6&#65533;<&#1347;&#65533;L&#65533;&#65533;&#321;o*&#65533;&#65533;&#65533;"&#65533;F&#65533;&#65533;&#65533;&#65533;_~&#65533;&#65533;&#65533;SN&#65533;&#65533;&#65533;&#65533;W&#65533;N&#65533;H&#65533;&#65533;.&#65533;&#65533;&#65533;&#65533;oh&#65533;&#65533;&#65533;hK&#65533;&#65533;&#65533;&#65533;&#65533;&#65533;i&#65533;d&#65533;&#65533;"&#65533;/&#65533;&#65533;C?&#65533;&#65533; &#65533;&#65533;&#65533;0%
&#65533;8p&#65533;;At&#65533;&#65533;&#65533;F&#65533;&#65533;Z&#65533;.&#812;&#315;&#700;&#65533;&#65533;88|&#65533;D&#65533;G&#65533;A&#65533;2(8@&#584;a&#65533;&#65533;&#65533;&#65533;&#65533;&#65533; >&#65533;&#65533;&#65533;*J&#65533;A&#65533;z&#65533;HI&#65533;z&#65533;&#65533;&&#65533;D)&#65533;&#65533;r&#65533;*&{&#65533;I&#65533;>p.&#65533;&#65533;&#65533;&#65533;I&#65533;&#65533;a&#65533;:&#65533;D&#65533;J&#65533;z&#65533;#&#65533;25&#65533;&#65533;&#65533;<&#65533;,&#65533;&#65533;z&#627;&#65533;Hl0&#65533;1@ &#65533;%1&#65533;&C&#65533;&#65533;`Ofl1&M&#65533;X&#65533;Wg&#65533;=@&#65533;!&#65533;QaAUU&#65533;{&#65533;X&#65533;S(;&#65533;p&#65533;9&#65533;z&#65533;&#65533;&#65533;&#65533;$&#65533;&#1400;t&#65533;&#65533;i&#65533;eA&#65533;&#65533;t&#1257;&#65533;@&#65533;l&#65533;&#65533;&#65533;&#277;b &#65533;&#1571;>&#65533;&#65533;m&#65533;&#65533;xr&#65533;&#65533;y&#65533;&#65533;Q&xc&#65533;&#65533;0&#65533;&#65533;&#844;&#65533;&#65533;&#65533;F5&#65533;@&#65533;&#65533;Y&#614;&#65533;0&#65533;@&#65533;&#65533;&#65533;&#65533;&#65533;&#65533;&#1932;&#65533;y&#65533;&#65533;RVH&#65533;&#65533;&#65533;y&#65533;&#65533;&#65533;&#65533;&#65533;(&#65533;Ml&#65533;B&#65533;&#65533;&#65533;$&#65533;`&#65533;	$-iQ^,&#65533;&#65533;&#65533;&#65533;&#65533;4fPZ%&#65533;2&#65533;&#65533;&#65533;&#65533;/&#65533;&#65533;@Bp&#65533;B&#65533;1^aB&#65533;&#65533;&#65533;&#65533;&#65533; &#65533;`J}&#65533;4&#65533;y&#65533;k05&#65533;Q&#65533;k&#65533;\^&#65533;&#65533;!&#65533;&#65533;&#65533;&#65533;&#65533;/&#65533;&#65533;8.<.W&#65533;&#65533;	x&#65533;&#65533;&#33536;:&#65533;&#65533;&#65533;&2&#65533;&#65533;tN&#1809;&#65533;E&#65533;hs:.v1=&#1540;&#65533;&#65533;&#65533;&#65533;&#65533;&#65533;&#65533;&#65533;t&#65533;&#65533;&#65533;j&#65533;~w u)(G&#1848;&#65533;&#65533;&&#1046;&#65533;!&#65533;D6
&#65533;&#65533;P&#65533;&#65533;&#65533;&#65533;&#65533;G$&#65533;&#65533;&#65533; &#65533;&#65533;L:&#65533;&#65533;@;1&#65533;&#65533;N&&#65533;&#65533;&#65533;(EQ&#65533;#&#65533;g&#65533;&#65533;	&#65533;]J
&#65533;&#65533;	4&#65533;V&#65533;]&#65533;&#65533;"-(&#65533;&#65533;H&#65533;&#65533;&#65533;&&#65533;di.
X&#65533;7&#65533;&#65533;&#65533;&#65533;e#&#65533;&#518;&#65533;&#65533;&#65533;/u20&#65533;&#65533;0&#65533;dDx&#65533;jj&#65533;g&#65533;&#65533;Y&#65533;7&#65533;&#65533;&#65533;4&#65533;&#65533;&#65533;
&#65533; &#65533;AGUC&#65533;&#65533;o&#65533;&#65533;<9 &#65533;&#65533;\&#65533;9&#65533;&#65533;
s'&#65533;&#65533;%&#65533;&#65533;h&#65533;&#65533;&#65533;&#65533;"&#65533;^*&#65533;&#65533;&#65533;&#65533;7&#65533;&#65533;&#65533;E&#65533;&#65533;&#65533;&#65533;@&#65533;&#65533;M&#65533;gC&#65533;&#65533;&#65533;&#65533;&#65533;&#1351;&#65533;&#1083;&#65533;&#65533;.&#1973;&#65533;^&#65533;J0&#65533;&#65533;&#65533;&#1024;&#65533;tY&h :&#65533;&#65533; "&#65533;\b&#65533;&#65533;&#65533;&#65533;&#65533;GPc)&#65533;$
&#65533;&#65533;&#65533;z<&#65533;&#65533;&A&#65533;LB&#65533;&#65533;&#65533;`&#65533;&#65533;&#65533;d%3&#65533;Oz&#65533;J&#65533;<&#65533;u&#65533;&#65533;&#65533;b&#65533;&#65533;&#65533;&#65533;h&#65533; p)
)u&#65533;xl&#65533;\&#65533;&#65533;&#65533;&#65533;&#65533;4x@&#65533;r&#65533;\&#65533;/&#65533;1&#65533;l&#65533;EEf3&#65533;&#294;&#65533;&#65533;&#65533;3&#65533;&#65533;<G`&#65533;bX&#65533;&#65533;8&#65533;4f&#65533;&#65533;CWY&#65533;Bs&#65533;N<a3&#65533;ol&#65533;V&#65533;&#65533;&#65533;>&#65533;	&#1024;&#65533;9&#65533;R&#65533;&#65533;	&#65533;CY&#65533;&#65533;&#65533;w>&#65533;&#65533;X&#65533;}&#65533;-&#65533;&#65533;&#65533; &#65533;&#65533;_d&#65533;8e,"`&#65533;&#65533;v*&#65533;&#65533;&#65533;&#65533;A&#24937;&#65533;0F&#65533;&#65533;&#65533;|&#65533;`&#65533;`!&#65533;85&#65533;&#65533;&#65533;&#65533;&#65533;&#65533;.l&#65533;&#65533;&#65533;&#522;&#65533; &#65533;^P&#65533;D&#65533;( Ht&#65533;&#65533;M&#65533;X	&#65533;&#65533;/8Y&#65533;R&#65533;IP&#65533;RLe&#65533;Rh&#65533;F&#65533;-pi&#65533;%&#65533;&#65533;&#65533;&#65533;&#65533;&#65533;H&#65533;G&#65533;&#65533;&#65533;r&#65533;Y,h&#65533;bH&#881;&#65533;&#65533;k&#65533;&#65533;?e3b(&#65533;&#1107;MR&#65533;P&#65533;A&#65533;|S&#65533;&#65533;&#65533;!&#65533;&#65533;[Y&#65533;h&#65533;8&#65533;&#65533;&#65533;
>&#65533;&#65533;:&#926;&#65533;&#65533;g&#65533;&#65533;&#65533;5+q&#65533;&#65533;!&#65533;&#65533;~Q\p8k.&#65533;q m"&#65533;&#65533;H+&#65533;f&#65533;/B&#65533;&#1868;&#65533;&#423;>&#65533;&#65533;]w]&#65533;&#65533;s&#65533;&#65533;&#65533;XGX`&#65533;&#65533;vo	&#65533;#"D&#65533;-&#65533;&#65533;n&#65533;&#65533;7p&#65533;2x74&#65533;&#65533;&#65533;&#65533;^R&#65533;&#1316;&#65533;&#65533;&#65533;m&#65533;&#65533;t&#65533;]w&#195;&#65533; &#65533;&#65533;&#65533;LBeG&#65533;DzB$&#65533;&#65533;u&#65533;&#65533;\&#65533;&#65533;L&#65533;j&#65533;&#65533;$6T&#65533;A&#65533;@&#65533;&#65533;[&#65533;r&#65533;&#65533;&#65533;8&#65533;&#65533;)&#65533;5&#65533;U /&#65533;@&#65533;&#65533;&#65533;-&#65533;&&#65533;1&#65533;&#65533;DL8&#65533;&#65533;3&#65533;Y&#65533;.j9&#65533;&#65533;-&#65533;jV&#65533;&#65533;&#65533;&#65533;3&#65533;&#65533;T&#65533;&#65533; &#65533;$FNr&#65533;V&#65533;"&#65533;&#65533;
8K&#65533;w&#1438;&#65533;&#65533;@&#65533;=	`F&#65533;&#65533;&#65533;&#65533;G&#65533;C&#65533;n&#805;L&#65533;&#65533;y&#65533;h&#65533;I&#1521;&#65533;&#65533;v&#65533;{p&#65533;&#65533;&#65533;0~AM&#65533;&#65533;&#65533;&#65533;b&#65533;@&#65533;O&#65533;&#65533;&#65533;&#65533;Pq*m8X&#65533;c&#65533;u&#65533;&#65533;&#1926;&#65533;L&#65533;&#65533;&#65533;&#65533;"&#65533;&#65533;]Eb6&#65533;89%&#65533;h&#1094;&#65533;&#65533;x&#65533;&#65533;&#65533;&#65533;F&#65533;)&#65533;&#65533;r&#65533;IO.q&#65533;q,&#65533;&#405;&#65533;&#65533;%&#65533;K&#65533;&#65533;&#65533;7&#65533;&#65533;&#65533;5B&#896;&#65533;yw&#65533;&#65533;r2&#65533;@&#65533;d&#65533;&#65533;&#65533;&#65533;
*P&#65533;&#65533;&#65533;&#65533;&#65533;EV&#65533;&#65533;.&#65533;&#65533;&#65533;&#65533;R3&#65533;&#65533;&#65533;f$Z&#65533;&#65533;:&#65533;qZP&#65533;e&#65533;9&#65533;&#65533;&#65533;&#65533;&#65533;	&#65533;G&#65533;&#65533;&#65533;&#65533;`&#65533;&#65533;&#65533;r&#65533;&#65533;|&#65533;&#65533;&#65533;P&#65533;&#65533;8&#65533;&#65533;	B&#472;&#660;&#65533;"&#65533;&#65533;,R_QD&#65533;&#65533; A&#12286;&#65533;&#65533;]&#65533;;&#65533;:&#65533;&#65533;)H&#65533;&#65533;&#65533;h&#65533;4&#65533;4&#65533;Oxv&#65533;l&#65533;?a;&#65533;&#65533;+&#65533;&#65533;&#65533;@&#65533;&#65533;&#65533;&#65533;&#65533;&#65533;I&#65533;&#65533;8$&#65533;@&#65533;8&#65533;&#65533;&#65533;&#65533;&#65533;&#65533;\&#65533;1&#65533;h&#65533;qk&#250;2&#65533;&#38627;&#65533;&#65533;&#65533;&#65533;&#595;=&#65533;&#65533;7z%#&#1830;&#65533;J &#65533;P&#65533;&#65533;Z&#65533;&#65533;&#65533;&#65533;&#65533;Y&#65533;&#65533;&#65533;1"&#65533;&#65533;&#65533;=~&#65533;&#65533;\Y.&#65533;'&#65533;&#65533;8&#65533;&&#65533;&#65533;gY&#65533;&#65533;&#65533;+&#65533;&#65533;&#65533;&#65533;>8&#65533;=&#65533;&#65533;#&#65533;&#65533;(&#65533;&#65533;h&#65533;&#65533;:&#65533;&#65533;&#65533;Q&#65533;#&#65533;F#&#65533;I&#65533;o`'o&#65533;&#65533; &#65533; &#65533;&#65533;&#65533;x&#65533;8&#32947;&#65533;*&#65533;&#65533;&#65533;&#65533;&#65533;`;&#65533; &#65533;&#65533;&#65533;&#65533;p&#65533;?0ES&#65533;S&#65533;&#65533;&#65533;&#65533;&#65533;&#65533;/o+&#65533;&#65533;&#65533;#&#65533;&#65533;#9&#65533;&#65533;&#65533;&#65533;T&#65533;&#65533;&#65533;&#65533;&#65533;&#65533;&#65533;4&#65533;Pa&#65533;K&#65533;&#65533;-&#65533;&#65533;.&#65533;#&#65533;6jcc&#65533;2&#65533;3&#65533;&#555;	&#65533;&#65533;&#65533;"#[&#65533;&#65533;r&#65533;l&#65533;&#65533;&#65533;2,&#65533;j&#65533;&#65533;&#65533;&#65533;&&#65533;8|&#65533;&#65533;2&#65533;|
.<&#65533;*L3*&#789;&#1994;8 &#65533;8&#65533;&#65533;&#65533;&#65533;&#1025;@.&#65533;+>&#65533;@&#65533;y&#65533;4,9Z&#65533;&#9278;0&#65533;&#1633;&#65533;)&#65533;&#65533;n&#65533;&#65533;&#65533;)&#65533;j&#65533;&#65533;&#65533;J/?X/A$&#65533;0&#65533;8&#65533;&#65533;.&#65533;&#65533;&#65533;&#65533;&#65533;'Hx&#65533;&#65533;I&#65533;&#65533;&#65533;&#65533;d1&#65533;&#65533;&#65533;&#65533;EB0&#65533;`&#65533;&#65533;&#65533;TdS$blE&#65533;&#65533;&#65533;X+0&#65533;&#65533;j&#65533;&#65533;+c;
&#65533;&#65533;N&#65533;&#65533;"&#267;x&#65533;.P&#65533;.`&#403;&#65533;o0F#)[&#65533;f&#65533;&#65533;PH&#65533;&#65533;&#65533;&#65533;&#426;&#531;R&#65533;r&#65533;&#65533;&#65533;A &#65533;&#65533;l&#65533;,yk=&#65533;&#65533;,&#65533;&#65533;&#65533;&#65533;	&#65533;kR3}&#65533;G&#65533;~&#65533;&#65533;&#65533;L&#65533;k&#65533;.<]&#65533;&#65533;&#568;'&#65533;&#65533;H&#65533;+~&#65533;"&#65533;&#65533;&#65533;P&#65533;o8C&#65533;&#65533;&#65533;&#65533;&#65533;[&#65533;.&#65533;&#65533;&#65533;&#65533;&#65533;h&#65533;&#1561;<&#65533;&#65533;&#65533;&#65533;&#65533;&#65533; 0&#541;&#65533;&#65533;C&#65533;#&#65533;$L3&#65533;&#65533;&#65533;&#65533;?&#65533;&#65533;I&#65533;&#65533;8&#65533;&#65533;:&#65533;$&#65533;&#65533;;*&#65533;+8&#65533;?&#65533;&#65533;&#65533;&#65533;a&#65533;(J&#65533;&#65533;0cz&#65533;2&#65533;+&#65533;&#65533;&#695;+
&#65533;&#65533;J&#65533;&#65533;D&#65533;!&#65533;&#65533;&#65533;66&#65533;&#65533;0&#65533;&#65533;X&#65533;(&#65533;&#65533;QbaF&#65533;X&#65533;&#65533;k&#65533;&#65533;	&#65533;&#65533;&#65533;&#65533;&#65533;&#65533;&#65533;&#65533;4&#512;&#65533;F$&#65533;<&#65533;s&#65533;&&#65533;&&#65533;C&#65533;b!Z&#65533;#X!&#65533;!&#65533;$&#65533;,&#65533;8&#764;&#65533;#&#184;&#22980;&#65533;&#65533;&#65533;&#65533;'&#65533;p&#65533;&#65533;k&#65533;&#65533;1-B.&#65533;&#65533;H&#65533;H&#65533;&#65533;"&#65533;J&#65533;(5&#65533;0"&#65533;&#65533;x&#65533;&#65533;&#65533;&#1039;P&#65533;&#65533;&#65533;&#65533;.&#65533;Y+&#65533;/&#65533;T&#65533;S[N&#65533;4K&#65533;&#65533;ElG|&#65533;c
H&#65533;&#65533;&#65533;*&#602;&#65533;aKJI@KE&#65533;&#65533;&#65533;&#65533;,J&#65533;&#65533;OH&#65533;&#65533;&#32804;$&#65533;V&#65533;&#65533;&#1024;&#65533;4&#65533;Y&#65533;&#1015;&#65533;&#65533;&#65533;0&#65533;&#65533;*#&#65533;&#65533;Z&#65533;&#65533;&#37430;Xv&#65533;&#65533;A&#65533;&#65533;&#65533;&#65533;&#65533;&#65533;&#65533;k&#65533;P&#65533;&#65533;&#65533;&#65533;&#65533;&#65533;&#65533;&#65533;	&#65533;&#65533;r&#65533;F ,&#65533;&#65533;&#65533;&#65533;$#&#65533;,&#65533;&#65533;&#65533;3H@!&#36878;&#65533;&#65533;}&#65533;&#65533;7&#1789;&#1709;&#65533;&#65533;&#65533;L3{
/;(&#65533;)&#65533;&#65533;gy&#65533;q&#65533;9Lr&#65533;&#65533;qMm&#65533;_&#552;&#65533;y&1&#65533;&#65533;X4q&#65533;`&#65533;&#65533;`&#65533;&#65533;&#65533;K2&#65533;&#65533;/&#65533;10K&#65533;4&#65533;c&#1241;:&#1561;&#65533;NF&#65533;D	H&#65533;&#65533;&#65533;N(&#65533;&#65533;&#65533;@%&#65533;&#65533;&#65533;&#65533;Nv26r&#65533;`
&#65533;L&#65533;0&#65533;&#65533;8Y	K&#65533;zNx&#65533;&#65533;&#65533;4&#65533;T&#65533;Pe&#65533;&#65533;U&#65533;@&#65533;T&#65533;&#65533;&#65533;t&#65533;&#65533;&#65533;	&#65533;&#65533;&#65533;{;Q&#65533;&#65533;&#65533;&#65533;a&#65533;0j{&#65533;P&#65533;&#65533;&#65533;&#65533;&#65533;&#65533;2l&#65533;"&#65533;&#65533; 	&#65533;&&#65533;&#65533;F&#65533;A&#65533;,DQ&#65533;I&#65533;&#65533;&#65533;M&#65533;f5&#65533;y&#65533;&#65533;&#65533;&#65533;&#65533;`%
&#65533;}&#65533;&#65533;&#1901;,L&#65533;)&#65533;&#65533;&#65533;&#65533;#&#65533;3&#65533;&#65533;Z&#65533;gA&#65533;c1&#65533;:[&#65533;&#65533;&#65533;[0&#65533;`&#65533;&#65533;&#65533;A&#65533;&#65533;&#65533;R]&#65533;&#65533;}&#65533;M&#65533;&#65533;&#592;K&#65533;&#65533;&#65533; 856eS{&#65533;&#65533;&#65533;]N&#65533;&#65533;&#65533;9&#65533;&#65533;&#65533;X&#65533;&#65533;&#65533;"&#65533;M&#65533;&#65533;	oS&#65533;l&#65533;&#65533;&#65533;&#65533;r&#258;&#65533;N&#65533;&#65533;E&#65533;4&#65533;O&#65533;?&#1552;&#65533;6&#65533;&#65533;Y&#65533;&#65533;&#65533;@&#65533;U&#65533;D#&#65533;&#65533;	l&#65533;&#65533;&#65533;O&#65533;&#65533;&#65533;&#65533;c&#65533;?c&#1270;&#65533;&#65533;d_c&#65533;&#65533;&#65533;&#65533;&#65533;r&#1600; &#65533;&#65533;v&#65533;&#65533;^&#65533;&#65533;j,&#65533;&#65533;&#65533;,V%&#65533;'[&#65533;&#65533;&#65533;&#65533;,&#65533;&#65533;38&#65533;XG&#65533;`&#65533;_&#65533;&#65533;&#65533;&#65533;&#65533;&#65533;@&#65533;&#48871;6(k&#65533;8}&#65533;&#65533;n&#1912; &#838;6&#65533;&#65533;&#65533;&#65533;&#65533;&#65533;&#65533;J&#65533;eI&#65533;z&#65533;j&#65533;S	{&#65533;:&#1039;&#65533;&#131;5R&#65533;&#65533;0&#65533;8&#65533;&#65533;$&#65533;(&#65533;&#65533;A&#65533;&#65533;c	&#65533;&#65533;&#65533;&#65533;&#65533;&#65533;&#65533;]	&#65533;&#65533;?&#65533;`C%&#65533;/&#65533;&#65533;&#65533;&#65533;I&#65533;I&#65533;5[PVB(&#65533;2&#65533;&#65533;&#65533;e&#65533;&#65533;&#65533;&#65533;p&#65533;&#65533;&#655;&#1542;OU&#65533;HJ
e&#65533;&#65533;=
&#65533;&#65533;&#1324;26#&#65533;a{&#688;&#65533;&#243;#iE5p"e&#65533;8&#65533;&#65533;\&#65533;&#65533;&#65533;3&#65533;&#65533;&#65533;<&#65533;m,&#65533;&#65533;p&#65533;iZ&#65533;&#65533;&#65533;E&#65533;&#65533;,&#1164;_&#65533;AA&#65533;&#65533;/&#65533;#hV&#65533;|LX&#65533;^&#65533;`&#65533;
+(6;&#65533;&#65533;V}&#65533;&#780;&#65533;&#401;-&#65533;P&#65533;H&#65533;H&#65533;&#832;IH&#65533;&}a&#65533;5&#65533;&#65533;/&#65533;&#65533;&#65533;&#65533; &#65533;&#65533;&#65533;R~&#65533;&#65533;UF&#65533;8&#65533;&#65533;&#65533;&#65533;A&#65533;&#65533;0u&#65533;:&#65533;<?&#65533;*&#65533;9&#65533;&#65533;&#65533;X8J&#65533;&#65533;&#65533;&#65533; &#65533;r&#65533;F&#65533;&#65533;HH X&#65533;(
&#65533;QT&#65533;&#65533;H0&#65533;`&#65533;DdA,P&#65533;	H
S
=F=&#65533;&#65533;&#65533;&#65533;&#65533;&#65533;@&#65533;&#65533;&#65533;&#65533;`\D&#65533;&#65533;&#65533;&#65533;}&#65533;(&#65533;&#65533;&#65533; &#65533;&#65533;=&#65533;&#65533;&#65533;A&#65533;&#65533;&#65533;&#65533;0h&#65533;.&#65533;&#436;&#65533;V[&#65533;+[1X&#65533;&#65533;&#65533;&#65533;j&#65533;W&#65533;&#65533;&#65533;[
&#65533;&#65533;&#65533;&#65533;\(m&#348;|&#696;nu&#65533;2&#65533;"&#65533;U&#65533;&#65533;Hen&#65533;f&#65533;h&#65533;&#65533;&#65533;W~q&#65533;0&#65533;&#1972;+&#65533;&#65533;e&#65533;k&#1744;4&#65533;&#65533;&#65533;&#65533;Kx&#65533;4&#65533;)&#65533;&#65533;&#65533;P&#65533;&#65533;d&#65533;&#65533;)(&#65533;O$~U&#65533;&#65533;&#65533;&#65533;K&#518;&#65533;Y&#65533;$&#65533;&#65533;&#65533;&#65533;&#334;&#65533;?(&#65533;c&#902;.h&#65533;-3D&#65533;&#65533;&#1931;&#65533;&#65533;N
&#65533;&#65533;a?&#65533;s&#1294;&#65533;&#65533;&#65533;V$eKVEA&#65533;&#65533; &#65533;&#65533;&#65533;&#65533;&#65533;K	&#65533;)&#65533;``=&#1613;&#65533;o:&#65533;,0`R>&#65533;&#65533;&#65533;d/&#65533;&#65533;#PjSnV&#65533;&#65533;&#802;&#65533;&#665;&#65533;&#65533;&#65533;&#1915;&#65533;&#65533;&#65533;&#65533;`	&#65533;&#65533;&#65533;h&#65533;Z&#65533;&#65533; &#65533;m(k&#65533;V&#65533;&#65533;W!-&#65533;r1&#65533;&#65533;&#65533;k&#65533;&#65533;&#65533;8&#65533;&#65533;=Zr&#65533;&#65533;&#65533;&#65533;H&#65533;&#65533;&#65533;4&v/H&#65533;&#65533;[&#65533;&#65533;&#65533;&#65533;`&#65533;`&#65533;	&#65533; &#912;&#65533;M
&#65533;&#65533;&#65533;&#65533; 6&#65533;&#65533;&#65533;&#65533;5&#65533;0H&#65533;,DTYd(&#65533;p&#65533;&#65533;&#65533;x&#65533;"&#65533;&#65533;<&#65533;*"i&#65533;&#65533;&#65533;)Q&#65533;&#65533;&#65533;66M&#65533;&#65533;I<&#65533;&#65533;W&#65533;1I&#65533;Z&#65533;&#65533;/Gnv&#65533;&#65533;?q&#65533;&#65533;&#65533;J&#65533;3\8&#65533;&#65533;&#65533;&#65533;&#65533;&#65533;&#65533;8&#64286;&#65533;&#65533;&#65533;&#65533;&#65533;&#1062;$&#65533;&#65533;&#65533;&#65533;o&#65533;&#65533;&#65533;&#65533;&#65533;&#65533;&#65533;&#65533;&#1420;&#65533;V&#65533;&#65533;&#640;+&#65533;o&#65533;&#65533;&#1024;&#65533;vR&#65533;&#65533;w%#`V&#65533;&#65533;:&#65533;&#65533;a&#65533;&#65533;&#65533;k&#65533;&#1200;&#65533;	&#65533;&#65533;8&#65533;&#65533;&#65533;&#65533;:&#65533;t&#65533;H &#65533;H&#222;o&#65533;0l&#65533;&#65533;&#65533;&#65533;&#65533;NP@~&#65533;&#65533;&#65533;o&#65533;&#65533;4f&#65533;&#65533;&#65533;&#65533;3i&#65533;&#65533;&#65533;&#65533;&#65533;8&#65533;>&#65533;<&#65533;&#65533;T2&#65533;&#65533;@#&#65533;0&#65533;^&#65533;?&#65533;0&#65533;&#65533;1&#65533;&#65533;f|Zj{&#65533;W&#65533;B&#65533;&#65533;&#65533;&#65533;&#65533;&#65533;y(#&#65533;&#65533;&#65533;:&#65533;t &#65533;&#65533;&#65533;/&#65533;&#65533;&#65533;/8e&#65533;&#65533;&#65533;]A&#65533;/@AQ&#65533;b&#65533;&#65533;&#65533;&#65533;&#65533;P&#65533;&#25975;&#65533;&#65533;&#65533;&#65533;(&#65533;5t&d&#65533;hx&#65533;&#65533;5,`&#65533;&#65533;&#65533;3&#65533;&#65533;)&#65533;t@&#65533;&#65533;_&#65533;&#65533;J&#65533;&#65533;&#65533;&#65533;tq1&#65533;&#65533;.p&#65533;C&#16968;/&#65533;&#65533;&#65533;n&#65533;R&#65533;&#65533;&#65533;&#65533;&#65533;50&#65533;&#65533;c&#65533;&#65533;^&#65533;&#65533;(q&#214;b&#65533;&#518;&#65533;&#65533;&#65533;!&#65533;E&#65533;&#65533;l&#65533;!&#65533;&#65533;&#65533;&#65533;#HP&#65533;0E&#65533;&#65533;)J&#65533;&#1087378;R&#65533;&#65533;>&#65533;&#65533;&#65533;D&#65533;&#65533;&#65533;%&#65533;&#65533;&#65533;&#65533;0!!&#65533;O&#65533;&#65533;&#65533;&#65533;&#65533;&#65533;hPl&#65533;&#65533;&#65533;,=P&#65533;&#65533;_;&#65533;d&#65533;&#65533;p&#65533;&#65533;s7$&#65533;&#65533;8&#65533;P`&#65533;	x&#65533;O&#65533;&#65533;&#65533;&#65533; [&#1539;hQ&#65533;je
&#65533;&#65533;'&#65533;&#65533;=&#65533;fMo'(&&#737;[_&#65533;a&#65533;G&#65533;0y&#65533;&#65533;1p(B &#65533;&#65533;&#65533;'`&#65533;&#65533;&#65533;&#65533;&#65533;p-&#65533;&#65533;&#65533;V&#65533;&#65533;&#65533;&#447;of&#653;&#65533;JY&#65533;&#65533;G&#65533;&#65533;&#65533;"*&#65533;`N&#65533;&#65533;&#65533;O`&#65533;`-8&#65533;X&#65533;6&#65533;Y&#65533;&#65533;H&#65533;H5&#65533;ys)[&#65533;/ 1&#65533; &#65533;CQ&#65533;*&#321;&#65533;&#65533;&#479;?, y&#65533;&#65533;!N&#65533;8&#65533;(x&#65533;m3p"&#65533;L:&#65533;&#49378;&#65533;&#65533;1I&#65533;!&#65533;&#331;I&#65533;$&#65533;&#65533;tR&#65533;I&#65533;D&#65533;x&#65533;&#1206;7
&#65533;&#410;&#65533;&#65533;&#65533;XZ&#65533;&#65533;r@#&#65533;-7d&#65533;D&#65533;&#65533;jd&#65533;P!&#65533;&#65533;
&#65533;n&#65533;
&#65533;&#65533;Xy&#840;B&#65533;&#65533;%!*e&#652;$&#536;/g&#65533;|	fC&#65533;&	_lx&#65533;"F &#65533;b*SnY&#1611;&#65533;&#65533;,&#65533;LZ&#65533;		X&#65533;&#65533;&#65533;#R;&#65533;&#65533;!$~&#65533;&#65533;&#1189;.H}0!F	`&#65533;&#65533;&#65533;&#65533;&#65533;&#1783;J&#65533;S&#65533;n&#65533;:&#65533;&#65533;&#1719;J&#65533;)&#65533;&#65533;lR&#65533;B4 @R&#65533;K&#65533;&#65533;&#65533;]&#65533;&#65533;&#65533;e&#65533;j&#65533;&#65533;&#908;o<p&#65533;G&#65533;&#65533;$p&#65533;p&#65533;&#65533;>&#65533;@
m&#65533;&#65533;&#65533; -&#65533;Cm)|1&#65533;&#65533;&#65533;&#65533;	P&#65533;&#65533;&#65533;&#65533;$PR&#65533;)&#65533;&#65533;Q&#65533;|&#65533;AN&#65533;&#65533;&#65533;&#65533;48&#65533;&#65533;1 SL7&#65533;d1 	$&#65533;&#65533;DQIMb&#65533;PJ&#65533;&#65533;(N&#65533;w&#65533;6
hu&#65533;oh&#65533;F,&#65533;&#65533;&#65533;@%fm0&#65533;jU&#65533;&#65533;mU&#65533;@/
D0B&#290;0&#65533;&#65533;
&#65533;1&#65533;E0F&#65533;&#65533;eP@Aa&#65533;&#65533;)t&#65533;&#65533;&#65533;&#65533; e&#65533;r&#65533;&#65533;&#65533;&#65533;zZm&#65533;&#65533;&&#65533;l&#65533;&#65533;&#65533;C&#65533;&#65533;&#65533;B&#65533;&#65533;&#65533;@%&#65533;|KoPtI	\&#65533;&#65533;&#65533;\]s&#65533;4&#65533;&#65533;&#65533;:&#65533;&#65533;- &#65533;X&#705;y&#65533;&#65533;{R&#65533;&A&#65533;b&#65533;|&#65533;A&#65533;T&#65533;M&#65533;&#65533;q&#273;SK&#65533;$-) $
a&#65533;&#65533;v`C0&#65533;&#65533;&#65533;C#@?&#65533;&#65533;b0#&#65533;A-&#1660; &#65533;&#65533;-&#65533;"P&#65533;&#65533;P		)&#65533;&#65533;G2|&#65533;H7&#65533;&#65533;&#65533;&#1045;W&#65533;8&#65533;FK6&#65533;&#595;&#1548;&#65533;&#65533;8QI&#65533;$ &#65533;&#65533;O^f&#65533;&#65533;Gq\&#65533;&#65533;e6&#65533;U|&#65533;t,X&#354;@s&#665;&#65533;x&#65533;&#65533;F&#65533;&#65533;&#65533;&#65533;T&#65533;xP&#65533;/
&#65533;i&#65533;4L&#65533;&#65533;A	|"&#65533;2&#65533;&#65533;&#65533;&#65533;]wW&#65533;AE,|&#65533;&#65533;6&#65533;&#65533;&#65533;#0[&#65533;RVZ&#65533;&#65533;&#65533;vZ#|&#65533;h5&#65533;&#65533;"&#65533;&#65533;&#65533;&#65533;f&#65533;&#65533;&#65533;&#65533;&#65533;7
q|30o&#65533;8%&#65533;Q&#65533;&#65533;&#65533;&#65533;N]02&#65533;&#65533;&#65533;!&#65533;&#65533;&#65533;&#65533;&#65533;f&#65533;
&#65533;&#65533;y&#65533;^u&#65533;Hq&#65533;&#65533;nIi<@I6&#65533;x&#65533;e&#65533;&#65533;&#65533;"&#1058;(&#65533;&#65533;;&#65533;&#65533; &#65533;&#65533;&#65533;&#65533;#&#65533;1&#65533;a\8&#65533;&#65533;m&#561;&#65533;&#65533;&#65533;"DI&#65533;"B&#65533;&#65533;<&#65533;':&#65533;M&#65533;yo&#65533;&#65533;&#65533;Vr&#65533;#} ~y&#65533;&#860;&#65533;&#65533;1&#65533;J&#65533;&#65533; &#65533;z&&#65533;&#65533;T&#65533;]FS&#65533;&#65533;6&#65533;iM&#65533;&#65533;&#65533;&#65533;V	:&#65533;%OTkK&#65533;&#65533;&#65533;B&#65533;&#65533; E&#65533;&#65533;h&#65533;&#65533;&#65533;&#65533;
&&#65533;&#65533;&#65533;n&#65533;*&#65533;&#65533;(&#65533;!&#65533;02`fb#&#65533;0a+bB&#65533;(W&#65533;N&#65533;&#65533;&#65533;"2&#65533;*&#1448;&#65533;7&#65533;"&#65533;`A&#65533;&#65533; &#65533;&#65533;iKW&#65533;&#65533;TB0C&#65533;p!&#65533;&#65533;|#&#65533;&#65533;#&#65533;d&#65533;	&#1989;&#65533;!&#65533;&#65533;&#65533;&#65533;<7p\&#65533;&#65533;&#65533;= @\&#65533;&#65533;T&#65533;&#65533;&#65533;&#65533;&#1019;&#65533;&#65533;=&#65533;
&#65533;^
&#65533;&#65533;&#65533;_&#65533;"&#65533;R	&#65533;&#65533;`&#65533;,&#65533;(F~,H	^&#65533;&#65533;F&#404;&#65533;o>&#65533;@&#65533;&#65533;&#65533;&#65533;&#65533;@&#65533;,&#65533;&#65533;&#65533;&#65533;J&#1031;Eb&#65533;O&#65533;&#65533;&#65533;.xA&#65533;&#65533;KD&#65533;(:&#65533;&#65533;&#65533;&#65533;<&#65533;>#QS	&#65533;45&#65533;&#65533;NX!%&#65533;&#65533;5&#65533;&#65533;E&#65533;&#65533;&#65533;*&#65533;&&#65533;m&#65533;&#65533;&#65533;&#65533;J)&#576;u&#65533;&#65533;&#65533;&#65533;S*P&#65533;&#65533;F&#65533;&#65533;&#804;&#65533;&#65533;j&#65533;&#65533;&#1327;p&#292;&#65533;I1&#65533;&#65533;&#65533;&x&#65533;&#65533;&#65533;/6&#65533;	T&#65533;+@&#1480;&#65533;&#177;&#65533;&#65533;&#65533;S&#65533;&#65533;p&#65533;j$R&#65533;&#65533;&#65533;&#65533;&&#65533;	&#65533;&#65533;&#65533; &#1898;j&#2242;.l&#65533;&#65533;&#65533;*Q=Jx#&#65533;(#&#4303;B&#65533;&#65533;%&#65533;|&#65533;2&#65533;<&#65533;&#65533;1&#65533;&#65533;~&#65533;@&#65533;&#65533;&#65533;7(&#65533;&#65533;&#65533;&#65533;K&#65533;[&#65533;"&#65533;&#65533;$&#65533;&#65533;0R&#65533;m&#65533;&#65533;&#65533;p&#65533;C&#65533;	&#65533;XI&#65533;&#65533;&#65533;&&#65533;&#65533;&#65533;&gNpvA&#65533;&#65533;&#65533;K&#65533;&#65533;&#1208;v4&#65533;&#65533;^&#65533;*U&#65533;&#665;&#65533;&#65533;.&#65533;L&#65533;,V*?&#65533;&#65533;O&#65533;`$`q&#65533;&#65533;>&#65533;f	b0&#65533;5&#65533;!8&#65533;H&#65533;$>
R&#65533;&#65533;(&#2024;&#65533;&#65533;&#65533;j&#65533;&#65533;D
>&#65533;&#65533;O&#65533;jx&#65533;nI&#65533;&#65533;&#65533;V&#65533;&#65533;`:/&#65533;*:o,(&#65533;H&#65533;8&#65533;L&#65533;&#65533;&#65533;&#65533;&#65533;&#65533;^&#65533;&#911;I}pK^ SBR&#65533;&#149;TAfn&#65533;'X&#65533;y&#65533;&#65533;&#65533;dR&#65533;&#65533;&#65533;"&#65533;&#65533;&#65533;7&&#65533;&#65533;>	&#65533;&#65533;&#65533;g&#1976;&#65533;&#65533;&#65533;&#65533;I&#65533;-A0&#65533;&#65533;#&#65533;&#65533;&#65533;@j0&#65533;&#65533;&#65533;c/&#65533;D&#65533;7+|&#65533;-&#65533;&#1047;&#65533;&#65533;&#65533;K\&#65533;G&#65533;&#65533;&#65533;&#65533;&#65533;r$3&#65533;&#65533;?&#65533;&#65533;a@a&#65533;&&#65533;&#65533;IRz&#65533;&#65533;d&#65533;&#65533;&#65533;>!
(&#65533;&#65533;Ao&#65533;s>&#65533;&#65533;VB1&#65533;)&#65533;&#65533;+&#65533;8t&#65533;&#9494;&#65533;a&#65533;&#65533;&#65533;7v&#65533;U&#65533;&#65533;PkTB{X&#65533;%&#65533;&#65533;&#65533;&#65533;&#65533;X`&#65533;H&#283;&#65533;*u&#65533;&#65533;w&#65533;&#65533;.:&#65533;\&#65533;7D&#65533;Z&#65533;l&#65533;&#65533;&#65533;F&#65533;&#65533;"&#65533;Z&#65533;&#652;:&#65533;,&#65533;&#65533;\3&#65533;vnF&#65533;&#65533;&#65533;Ge8l&#65533;&#65533;,&#65533;&#65533;&#65533;&#65533;@&#65533;2&#65533;ynQH
#&#65533;&#65533;Y&#65533;p&#65533;J<l&#65533;M%T&#65533;&#1797;oXK&#65533;"&#65533;&#65533;"&#65533;( &#65533;&#65533;,&#65533;"k&#65533;O&#65533;&#65533;+-&#65533;&#65533;&#65533;&#65533;@&#65533;gA0L&#65533;&#1159;&#65533;f@&#65533;&#65533;&#65533;&#65533;&#65533;$&#65533;d$&#65533;M&#65533;F-&#65533;&#65533;v&#65533;&#65533;-Y&#65533;J&#65533;h(&#65533;&#65533;&#65533;J$m&#65533;p&&#65533;F	K&#65533;&#65533;(@[?&#65533;H+(<&#65533;-&#65533;&#65533;&#65533;&#65533;h&#65533;'&#1472;&#65533;&#65533;@
&#65533;&#65533;	&#65533;&#65533;mm&#65533;&#65533;k&#65533;&#65533;Pk&#65533;&#65533;k&#65533;,&#65533;DT&#65533;aR{&#65533;h&#65533;&#65533;&#65533;/&#65533;.&#65533;l&#65533;&#65533;AB&#65533;|&#65533;#t&#65533;&#65533;&#65533;n&#65533;&#65533;R&#65533;=o&#65533;&#65533;&#65533;X&#65533;cjn&#65533;)&#65533;&#65533;&#65533;2&#65533;&#65533;&#65533;~&#65533;f&#65533;H&#65533;&#532;&#65533;p&#65533;|&#65533;&#65533;&#65533;`&#65533;&#65533;X&#65533;$&#65533;H&#565;f&#65533;d&#10621;&#65533;Nl&#65533;C^=@&#65533;J1&#65533;)O&#65533; &#65533;0&#65533;3&#65533;W
2&#65533;d&#65533;C&#581;c&#65533;{1F_&#65533;&#65533;VU&#65533;r&#65533; &#65533;aY&#65533;@&#65533;&#32920;&#65533;&#65533;&#1621;&#65533;&#65533;&#65533;&#65533;&#65533;&#65533;&#65533;&#65533;&#65533;5&#65533;&#65533;&9&#65533;&#65533;&#65533;&#65533;&#65533;&#65533;I&#65533;&#65533;&#65533;%(&#65533;g;&#1786;&#65533;G7&#65533;&#770;&#65533;4 .&#65533;Z,P&#65533;&#65533;Ir&#65533;&#65533;&#65533;W,&#65533;$&#65533;&#65533;7X&#65533;&#65533;A&#65533;&#65533;P&#65533;xC,&#65533;x&#65533;&#65533;P
&#65533;&#65533;&#65533;BFA&#65533;L&#65533;Z&#65533;`<&#65533;
&#268;&#65533;&#65533;5&#65533;l&#65533;"&#65533;Q&#65533;&#65533;l@&#65533;&#942; ^A&#65533;&#65533;&#65533;&#65533;b&#65533;&#65533;&#65533;&#65533;&#65533;g&#65533;&#65533; HR%@D&#65533;&#65533;TS&#65533;N&#24896;y\&#65533;dA&#65533;G"&#65533;&#65533;y&#65533;T&#65533;&#65533;&#1031;&#65533;i@&#65533;&#65533;&#65533;&#65533;T^&#65533;&#65533;&#65533;&#65533;&#65533;Y^&#65533;&#65533;&#65533;_-&#65533;|&#65533;L&#65533;&#65533;&#65533;&#65533;&#65533; &#65533;|T&#65533;&#65533;&#65533;D&#65533;&#65533;P&#65533;&#65533;)&#65533;Z&#65533;&#65533;@&#65533;&#65533;&#65533;k&#65533;&#448;8E&#65533;a&#2001;&#65533;5&#65533;PA&#65533;&#65533;&#65533;&#164;DH`&#65533;O&#65533;V&#65533;&#65533;&#65533;NH&#65533;$&#65533;&#65533;YAz&#65533;&#65533;&#65533;Gp&#65533;&#65533;|&#65533;d&#65533;&#65533;&#65533;&#65533;&#1249;&#65533;&#65533;&#65533;Q&#65533;&#65533;&#65533;<&#1881;&#65533;&#65533;@F&#65533;&#65533;OB&#65533;&#65533;&#65533;E&#65533;t&#65533;T &#65533;Q&#65533;$&#65533;D&#65533;Q&#65533;&#65533;&#65533;%&#65533;y&#65533; F&#65533;Kt(&#65533;&#65533;&#65533;&#65533;:&#65533;&#65533;&#65533;d&#252;&#65533;k&#65533;&#65533;m&#65533;&#65533;&#65533;&#65533;C&#65533;&#65533;^(&#65533;)&#1781;}&#65533;&#65533;&#65533;#&#65533;d&#65533;e&#65533;#(! &#65533;LY&#65533;xp&#65533;TX&#65533;&#65533;.&#65533;A&#65533;&#65533;&#65533;&#65533;&#65533;&#65533;&#65533;lCPly&#65533;(H&#65533;hJ
x&#65533;F&#65533;&#65533;&#65533;&#65533;Y&#65533;I&#65533;&#65533;_&#65533;A&#65533;&#65533;&#65533;&#65533;&#65533;D,&#65533;&]&#65533;E&#65533;&#65533;N&#65533;	&#65533;&#65533;&#65533;&#395;8V&#65533;4&#65533; &#65533;&#65533;&#65533;'&#65533;&#65533;DxDH&#65533;,.X&#65533;&#65533;&#65533;'&#65533;X&#65533;L
&#65533;&#65533;]&#65533;&#65533;&#65533;&#65533;$H	L&#65533;&#65533;M&#65533;&#65533;Pt&#65533;Z&#65533;(&#65533;&#65533;&#877;&#1231;&#65533;&#65533;-&#65533;"%l&#65533;-&#65533;&#65533;
&#65533;@/&#65533;"\&#65533;,&#65533;@<&#65533; &#65533;FA@Ox&#65533;&#1473;&#65533;0H`&#65533;QWTc5&#65533;&#65533;\`O&#1804;M&#65533;A&#65533;a&#65533;kB&#65533;&#65533;(R&#65533;2E&#65533;uA(&#65533;X&#864;&#65533;&#65533;W&#65533;&#65533;&#65533;=&#65533;Q&#65533;&#65533;&#65533;&#65533;'zb2&#65533;&#65533;&#65533;&#65533;&#65533;&#65533;&#65533;7 $R&#65533;&#65533;&x&#65533;&#65533;$&#65533;B &#65533;&#65533;y&#65533;&#65533;&#65533;{&#65533; &#65533;&#65533;B!G&#65533;&#65533;&#65533;&#65533;&#65533;&#65533;M&#65533;&#65533;&#65533;&#65533;&#65533;V&#65533;\&#65533;&#65533;0`A&#65533;&#65533;&#65533;@&#65533;&#65533;H	G^SLL
5L0"1}n`Z&#65533;P&#65533;&#65533;E8&#65533;&#65533;@&#65533;$&#65533;&#953;&#65533;&#65533;&#65533;7&#65533;&#65533;&#65533;Y&#65533;&#65533;&#65533;nv@p&#65533;E&#65533;K&#65533;@h&#65533;&#65533;h[r7l&#65533;#4&#65533;g&#65533;7X7&#65533;%&#65533;&#65533;&#65533;&#65533;&#65533;T&#65533;bIP&#65533;]&#65533;SZ&#65533;&#588;&#65533;\PM$&#774;|&#65533;@&#65533;C&#65533;ta&#65533;(Z&#65533;&#65533;&#65533;d&#65533;&#65533;&#65533;L&#65533;4R&#65533;^f>QB/&#65533;B&#65533;&#65533;&#65533;|&#65533;&#65533;&#65533;&#65533;&#65533;A&#65533;
&#65533;B&#65533;&j&#65533;&#65533;
<&#65533;;&#65533;HK&#65533;J&#65533;T&#65533;MM&#65533;&#65533;&#65533;&#65533;&#65533;&#65533;&#181;&#65533;8&#65533;&#65533;?&#65533;Q&#65533;0tq&#65533;y$T&#65533;L&#65533;&#65533;$`Kl&#65533;C&#65533;&#65533;&#65533;&#65533;G&#65533;d&#65533;t&#65533;&#65533;mCL@Hz@&#65533;X&#65533;@@&#65533;&#65533;n&#65533;@K|A&#65533;A&#65533;[AP&#65533;&#65533;0`&#1280;~
&#65533;J&#65533;&#1483;&#65533;&#1559;DK&#65533;@&#65533;&#65533;&#65533;&#65533;S&#65533;h&#65533;&#65533;&#65533;d"&#65533;&#65533;&#132;ni/&#65533;E&#65533;&#65533;r&#65533;Wj&#65533;&#65533;~&#65533;x&#65533;&#1425;K"P&#65533;q&#65533;&#65533;&#65533;(7&#65533;@Z&#65533;&#65533;e&#65533;+=@6&#65533;P&#65533;&#65533;&#65533;[d&#65533;&#65533;&#65533;<F>i&#65533;)@u&#65533;
`&#65533;&#65533;&#65533;&#65533;E &#65533;L)&#65533;&#65533;AeZ&Z<&#65533;&#65533;vi&#65533;&#65533;_>)&#65533;&#65533;&#65533;&#65533;&#340;MB&#65533;&#65533;&#65533;7&#65533;@&#65533;&#65533;&#65533;f&#65533;?&#65533;&#65533;&#65533;^&#65533;Q5Q&#65533;&#65533;o&#65533;&#65533;a&#65533;'F&#65533;_^&#65533;&#65533;B	$&#65533;&#950;&#65533;&#65533;a&#65533;F(&#65533;&#65533;&#65533;&#65533;p&#23261;i&#65533;\R4MB&#65533;&#65533;blH&#65533;&#65533;&#65533;&#65533;&#1057;C@&#65533;&#65533;&#65533;&#65533;&#65533;|@&#65533;D&#65533;X1DS
(&#65533;&#65533;&#65533;!&#65533;&#65533;C&#65533;&#1483;h&#65533; E&#65533;"&#65533;b&#65533;L&#65533;&#65533;-&#65533;8((&#65533;&#65533;T&#65533;&#689;R/|@/&#65533;%&#65533;&#65533;76&#65533;&#65533;PPA&#65533;Q&#65533;y9
&#65533;&#65533;$&#65533;&#65533;xCG&#65533;E&#65533;hE^TE&#65533;p&#19990;&#65533;&#65533;&#65533;}&#65533;%&#65533;-Z&#1400;P?&#65533;&#65533;<F6&#65533;&#3253;&#65533;xQ&#65533;&#65533;&#65533;&#65533;%dB4J &#65533;&&#65533;&#65533;z&#65533;&#65533;V&#65533;&#65533;&#65533;&#65533;&#65533;&#65533;&#65533;'&#65533;&#65533;*~&#65533;Px&#65533;o&#65533;}&#65533;&#65533;/&#65533;&#65533;&#65533;!J&#65533;&#65533;cQ&#65533;Cs&#65533;t&#65533;WO&#65533;b[A8&#790;p&#65533;&#65533;&#65533;a&#65533;A	daH`P&#65533;&#1037;#&#65533;p,Wqdp&#65533;&#65533;&#65533;&#65533;>&#65533;@1y&#65533;6FD&#65533;$&#65533;&#65533;L&#65533; &#65533;P&#1286;2&#65533;:F&#65533;<&#65533;H&#65533;&#65533;-&#65533;*&#65533;&#65533;&#65533;b&#65533;Y&#65533;&#65533;k&#65533;&#65533;&#65533;X&#65533;&#65533;&#65533;&&#65533;mA&#65533;-
&#65533;&#65533;#&#65533;)&#1037;t&#65533;<.&#65533;:
P@&#65533;&#1638;E&#65533;#&#65533;a&#65533;&#65533;&#65533;,&#65533;,I&#65533;&#65533;I	&#65533;&#65533;&#65533;UM&#65533;&#65533;&#65533;@%,X&#42880;7&#65533;AJ&#65533;Q	&#65533;&#65533;&#65533;MA8&#65533;&#65533;fBd*,&#65533;&#65533;&#65533;&#65533;Z&#65533;&#65533;>lKx&#65533;7PBX>&#65533;ku&#65533;0&#65533;&#65533;&#65533; &#65533;]&#65533;8|NJ&#65533;&#65533;&#65533;&#65533;B&#65533;U&#65533;W&#65533;&#65533;!&#65533;&#65533;&#65533;/$[G	h!p&#65533;
8&#65533;#d&#65533;&#65533;R&#65533;D.&#65533;&#65533;q&#65533;A&#65533;&#65533;&#65533;A`&#65533;&#65533;a4&#65533;&#65533;&#65533;h&#65533;%&#65533;&#65533;&#65533;&#65533;@pm(&#65533;&#65533;J&#65533;&#65533;B@&#65533;(	(&#65533;&#65533;0	L&#256;p&#65533;&#65533;&#65533;,N&#65533;&#65533;V.&#65533;&#65533;&#65533;&#65533;&#65533;q&#65533;AK&#65533;&#65533;yM&#65533;m&#65533;&#65533;a&#65533;@l%&#65533;&#65533;&#65533;$&#65533;-I&#657;&#770;&#65533;s5&#65533;&#65533;Yd&#861;0\d&#65533;/&#65533;&#65533;P&#65533;&#65533;Ds&#65533;&#65533;&#65533;"&#65533;Mh&#65533;&#65533;&#65533;&#65533;"&#65533;Ff&#65533;&#65533;dZi&#65533;&#65533;&#65533;U&#65533;)w&#65533;&#65533;I7&#65533;&#65533;&#65533;B$,&#65533;@&#65533;JE^&#65533;&#65533;&#65533;&#65533;j/!&#65533;B@&#65533;&#65533;&#65533;!#&#65533;e&#65533;&#65533;&#65533;%&#65533;&#65533;F&#65533;MW&#65533;zP&#65533;&#65533;&#65533;y`&#65533;&'';&#65533;A	&#65533;&#65533;HT&#65533;Mm&#65533;j&#65533;$&#65533;&#65533;D&#1282;&&#65533;&#65533;m&#65533;2&#65533;\x&#65533;mO&#1607;,V&#330;&#65533;&#65533;&#65533;&#65533;!	HB&#65533;<B&#65533;n7&#65533;&#65533;6&#65533;(X&#65533;&#65533;&#65533;&#1311;Z%&#65533;N@x&#65533;&#65533;B&#65533;&#65533;&#65533;C&#65533;&#65533;7
&#65533;&#65533;p8C&#1508;0&#65533;&#65533;&#65533;N4`[&#65533;&#65533;&#65533;]&#65533;&#65533;W&#65533;&#65533;&#65533;&#65533;&#65533;&#349;T&#65533;&#65533;H&#65533;7(@&#65533;&#65533;&#65533;0E&#65533;&#65533;YN8&#65533;8&#65533;&#65533;&#65533;&#65533;*t&#65533;*l&#65533;54e&#694;/8X%%&#65533;(&#65533;&#65533;1&#65533;&#65533;8&#65533;&(D;&#65533;
&#65533;f&#65533;&#65533;@ o/0&#65533;	&#65533;&#65533;&#65533;&#65533;jsx&#65533;&#65533;&#65533;&#65533;&#65533;M&#65533;7`&#65533;&#65533;&#538;&#65533;hr&'vP&#65533;O`&#65533;HDB&#65533;&#65533;!&#65533;&#65533;&#65533;&#65533;SA&#65533;&#65533;&#65533;H&#65533;&#65533;&#65533;g&#65533;B&#65533;-&#65533;&#65533;'&#65533;&#65533;&#65533;&#1367;Y&#65533;u&#65533;X
<&#65533;&#65533;BL&#65533;
&#65533;u&#65533;&#585;&#65533;&&#65533;&#65533;n&#65533;&+}@&#65533;&#215;&#65533;&#65533;&#65533;&#65533;B&#65533;&#65533;a+at(t5&#65533;FDn*&#65533; &#65533;A&#65533;&#65533;%&#65533;	_&#65533;&#65533;&#65533;[&#51549;TB&#65533;&#65533;`&#65533;&#65533;&#65533;&#65533;$0HL&#65533;&#65533;&#65533;$&#65533;5&#65533;&#65533;x&#65533;&#65533;&#65533;&#65533;qd&#65533;qC&#65533;6&#65533;&#65533;&#65533;z&#65533;`ZO	&#65533;&#65533;&#65533;W&#65533;B%&#17904;&#65533;M&#65533;&#65533;&#65533;&#65533;&#65533;j&#65533;&#65533;FB&#65533;@&#65533;c&#65533;v&#65533;&#65533;
&#65533;7&#65533;&#65533;&#65533;&#65533;T&#65533;&#65533;Oo&#65533;&#65533;AX@&#65533;&#65533;&#65533;eC
&#65533;&#65533;-&#65533;&#65533;x&#65533;A&#65533;&#65533;&#65533;&#65533;(&#65533;KT&#65533;&#65533;&#65533;P&#65533;&#65533;&#65533;S&#65533;'&#65533;&#65533;M&#65533;&#65533;m`&#983;`&#65533;&#65533;d&#65533;&#65533;&#65533;&#65533;&7t&#65533;	&#65533;*&#65533;&#65533;&#65533;h&#65533;{b&#65533;&#65533;v_O-&#65533;A5v&#65533;#4(X&#65533;&k&#65533;&#65533;h%&#65533;&#65533;&#65533;&#65533;VZT&#65533;z&#65533;&#65533;$&#65533;&#65533; &#65533;9_&#65533;]&#65533;&#65533;8&#65533;&#65533;&#65533;&#65533;&#65533;I&#65533;@f&#65533;&#65533;7<&#65533;L&#65533;7&#65533;MD	A&#65533;&#65533;&#65533;A/X u&#65533;&#65533;B&#65533;&#65533;X&#65533;&#65533;&#65533;&#65533;&#65533;&#65533;&#65533;Hn%&#65533;#&#1315;&#65533;&#65533;Y&#65533;&#65533;L&#65533;&#1660;&#65533;7&#65533;&#65533;&#65533;&#65533;0T&#65533;zT&#65533;Q&#65533;b&#65533;C&#65533;w<!&#65533;V&#65533;y&#65533;&#65533;z&#751;#&#65533;&#65533;z&#65533;&#65533;ym&#65533;\&#65533;&#65533;\a\&#65533;&#65533;m&#783;&#65533;
T&#65533;Y9D&#65533;@&#65533;"&#65533;&#65533;&#65533;f0.[&#65533;&#65533;rQ&#65533;&#1123;:	Lb&#65533;&#964;&#65533;&#964;&#65533;7<&#65533;N(&#65533;&#65533;&#65533;1
&#65533;v&#65533;{&#65533;&#65533;)&#65533;&#65533;&#65533;7@&#65533;"z&#65533;j &#65533;o&#65533;$&#65533;&#65533;&#65533;%(@w&#65533;&#65533;"T	&#65533;^B&#65533;&#65533;&#65533;uA&#65533;&#65533;&#65533;&#65533;	&#65533;&#65533;P&#65533;B&#65533;`1&#65533;&#65533;E&#65533;&#65533;&#766;&#65533;|&#65533;&#65533;&#65533;&#65533;&#65533;&#65533;8&#65533;I&#65533;&#566;`&#65533;&#65533;{]&#65533;&#65533;&#65533;rJ&#65533;=GY]tA&#65533;T&#65533;&#65533;EB&#65533;d/&#65533;>&#65533;&#65533;h&#65533;e@@Q*&#65533;
aOe0<&#65533;&#65533;&#65533;9&#65533;W&#65533;&#65533;b&#65533;WfW&#659;&#65533;&#65533;}&#65533;a&#65533;&#65533;&#65533;&#65533;&#65533;&#65533;&#65533;&#65533;T@&#65533;&#65533;&#65533;&#65533;V&#65533;9S&#65533;&#65533;&#65533;&#65533;H&#65533;=&#65533;&#65533;&#65533;Z&#65533;A~H&#65533;:A|Y&#65533;&#65533;n_<[&#65533;&#265;1S&#65533;@&#65533;v&#65533;o}&#65533;z8%L#`&#65533;@h@P.@&#65533;&#65533;a&#65533;&#65533;b&#65533;1&#65533;&#439;0&#65533;&#65533;&#65533;A%&#65533;B&#65533;P&#304;jRQ&#65533;&#344;JII&#65533;D&#65533;&#65533;!&#1463;
&#65533;`f&#65533;&#65533;!&#65533;&@&#65533;&#65533;&#65533;&#65533;2`&#65533; 
P
h&#65533;Z&#65533;0!03N&#65533;&#65533;&#65533;@&#65533;&#65533;&#65533;&#65533;k&#65533;hYs&#65533;T&#1216;&#65533;&#65533;	t&#65533;&#65533; `&#65533;h&#65533;W&#65533;&#65533;&#65533;&#65533;0&#65533;&#65533;&#65533;&#65533;*4+&#1335;5,&#65533;( I,&#65533;N&#65533;&#65533;&#65533;E&#727;1g&#1468;&#65533;sg&#65533;&#991;?K&#65533;&#65533;t*$x&#65533; &#65533;&#65533;&#65533;,dP&#65533;"&#192;&#1717;e &#65533;e&#65533;&#65533;1W.OX&#65533;&#175;&#65533;_D@&#65533;b&#65533;$&#65533;&&#65533;&#65533;8$	)j&#65533;&#49869;/H&#65533;4&#65533;
&#65533;&#65533;&#65533;&#918658;.&#65533;PL&#1200;&#65533;&#65533;&#65533;.&#65533;&#65533;u&#65533;&#65533;&#65533;Q&#65533;&#65533;b&#65533;&#65533;p>Hc&#65533;4&#65533;+&#65533;^|&#65533;J&#65533;&#65533;2&#65533;"&#65533;&#1440;$&#65533;&#65533;S@!q&#65533;(@L&#65533;&#65533;>b&#65533;D&#65533;>&#41507;$)&#65533;9&#65533;J O&#65533;b
A&#65533;l&#262;"&#65533;&#65533;&#65533;7&#65533;&#32802;
&#65533;&#65533;&#65533;(K&#65533;&#65533;&#65533;L,p`&#65533;&#65533;&#65533;^&#1184;&#65533;&#65533;+)&#65533;L&#65533;&#65533;&#65533;.&#65533;&#65533;*	E&#65533;
&#65533;&#65533;k&#65533;_&#65533;&#65533;`&#65533;oB&#65533;k&#65533;&#65533;&#65533;&#65533;TH&#65533;&#65533;(&#65533;C&#65533;>&#65533;&#65533;&#65533;Fp&#65533;o&M&#65533;EmTQ&#1144;(&#65533;&#65533;3X&#65533;6&#65533;` &#65533;.&#65533;vC&#65533;1&#65533;&#65533;n&#65533;&#2030;H&#65533;H&#65533;&#65533;2`En&#65533;f&#65533;,&#65533;A&#65533;#&#65533;&#65533;X&#65533;&#65533;	&#65533;[&#65533;&#65533;&#65533;AH&#65533;m&#65533;	4&#65533;&#65533;&#65533;&#65533;&FQD)APJ&#65533;nk&#65533;Ih&#65533;&#65533;P&#65533;&#65533;z&#65533;&#65533;&#65533;&#65533;#&#65533;|&#65533;&#65533;&#65533;5&#65533;h&#65533;&#65533;&#65533;&#65533;&#65533;)Xb&#65533;5&#65533;&#65533;>H	:4&#65533;&#65533;&#65533;3&#65533;7&#65533;&#65533; &#65533;*1"&#65533; &#65533;@&#65533;&#65533;&#65533;&#65533;.	&#65533;dH&#65533;+&#65533;p&#65533;p&#65533;\&#65533;B?P%c&#65533;&#65533;I&#65533;&#65533;&#65533;&#65533;I&#65533;&#65533;&#65533;Pl&#65533;&#53968;&#65533;50&#65533;&#65533;J&#65533;[&#65533;"&#65533;&#65533;&#65533;&#65533;&#65533;)&#65533;&#65533;&#65533;&#25803;&#65533;&#34819;O
&#65533;&#65533;&#1069;0&#65533;P[&#65533;=&#65533;IU&#65533;&#65533;3&#65533;>#X&#65533;&#902;&#65533;K=&#65533;n&#65533;&#368;&#65533;1P&#65533;E&#65533;&#65533;&#1187;&#65533;6&#65533;ZhW&#65533;&#65533;&#266;A&#65533;&#65533;W&#65533;$&#65533;&#65533;&#65533;&#65533;&#65533;
&#65533;&#65533;"AP@&#65533;&#65533; 5&&#65533;&#65533;tnP&#65533;&&#65533;&#65533;&#65533;V&#1257;&#65533;&#65533;&#65533;*&#65533;&#65533;4&#65533;&#65533;52Q&#65533;&#65533;0&#65533;&#65533;&#65533;&#65533;&#65533;&#65533;B&#65533;&#65533;&#65533;\&#65533;&#1484;&#65533;
&#65533;&#65533;x&#65533;b,]&#65533;jG&#65533;&#65533;Jf&#65533;&#65533;a&#65533;*&#65533;$	&#65533;&#65533;&#1568;`&#65533;0&#65533;&#65533;&#65533;:x&#65533;&#65533;&#65533;&#65533;\Ie&#65533;3&#65533;&#65533;P&#65533;&#65533;0&#65533;&#65533;&#65533;y&#65533;BX2p&#65533;X&#65533;"&#65533;$b&#65533;&#65533;
D&#65533;&#65533;X&#65533;]Z@&#65533;&#65533;A0z&#65533;p6p&#65533;&#65533;X&#65533;&#65533;&#65533;&#65533;&#65533;&#65533;&#65533;!3<&#65533; &#65533;a(6H&#65533;&#65533;W&#65533;&#65533;mh7&#65533;&#65533;Pm:&#65533;B&#65533;&#65533;&#65533;&#65533;|!U&#65533;`&#65533;&#65533;&#65533;&#65533;o&#65533;&#65533;:8NZ@\=Nr&#65533;&#65533;E&#65533;&#65533;`&#65533;&#65533;B0$&#65533;A<&#65533;z&#65533;$`&#65533;Z&#65533;;x&#65533;&#65533;&#205;&#65533;p&#65533;EJ^g&#65533;&#65533;&#65533;&#65533;&#65533;&#65533;pH&#65533;&#65533;AZ&#65533;&#65533;!&#65533;u&#65533;| K&#65533;&#65533;&#65533;&#768;{1o&#65533;&#65533;&#65533;&#65533;&#65533;>&#65533;n&#65533;S&#65533;&#65533;P&#65533;h&#65533;D&#65533;XO&#65533;h&#65533;&#65533;l&#65533;*!8 &#65533;&#65533;D&#65533; 
@d3&#65533;&#65533;&#65533;L&#65533;<^&#65533;f@a2&#65533;&#65533;&#65533;,;
d&#65533;@*&#65533;
o&#65533;&#409;*Q&#65533;Ml&#65533;.&#1025;&#65533;5&#65533;N&#65533;&#65533;&#65533;&#65533;&#65533;&#65533;k&#65533;&#65533;&#65533;_&#65533;&#65533;s &#65533;&#65533;tg&#65533;F&#65533;&#65533;&#65533;0UlK&#65533;&#65533;&#65533;&#630;&#65533;c{Bl!+&#65533;&#65533;.s&#65533;*R+&#65533;x&#65533;%.&#65533;o(&#65533;:#&#65533;&#65533;v&#65533;8Hd&#65533;]x&#65533;
 &#65533;2&#65533;&#65533;8
Rb&#65533;&#65533;L&#65533;&#65533;&#65533;&#65533;(Lw&#65533;&#65533;MB~d&#65533;`&#65533;&#65533;N&#65533;;$&#65533;,T%&#65533;&#65533;x&#65533;&#65533;&#65533;$&#65533;X/&#65533;u&#65533;&#65533;4Y"&#65533;&#65533;&#65533;&#65533;V&#1312;&#65533;&#65533;9&#65533;:&#65533;&#65533;20&#65533;J|u&#65533;X@&#65533;t4<`f&#65533;Bl&#65533;T&#648;ee&#65533;&#65533;(q A&#65533;&#65533;&#65533;&#65533;&#65533;&#890;t2&#65533;Q&#65533;g&#65533;&#65533;M&&#65533;&#65533;&#65533;]&#65533;&5#0&#65533;Z&#65533; &#65533;&#1804;S&#65533;&#65533;|&#65533;&#65533;&#65533;&#65533;9&#65533;&#65533;&#65533;&#65533;x&#65533;iQk&#65533;&#65533;&#65533;&#65533;>o&#65533;[&#1840;&#65533;5&#65533;&#65533;l&#65533;)	&#1538;&#65533;_H&#65533;V&#65533;&#65533;&#65533;&#65533;&#65533;&#65533;bLWb&#65533;'&#1928;&#65533;qtk9&#65533;
/&#65533;&#65533;%&#1811;&#65533;a&#65533;$]&#65533;&#65533;/&#65533;(&#906;7@&#65533;&#65533;&#65533;1&#65533;&#65533;&#65533;&#65533;&#65533;&#65533;*&#65533;&#65533;R&#65533;&#65533;&#65533;&#65533;&#65533;&#65533;i&#65533;&#65533;&#65533;e&#65533;1&#65533;"&#65533;R&#65533;&#65533;X&#65533;	&#65533;&#65533;&#65533;&#65533;&#65533;74@:&#65533;R"_&#65533;&#65533;W#&#65533;&#740;O^&#65533;%e|%(K&#65533;&#65533;H >&#65533;&#65533; /t&#65533;&#65533;&#65533;l&#65533;&#65533;&#65533;&#65533;md&#194;&#65533;`pQ&#65533;*&#65533;	
&#65533;)&#1640;&#65533;7d&#65533;&#65533;t&#65533;P&#65533;&#65533;&#65533;&#65533;&#65533;9&#65533;O`-&#65533;H%P&#65533;M&#65533;&#65533;&#65533;&#65533;&#65533;\-&#65533;F`}&#150;&#65533;j&#65533;&#65533;&#65533;&#1053;H 2(U&#65533;X&#65533;&#65533;&#65533;=	&#65533;&#65533;&#65533;	duj&#65533;&#159;&#65533;1&#65533;mt&#65533;`&#333;n.&#65533;&#65533;&#65533;I@.R?D&#65533;3&#65533;&#65533;:^MO[&#65533;&#65533;&#65533;DgS&#1781;&#65533;&#65533;<&#65533;&#65533;!y&#65533;&#65533;&#65533;&#65533;&#65533;8&#1617;p&#65533;&#65533;N(&#998;%&#65533;&#65533;J&#65533;>&#65533;&#65533;&#65533;)&#65533;%&#65533;P&#65533;&#65533;&#10964;&#65533;&#65533;-t&#65533;U&#65533;&#65533;"&#65533;&#65533;A(&#65533;&#65533;D&#65533;&#562;}1d&#65533;&#65533;@ /&#65533;onU&#65533;&#65533;S&#65533;&#65533;&#622;%.&#1409;]&#65533;&#65533;&#65533;&#65533;Xp&#65533;/&#65533;-T$%1&#65533;6\&#65533;&#65533;&#65533;f&#65533;&#65533;.&#65533;l_.&#65533;i< &#65533;0&#65533;0&#65533;uxwR&#65533;&#65533;&#65533;&#65533;`B&#65533;+1&#65533;7&#65533;&#65533;&#906;&#65533;F&#65533;<h&#65533;va%&#65533;&#65533;&#65533;0IX';&#65533;	&#65533;E&#65533;&#65533;NfF"0&#65533;&#65533;E&#65533;2&#65533;dd!&#65533;N	>]&#65533;&#65533;
&#65533;&#65533;20HFf&#65533;M&#65533;&#65533;&#65533;&#65533; VS&#65533;e&#65533;&#65533;5&#65533;ipn`1(&#65533;&#65533;&#267;&#65533;&#65533;h&#65533;&#65533;%R&#65533;&#65533;[&#65533;]&#65533;6PZw&#65533;&#65533;|&#65533;=&#65533;(&#931;t&#65533;-&#65533;:&#65533;T&#65533;Q&#65533;&#63504;&#2008;
&#65533;&#65533;U"&#65533;l&#65533;&#65533;\&#65533;&#65533;b&#65533;&#65533;f&#65533;}&#65533;s&#65533;V;)&#65533;A&#65533;N&#65533;&#65533;F$&#65533;&#65533;&#65533;&#65533;&#65533;&#65533;&#65533;m&#65533;kc&#65533;&#65533;&#65533;&#65533;|&#65533;)&#65533;&#537;&#65533;&#65533;PB8q&#65533;&#130;N&#65533;\&#65533;&#65533;&#65533;&#65533;&#65533;&#65533;X1p&#65533;"	&#65533;&#65533;&#65533;Ad&#1171;&#65533;&#65533;w1-&#65533;&#65533;&#65533;&#65533;qVtF0&#1429;`
&#65533;/&#65533;&#65533;"&#65533;"&#65533;+N&#65533;&#65533;#&#65533;:T&#65533;|&#65533;Hu&#65533;Ep1&#65533;.<D`&#65533;z&#65533;M$(A&#65533;&#65533;&#65533;&#65533;'&#65533;(&#65533;&#65533;t&#65533;80FG<&#65533;&#65533;&#65533;`&#65533;,&&#65533;&#65533;
wV&#65533;&#65533;&#65533;&#65533;&#65533;&#65533;&#65533;&#65533;&#65533;&#65533;&#65533;&#65533;
B&#65533;
&#65533;&#65533;&#65533;$&#65533;@V&#65533;&#65533;Z@`&#65533;..&#65533;&#65533;&&#65533;)<H&#65533;0
&#65533;o&#65533;&#65533;2&#65533;&#65533;2&#65533;-&#65533;&#65533;&#65533;QF&#65533;4ZDL&#65533;<&#65533;~n&#65533;& <&#65533;c&#65533;p&#65533;&#65533;h/&#65533;`*3Z&#65533;
&#65533;&#65533;0&#251;0&#65533;&#65533;MV&#65533;r.&#65533;Ve&#65533;&#65533;"&#65533;/"`&#65533;&#65533;&#65533;&#65533;0m&#1224;&#65533;C&#65533;EP"%&#65533;`&#65533;/&#65533;&#65533;&#65533;iJ&#1455;w&#65533;&#65533;&#65533;,zaw&#65533;g&#65533;")&#65533;&#65533;&#335;$&#65533;&#65533;&#65533;&#65533;b&#65533;D&#65533;es&#65533;+Hq&#65533;6&#65533;&#65533;&#65533;"a&#65533;&#65533;t&#65533;bp&#65533;&#65533;#.!H&#65533;&#65533;&#65533;&#65533;&#65533;&#65533;&#65533;@&#65533;A&#65533;
P&#65533;+&#65533;B&#65533;&#65533;&#65533;,&#65533;&#65533;~&&#65533;&#65533;.&#65533;,hZ@*A&#65533;&#65533;y&#65533;&#65533;
&#65533;&;&#1900;&#65533;k&#65533;&#65533;&#65533;0%&#65533;\K a^&#65533;
&#65533;&#65533;&#65533;&#65533;k[@pe&#65533;&#65533;* <&#65533;&#65533;&#65533;`&#65533;&#65533;&#65533;&#65533;&#65533;D&#65533;&#65533;&#65533;@@3&#65533;&#65533;&#65533;&#65533;J&#65533;4&#65533;R`nz&#65533;;j &#65533;&#65533;&#65533;&#65533;  ,&#65533;&#65533;dC&#65533;D&#65533;&#65533;?2&#65533;&#65533;&#65533;>"&#65533;uv @&#65533;|&#65533;j&#65533;&#65533;"]&#65533;&#65533;&#65533;&#65533;&#65533;&#65533;&#65533;&#65533;&#65533; y&#65533;&#65533;&#65533;Ry&&#65533;&#65533;&#65533;K&#65533;`&#65533;&#65533;@&#65533;&#65533;&#65533;TqYqo!n&#65533;^&#65533;&#65533;&#65533;&#65533;&#65533;%D&#65533;p&#65533;`&#65533;J &#65533;:&#65533;`&#65533;&#65533;-&#65533;&#65533;-&#65533; &#65533; &#65533;"$A&#65533;rp`&#65533;&#65533;&#65533;ft&#65533;Z Y&#65533;y&#65533;&#65533;x&#65533; 2A/&#65533;5&#65533;&#65533;
X&#65533;A@5&#65533;3&#65533;&#65533;&#65533;+ &#65533;&#65533;&#65533;&#65533;&#65533;#pE:&#1952;%*a5&#65533;&#65533;&#65533;&#65533;&#65533;B&#65533;&#65533;&#65533;!&#65533;&#65533;&#65533; &#65533;&#65533;&#65533;R-n0&#65533;&#65533;#&#65533;&#65533;`D`A&#65533;, &#65533;o&#1274;&#65533;9&#65533;B	C&#65533;&#65533;&#65533;&#65533;$&#65533;&#65533;&#65533;J&#65533;@2&#65533;;&#65533;/&#65533;&#65533;*&#275;&#65533;N&#65533;&#65533;&#65533;&#65533;(&#65533;&#1197;&#65533;&#65533;)7&#65533;&#65533;+&#65533;"&#65533;&#65533;2&#65533;t &#65533;l&#65533;p&#65533;\&#65533;&#65533;&#65533;2@!?&#65533;`&#1194;-"&#65533;*&#65533;&#65533;&#65533;%.&#65533;Q]$t&#65533;/&#65533;&#65533;&#65533;@*fPX+"`&#65533;&#65533;V N&#65533;
j&#65533;&#65533;@2&#65533;I*!v#&#65533;:&#65533;j&#65533;$&#65533;&#65533;3c3&#65533;p&#65533;N&#65533;&#65533;N&#65533;`9&#65533;<&#504;*N*o&#65533;X&#65533;h&#65533;t&#65533;R&#65533;&#65533;.&#65533;&#1064;&#65533;2&#65533;&#65533;&#65533;!+&#65533;c.b$;&#65533;d&#65533;!-C&#65533;.&#65533;&#65533;
&#65533;Szv&#65533;D&#65533;(&#65533;L&#65533;&#65533;%&#65533;&#65533;A	&#65533;`y	,&#65533;.2&#65533;J(&#65533;&#65533;N&#65533;jx&#65533;+&#65533;&#65533;&#65533;Oh^Fy&#65533;&#65533; $L&#65533;a&#65533;&#65533;&#65533;!&#65533;6&#65533;>#a&#65533;,&#65533;T&#65533;&#65533;.&#65533;+@&#65533;6`&#65533;&#65533;&#65533;F*"&#65533;4&#65533;@B&#65533;@]FB/x&#65533;e&#65533;&#65533;Q&#65533;N&#65533;&.bz&#65533;!&#65533;Z V&#65533;/&#65533;i$&#65533;S_&#65533;&#65533;^&#65533;X&#65533;&#65533;&#65533;[&#65533;&#65533;&#65533;&#65533;2.&#65533;
"LP@r&#65533;&#325;t&#65533;&#65533;D&#65533;&#65533;H&#65533;&#65533;t&#65533;r&#65533;&#65533;:L&#65533;
&#65533;&#65533;4&#65533;&#65533;j~&#65533;&#65533;&#65533;&#65533;&#65533;&#65533;H&#65533;&#65533;8&#65533;!&#65533;&#65533;cfc1*'#&#65533;&#65533;d&#65533;&#1208;&#65533;Jn&#65533;&#65533;6&#65533;&#65533;"J$>&#65533;t\&#1280;%b&g&#65533;@	& )&#65533;,&#1330;&#65533;&#65533;&#65533;&#65533;B~&#65533;'&#65533;&#65533;&#65533;\&#65533;^2&#65533;,&#65533;&#65533;SS1&#65533;&#65533;>&#65533;&#1536;&#65533;&#65533;"&#65533;&#65533;g&#65533;&#65533;NGtD*&#65533;\&#65533;A&#65533;&#65533;o"^&#65533;B$tk+x&#65533;&#65533;&#65533;"x&#65533;`K&#65533;&#65533;&#65533;GG&#65533;&#65533;>[&#65533;&#65533;&#65533;Y&#65533;&#65533;&#65533;Z&#65533;e&#65533;d&#65533;K&#65533;[&#65533;&#65533;z&#65533;zJ&#65533;@al&#65533;&#335; &#65533;$&#65533;C&#1461;&#65533;f&#65533;%&#65533;t&#65533;r=%&#65533;&#65533;H&#65533;.N
&#65533;r&#65533;D&#65533;D!&#65533;.A&#65533;&#65533;X>L&#65533;&#65533;&#65533;2&#65533;&#65533;&#65533;.&#65533;&#1156;&#65533; &#65533;Wz&#65533;T&#65533;&#65533;DA&#65533;&#65533;
j&#65533;&#65533;.B&#65533;&#1328;zB)&#65533;&#65533;%d&#65533;&#65533;&#65533;&#800;d&#65533; yI&#65533;&#65533;&#65533;*&#65533;"]&#65533;&#65533;e	&#65533;b&#65533;&#65533;"g&#65533;Q&#65533;&#65533;q&#65533;
&#65533;&#65533;&#65533;&#1869;S&#65533;&#65533;&#65533;&#65533;i}&#65533;l&#65533;&#65533;+&#65533;&#65533;?&#65533;d&#65533;&&#65533;&#65533;&#65533;2.&#65533;&#65533;F]F&#65533;&#65533;&#65533;7&#65533;&wm&#65533;&#65533;&#65533;&#65533;&#65533;&#65533;A*AWz4'h&#65533;&#65533;&#65533;&#65533;M&#65533;!&#65533;<&#65533;U&#1283;d!o&#65533;@*6@&#65533;&#65533;&#65533;&#65533;: 0&#65533;J`ECaqC!&#65533;&#65533;!&#65533;}&#65533;&#65533;"r_&#65533;&#65533;$&#65533;4".".&#65533;8J+W^&#65533;D"`&#65533;~`vE&#65533; *&#65533;.A&#65533;U%&#65533;&#65533;!&#65533;2&#65533;H&#65533;$gcL&#65533;r&#65533;&#65533;7a&#65533;&#65533;&#65533;&#65533;&#65533;`@&#65533;-&#65533;&#65533;_@&#65533;&#65533;&#65533;&#65533;&#65533;X&#65533;&#65533;&#65533;&#65533;0C@&@	"&#65533;&#65533;z&#65533;|2&#65533;W&#65533;&#65533;&#65533; 1fw'{/bA&#65533;&#65533;H&#65533;&#1231;&#65533;bAN&#65533;*&#65533;M&#65533;?&#65533;&#65533;&#65533;	?&#65533;6D~M&#65533;&#65533;,&#65533;2&#65533;&#65533;r&#65533;$&#65533;2&#65533;XTpL&#65533;J&#65533;
,#-&#65533;&#65533;0$.6&#65533;{t&#65533;&#65533;&#1410;&#65533;k&#65533;&#65533;Ban&#65533;&#65533;&#65533;&#65533;C&#1408;AZ&#65533;&#65533;&#65533;&#65533;w&#65533;0&#65533;&#458;&#65533;&#65533;&#65533;`&#65533;D&#65533;H&#65533;M&#65533;&#486;3; &#65533;&#65533;&#65533;"&#65533;r&#65533;&#65533;0XC&#65533;^&#65533;&#65533; &#65533;&#65533;&#65533;@Z&#65533;@&#65533;o&#65533;&#65533;2&#65533;&#65533;&#65533;
&#65533;&#65533;D&#65533;&#65533;M/^&#65533;"/&#65533;&#65533;9f&#65533;,&#65533;&#65533;8&#65533;m=r*&#65533;W&#65533;0l&#65533;&#65533;&#65533; &#65533;&#65533;&#65533;&#65533;&&#65533;&#65533;\&#65533;&#65533;2|&#65533;P&#65533;&#65533;&#65533;|&#65533;9&#565;&#65533;-&#65533;&#65533;&#65533;&#65533;&#65533;B&#65533;}&#65533;&#787;	,&#65533;&#65533;~&#65533;i&#65533;&#65533;=&#65533;@&#65533;K&#65533;k&#65533;Kj~&#65533;DLl#&#65533;A&#65533;=&#65533;&#65533;%^&#65533;&#65533;u&#65533;h&#1050;(&#65533;&#65533;7j&#65533;i!&#65533;&#65533;&#65533;1&#65533;&#1155;&#65533;AO?`&#65533;N&#65533;&#65533;U[&#65533;y&#65533;&#65533;&#65533;&#65533;&#65533;P&#65533;&#65533;t1&#65533;&#65533;V&#65533;&#65533;M&#65533;&#65533;F4nm&#65533;F&#65533;:&#65533;&#65533;&#65533;5&&#65533;&#65533;j&#65533; N&#65533;"&#65533;&#65533;&#65533;&#65533;`&#65533;p&#65533;`F%3&#65533;&#65533;"x&#65533; 8?f&#65533;hcL&#65533;&#65533;&#65533;5&#65533;khLj!&#65533;&#65533;3&#65533;b&#65533;&#65533;&#65533;&#65533;z&#65533;#y"N&#65533;&#65533;&#65533;&#65533;&#65533;K&#65533;&#65533;Kx&#65533;&#65533;&#65533;&#65533;&#65533;&#65533;+&#65533;{&#65533;&#65533;bmy&#65533;R&#65533;&#65533;&#65533;G&#65533;&#65533;&#65533;.&#65533;&#65533;.0&#65533;&#65533;Z`&#65533;&#65533;&#65533;&#65533;Tm&#65533;+1&#65533;Tw&#65533;&#65533;&#65533;&#65533;tM)&#65533;K*q	&#65533;,B&#65533;:`3D&p&#65533;&#65533;vY&#65533;&#65533;&#65533;&#65533;m&#65533;&#65533;y&#65533;d&#65533;7X&#65533;e&#65533;cM&#65533;&#65533;&#65533;w&&#65533;&#65533;5&#65533;1$&#65533;^@W!&#65533;<4&#65533;:&#65533;&#65533;&#65533;&#65533;&#65533;&#266;&#65533;&#65533;P
&#65533;I&#65533;5:&#65533;~&#65533;;`&#65533;g8&#65533;&#65533;'&#65533;`&&#65533;8&#65533;|&#65533;r-C&#1210;+Fw@R$&#65533;6&#65533;&#65533;E0&#65533;&#65533;&#65533;&#65533;&#65533;m:&#65533;KE&#65533;jaPl`&#65533;7&#65533;&#65533;&#65533; &#65533;c
&#65533;&#803;i N&#65533;`&#65533;&#65533;&#65533; ."&#65533;p'&#65533;&#65533;.&#65533;!&#65533;&#65533;&#65533;&#65533;a&#65533;&#65533;&#65533;&&#65533;,&#65533;&#65533;&#65533;-Jg&#65533;&#65533;&#65533;&#65533;l&#65533;C&#65533;&#65533;&#65533;;Dqd&#65533;&#65533;&#65533;2N&#65533;T&#65533;&#65533;Ut&#65533;B&#643;"A[&#65533;`(@&#65533;g#&#65533;{fLz/dq&V&#65533;&#65533;\&#65533;&#65533;m&#65533;&#151;k&#65533; .&#65533;0C&#65533;&#65533;&#65533;uE*&#65533;&#1026;,&#65533;51d&#65533;C&#65533;h&#65533;?&#65533;^`<H&#65533;UdA>`!&#65533;&#65533;&#65533;U<4X&#65533;*&#65533;4Z#\c&#65533;:@&#65533;#&#65533;&#65533;Z&#65533;&#65533;&#65533;&#65533;&#65533;&#65533;(&#65533;&#65533;C&#65533; &#65533;&#65533;&#65533;&#65533;&#874;&&#65533;&#65533;&#65533;s&#65533;&#65533;D: &#65533;&#65533;c&#65533;!&#65533;1k&#65533;&#65533;L	a&#65533;&#65533;r&#65533;"&#65533;&#65533;,d#&#65533;&#65533;&#65533;&#65533;&#65533;	&#65533;&#65533;&#271;&#65533;4&1PQ&#65533;&#65533;J&#65533;*f'&#65533;-F&#65533;&#65533;H&#65533;&#65533;>&#65533;&#65533;&#65533;&#1876;&#65533;&#65533;T&#65533;&#65533;&#65533;;}&#65533;#&#65533;&#65533;*~/}&#65533;udF /h&#65533;&#65533;C&#65533;@$&#65533;&#65533;2&#65533;u&#65533;e&#65533;&#65533;<&#65533;
/N&#65533;&#65533;[K&#65533;&#65533;&#65533;&#65533;3j&#65533;&#65533;D&#65533;&#65533;Z&#65533;_&#65533;/&#65533;&#65533;c&#65533;q&#65533;P&#65533;`#7&#65533;=&#65533;&#457;d&#65533;&#65533;a&#65533;L&#1699;=&#65533;&#65533;U
`&#65533;`D&#65533;&#1789;&#65533;R&#65533;]&#65533;L&#65533;&#65533;&#65533;s"&#65533;&#65533;&#65533;&#65533;&#65533;R&#65533;R&#65533;&#65533;R&#65533;
&#65533;&#65533;D~&#65533;&#65533;&#65533;&#65533;"&#65533;&#65533;@&#65533;@&#65533;8&#65533;Mm-F<&#65533;t;&#1164;R&#65533;&#65533;&#65533;&#65533;&#65533;W8&#65533;&#65533;BA&#65533;`=v&#65533;&#65533;b&#65533;&#65533;@&#65533;U4&#65533;@&#65533;=&#65533;]&#65533;&#65533;'&#65533;&#65533;K&#65533;A&#65533;&#65533;<&#65533;J4&#65533;&#65533;gx&#65533;(&#65533;&#65533;^&#65533;&#65533;`&#65533;&#65533;&#65533;&#65533;T&#65533;&#65533;&#65533;&#65533;&#65533;&#1741;&#65533;F&#65533;&#65533;L&#65533;T&#65533;&#65533;&#65533;&#65533;;&#65533;%8Di&#65533;&#65533;eR&#65533;:&#65533;&#65533;&#686;&#65533;t+F`BB	'N"D&#65533;&#1519;&#65533;6&#65533;&#65533;U&#65533;3'R&#65533;.\fp9&#1059;&#65533;A&#65533;X"&#65533;&#65533;&#65533;&#65533;B&#65533;J>}J&#65533;CJH&#65533;&#65533;i	oEH&#65533;&#65533;&#65533;&#65533;$H$&#65533;T &#65533;J&#65533;85&#65533;&#1321;T&#65533;Z&#65533;jU&#65533;&#65533;7&#65533;&#65533;P&#65533;&#65533;$&#282;+V&#65533;&#65533;+&#65533;&#65533;&#65533;mVQ&#65533;&#65533;&#65533;&#65533;&#65533;&#65533;&#65533;&#65533;2&#65533;P&#65533;0&#65533;&#664;&#65533;&#65533;l"&#65533;&#65533;5P)&#65533;&#65533;&#65533;&#65533;R&#65533;|&#65533;&#65533;&#65533;x&#65533;&#65533; 
P$&#65533;C&#65533;&#65533;	&#65533;&#1654;M&#65533;l&#65533;4&#65533;&#1064;MC	3h&#65533;E&#603;7+&#65533;&#1188;&#65533;&#65533;&#26639;0&#65533;&#65533;7&#65533;E&#65533;>(Q&#65533;f&#65533;&#65533;&#65533;4&#65533;&#65533;&#65533;E&#65533;&#65533;&#65533;&#65533;1&#65533;&#65533;6&#65533;&#65533;x!&#65533;&#65533;&#65533;&#65533;{&#65533;P&#65533;A&#65533;M&#65533;G&#65533;&#65533;&#65533;&#65533;H&#65533;Ab&#65533;6,&#65533;&#65533;I@@&#65533;l&#65533;&#65533;dPI
T&#65533;&#65533;d&#65533;&#65533;)&#65533;P&#65533;	4PQ&#311;&#65533;/:&#65533;&#65533;M+L4&#65533;EQ&#65533;MF&#65533;z<#&#65533;,&#65533;KFI&#1025;&#65533;LJ"&#65533;N=&#65533;&#65533;	E&#65533;P&#65533;AVlBOaf&#65533;b^&#65533;U&#65533;~&#65533;E&#65533;&#65533;&#65533;l&#65533;V,&#65533;a&#65533;
C&#65533;&#65533;'&#1797;W&#65533;c|&#65533;&#65533;AA&#65533;E&#65533;~ &#65533;a&#65533;M&#65533;&#65533;Av&#65533; &#65533;&#65533;&#65533;&#65533;E0m&#65533;q&#65533;tL&#65533;&#65533;6Z}&#65533;&#65533;Z&#65533;=&#65533;&#65533;lq&#65533;I&#65533;M&#65533;&#65533;&#65533;&#65533;&#65533;{&#65533;&#65533;&#65533;&#65533;q&#65533;Y&#65533;ET&#65533;&#65533;r&#65533;e7w&#1409;RB&#65533;f0&#65533;&#65533;&#65533;]&#65533;"&#65533; &#65533;&#887;&#65533;}&#65533;&#65533;&#65533;@&#65533;I&#65533;%X.&#65533;&#65533;K&#65533;&#65533;z&#65533;&#65533;	&	|&#65533;AQ&#65533;@D&#65533;	E&#65533;&#65533;bC&#65533;&#65533;P%&#2008;&#65533;&#65533;XT&#65533;7O&#65533;&#65533;&#65533;&#65533;&#65533;&#65533;&#65533;71&#65533;&#65533;&#65533;A&#65533;&#65533;&#65533;P$&#65533;&#65533;A-&#65533;&#65533;$<&#65533;&#65533;k&#65533;t&#65533;/&#65533;&#65533;&#65533;{&#65533;2@&#65533;&#65533;&#65533;s&#65533;X&#65533;i&#65533;W%(&#65533;l|&#65533;*[&#65533;R(+&#65533;&#65533;u&#65533;U^P`&#65533;&#65533;cD&#65533;&#65533;&#65533;b&#65533;t&#65533;J&#65533;`E
b&#65533;i0_&#65533;&#65533;$&#65533;&#65533;6&#65533;h&#65533;&#65533;0&#65533; &#65533;&#289;fk&#65533;&#65533;&#65533;S&#65533;v&#65533;I&#65533;[("&#65533;&#65533;H&#65533;&#65533;&#65533;&#65533;87,&#65533;Ra&#65533;A&#65533;&#65533;&#65533;&#65533;&#65533;&#65533;$f&#65533;$&#1195;ot1&#65533;&#65533;&#65533;&#65533;AP&#65533;&#1447;_(&#65533;&#65533;&#65533;&#65533;&#65533;&#65533;&#65533;&#65533;o&#65533;?&#65533;&#65533;&#65533;&#65533;;&#1033;&#65533;&#65533;P$&#65533;&#65533;&#65533;&#65533;&#65533;eQ&#65533;I&#65533;&#65533;&#65533;( 	&#65533;q|i&#65533;&#65533;&#65533;&#65533;tpJa&#65533;&#65533;>=&#65533;~H	QaP:&#65533;$@B&#65533;	&#65533;&#65533;gXyA&#65533;p&#65533;RI&#65533;&#65533;&#65533;&#65533;&#65533;&#65533;&#65533;&#65533;RC,,&#65533;&#65533;Ci+&#65533;`Z&#65533;&#65533;&#65533;1&#65533;&#65533;OxC&#65533;&#65533;&#65533;1&#65533;
*<&#65533;&#65533;!A%mk&#65533;&#65533;&#65533;&#65533;O&#65533;nub 
PdC&#65533;&#65533;&#65533;kb&#65533;&#65533;&#65533;p&#65533;8&#65533;n&#65533;&#65533;&#65533;eT&#1280;&#65533;s&#65533;e.:&#65533;&#65533;&#65533;&#65533;S&#65533;&#65533;&#65533;5&#65533;&#65533;&#65533;&#65533;&#65533;&#65533;&#65533;a&#65533;&#65533;&#65533;S&#65533;v&#65533;&#65533;r&#65533;&#65533;u&#65533;w&#65533;{ &#65533;g&#65533;	&#65533;_%&#65533;&#65533;&#65533;/&#65533;A&#65533;it&#65533;&#65533;H&#65533;&#65533;
X&#65533;&#320;&#65533;03|c&#65533;&#65533;&#65533;&#65533;@&#65533;&#65533; &#65533;3&#65533;&#65533;Rp>	&#65533;&#65533;A&#65533;P&#65533;&#65533;q&#65533;&#65533;	-&#65533;HLIB&#65533;&#65533;X&#65533;&#65533;&#65533;JD&#65533;&#65533;&#65533;&#65533;#7&#65533;&#1826;K]&#65533;DP&#65533;&#360;&#2040;&#65533;$&#65533;4x}&#65533;&#65533;*&#65533;&#65533;&#65533;APf&#65533;&#65533;&#65533;P&#65533;
&#65533;&#65533;&#65533;&#65533;&#65533;O}&#65533;BT$&#65533;&#65533;&#65533;&#65533;b<&#65533;H&Rx&#65533; &#1286;&#65533;&#65533;&#65533;&#65533;&#65533;$&#65533;0&#65533;&#1160;&5&#65533;&#65533;(&#65533;PD&#1532;&#65533;Mk	m&#65533;&#1033;%&#65533;&#65533;t&#65533;&#65533;[&#65533;&#65533;+&#65533;Z&#65533;&#65533;0N&#65533;9BTY&#65533;&#65533;N7*7&#65533;Ax&#65533;<&#65533; &#1835;&#65533;0&#65533;7n+s&#65533;%&#65533;r&#65533;.&#65533;&#65533;;&#65533;&#65533;&#65533;&#65533;;&#65533;,&#65533;L=&#65533;~`B&#65533;K^&#65533;&#65533;!&#65533;&#65533;*&#65533;&#65533;IH&#65533;&#65533;D6&#65533;&#65533;LL&#65533;&#65533;T&#65533;&#65533;:)&#65533;P|D&#65533;&#65533;dP&#65533;I|C&#65533;&#65533;A&#65533;R&#65533;&#65533;!u&#65533;}.&#65533;&#65533;{&#65533;&#65533;H&#65533;&#65533;@&#65533;]&#65533;b&#65533;&#65533;EV&#65533;&#65533;$Z&#65533;&#65533;&#65533;=&#65533;&n&#65533;&#65533;MD`&#65533;t&#65533;	&#65533;T&#65533;8&#65533;&#65533;&#65533;&#65533; &#65533;/l34w&#65533;C	D1&#65533;Xp&#65533;&#65533;&#65533;&#65533;HP&#65533;&#65533;O(`&#65533;&#65533;	&#65533;)&#65533;&#65533;&#65533;&#65533;&#183; Iq&#65533;@-&#65533;6l&#65533;a7L&#1351;&#65533;&#65533;&#65533;&#65533;$V&#65533;7&#65533;(@6&#65533;Y&#65533;YbE&#65533;&#65533;&#65533; 	I&#65533;8&#65533;&#65533;)z&#65533;q@&#65533;}&#1264;-f":&#65533;&#65533;u&#65533;&#65533;Jx&#65533;:&#65533;iTc&#65533;&#65533;&#65533;a&#65533;&#65533;&#181;4 &#65533;&#65533;&#65533;@v&#65533;#&#65533;&#65533;&#65533;&#65533;\|&#1309;&#65533;&#65533;&#65533; &#65533;!&#65533;&#65533;&#65533;&#65533;&#65533;I&#65533;C(
a$du&#65533;&#65533;J~&#1427;8&#65533;&#65533;&#65533;&#65533;&#65533;h&#65533;&#65533;&#65533;&#65533;J&#65533;&#65533;&#65533;&#65533;"H"&#65533;&#65533;&#65533;&#65533;&#65533;'&#65533;&#65533;&#65533;g&#65533;0H&#65533;&#65533;&#65533;&#65533;VQ&#65533;?&#65533;&#65533;@o>.&#65533;L&#65533;v&#65533;)dff-&#65533;Y< b&#65533;&#699;&#65533;>&#65533;	&#65533;J@B&#65533;&#65533;|g&#65533;[&#65533;>&#65533;&#65533;7h&#65533;&#65533;&#65533;&#1447;N!%&#65533;|&#65533;&#65533;!&#65533;&#65533;./&#65533;&#65533;&#65533;2&#65533;L&#65533;&#65533;&#65533;&#65533;D&#65533;&#65533;&#65533;JTB&#65533;&#65533;&#65533;]&#65533;$:NS&#65533;&#65533;zi0+i&#65533;B&#65533;xA&#65533;&#65533;5lg&#65533;&#65533;&#65533;T&#65533;+`&#65533;rq&#65533;)v/p&#65533;&#65533;&#65533;Z&#65533;=o&#65533;&#65533;&#65533;&#65533;&#65533;^+[-J|&#65533;&#65533;&#65533;K?'&#65533;&#65533;&#65533;au&#65533;&#65533;&#475;&#65533;&#65533;&H&#65533;&#65533;8z&#1600;d6.&#65533;#&#65533;&#65533;bk&#65533;%;r&#65533;&#65533;c+&#65533;'&#65533;&#65533;3<`J)&#65533;&#65533;&#65533;Y&#65533;&#65533;&#65533;&#65533;/>&#65533;p|&#65533;l -W.&#65533;&#65533;&#65533;Za&#65533;,&#1624;"	&#65533;&#65533;a:`&#65533;	NN&#65533;q&#65533;&#65533;H&#65533;&#1724;&#65533;&#65533;&#65533;*H@&#65533;&#65533;&#65533;&#65533;&#65533;&#65533;&#65533;6&#65533;0&#65533;@&#65533;&#65533;&#65533;&#65533;&#65533;]&#65533;@T&#65533;l&#65533;&#65533;&#65533;t&#65533;P&#65533;n&#1790;`&#65533;/&#65533;	/h&#65533;%,
I@&#140;ElNe&#65533;&#65533;]-4&#65533;,&#65533;&#65533;&#65533;HKj&#65533;&#65533;G&#65533;n&#65533;
&#65533;&#65533; &#65533;sN&#65533;&#65533;&#65533;&#65533;&#65533;&#65533;&#65533; &#65533;u&#65533;&#65533;&#65533;&#65533;&#65533;&#1024;&#65533;&#176;8&#65533;'n&#65533;F/&#65533;u&#65533;&#65533;&#65533;wlW&#65533;&#65533;M&#65533;&#65533;&#65533;.q&#65533;9U}	&#65533;,j% 	&#65533;7&#65533;(m&#65533;&#65533;D&#65533;&#65533;&#65533;&#65533;H&#65533;&#65533;e&#65533;&#65533;B
&#65533;b`&#65533;9I
_Y`&#65533;&#65533;&#65533;&#65533; &#65533;&#65533;&#65533;DpH&#65533;&#65533;"&#65533;A&#65533;G	J&#65533;&#65533;&#65533;I&#65533;)_&#65533;&#65533;&#65533;7&#1125;&#65533;&#65533;<&#65533;&#65533;<&#65533;&#65533;&#65533;0eS&#65533;*&#65533;s&#65533;&#65533;>&#65533;f&#65533;&#65533;&#65533;3(v&#65533;@t&#65533;&#65533;$t&#65533;P	&#65533;&#65533;CM&#65533;&#65533;&#65533;$&#65533;&#65533;	&#65533;pin&#65533;&#65533;r&#65533;AO	'vC!&#65533;&#65533;]pjj0&#65533;&#65533;&#65533;vqB84&#65533;&#65533;eNk
&#65533;&#65533;P&#65533;q 9&#65533;&#65533;&#65533;qR[&#65533;9&#1457;FR&#65533;Al&#65533;&#65533;&#65533;0E&#1618;&#65533;&#65533;G&#65533;4@{ a&#65533;&#65533;&#65533;stX&#65533;&#65533;&#65533; &#65533;7 n	&#65533;;\&#65533; U'Pb&#65533;0'&#65533;/{&#65533;&#65533;&#65533;f&#65533;&&#65533;&#65533;{7&#65533;V&#65533;&#65533;=&#65533;+Q>]&#65533;z&#65533;&#65533; X&#65533;&#65533;J7&#65533;&#65533;2&#65533;@k&#65533;(&#65533;`&#65533;&#65533;&#65533;O&#65533;P@&#1622;2}&#65533;&#65533;3&#65533;L&#65533;grc&#65533;3&#65533;80&#65533;p	`4gRMps9Wguc*>&#65533;&#65533;!ah5b&#65533;;&#65533;&#65533;&#65533;&#65533;&#65533;&#65533;66&#65533;&#65533;h)&#65533;u&t)CRx%&#65533;D$&#65533;&#65533;&#65533;7&#65533;&#65533;Dg&#65533;5&#65533;&#65533;^I&#65533;4&#65533;&#65533;&v&#65533;0	&#65533;b}&#65533;&#65533;g&#65533;fR&#65533;2
&#65533;Sx&#65533;`&#65533;f&#65533;&#65533;]&#65533;"&#65533;&#65533;6&#65533;&#65533;i&#65533;+&#65533;:%P&#65533;/p/p;&#65533;&#65533;&#65533;6&#65533;;&#65533;&#65533;mc&#65533; &#65533;T<&#65533;&#65533;n&#65533;w"'0G&#65533;&#65533;	&#65533;I&#65533;&#1040;&#65533;&#65533;!oq&#65533;c&#65533;&#65533;&#65533;&#65533;`[C	&#65533;&#65533;&#65533;SpF&#65533;2&#65533;&#65533;&#65533;&#65533;@&#65533;~&#65533;q`&#65533;&#65533;%&#65533;
&#65533;&#65533;@q&#65533;"a&#65533;(?$&#65533;qXq:!'r\&#65533;L^&#65533;%)Wf&#65533;&#65533;P?s&#65533;xs&#65533;&#65533;Tg&#65533;r}&#65533;sM&#65533;`&#65533;xQ&#65533;&#65533;&#65533;&#65533;Z&#65533;%*&#65533;&#65533;&#65533;t&#65533;	&#65533;v&#1045;&#65533;c`BH$&#65533;&#65533;C1&#65533;c&#65533;&#65533;(^&#65533;uj$-&#65533;&#1154;I&#65533;&#65533;&#65533;
 

]&#65533;w&#65533;F	&#65533;`ZD,&#65533;"x?(&#65533;q&#65533;&#65533;&#65533;29&#65533;af1&#65533;a^&#65533;&#65533;S&#65533;&#65533;m&#65533;.&#65533;	z&#65533;H&#65533;<&9HWV&#65533;&#274;:P	w&#65533;0&#65533;FI&#65533;=c&#65533;@i&#65533;?T&#65533;&#65533;a&#65533;%&#65533;&#65533;!%&#65533;P&#65533;	&#65533;q&#65533;Cq&#65533;EN)&#65533;&#65533;hS)h&#65533;&#65533;-&#65533;&#65533;}*c1&#65533;T&#65533;	&#452;0&#65533;&#65533;i&&#65533;&#65533;&#65533;&#65533;&#65533;&#65533;U	q&#65533;sIsu&#65533;&#65533;&#65533;q&#65533;r&#408;X&#65533;&#65533;&#65533;`R&#65533;&#65533; 	1&#65533;PK&#65533;Z&#65533;&#65533;&#65533;&#65533;&&#65533;P	$P&#65533;ihCh2$6&#65533;50vD&#65533;&#65533;&#65533;&&#65533;&#65533;&&#65533;B+S&#65533;&#65533;@p&#65533;>&#65533;&#65533;	&#65533;&#65533;>&#65533;gVx=&#65533;)%&#65533;&#65533;&#65533;&#65533;&#65533;&#2017;@0@&#65533;
 H&#65533;&8&#65533;Z&#65533;-&#65533;&#65533;K&#65533;&#65533;.&#65533;&#145;~&#65533;a&#65533;.&#65533;&#65533;&#65533;fRn/#0<&#65533;&#65533;<&#65533;&#65533;!&#466;@c&#65533;y&#65533;x&#65533;4&#65533;4fp&#65533;	&#65533;!'&#65533;&#65533;&#65533;
&#65533;&#65533;@>	&#65533;J&#65533;)&#65533;J XK&#65533;&#65533; &#65533;Qa&#65533;1D&#65533;&Z9"PBE&#65533;&#65533;SqL&#65533;&#65533;&#65533;&#65533;v&#1242;&#65533;&#44502;&#65533;&#65533;&#65533;&#65533;Y!&#65533;d&#65533;7&#65533;&#65533;_&#65533;&#65533;&#65533;&#65533;O%z&#65533;&#65533;D&#65533;&#65533;&#65533;XR&#65533;m&#1512;h5&#65533;&#65533;&#65533;&#65533;&#65533;p&#65533;&#65533;&#65533;x0&#65533;rP&#65533;6&#65533;&#65533;)g&#65533;&#65533;`&#65533;&#164;-!	&#65533;&#65533;&F4 &#65533;o&#65533;7`AC&#65533;&#65533;&#65533;^K&#65533;&#65533;+ 7

&#65533;&#65533;&#65533;,&#65533;&#65533;&#65533;&#65533;&#65533;&#65533;B	E@	&#65533;m&#65533;uj&#295;s&#65533;1^&#65533;&#65533;`&#65533;&#65533;KrD&#65533;&#65533;&#65533;&#65533;&#65533;&#65533;&#65533;Z&#65533;&#65533;T{&#65533;G]&#65533;&#65533;K&#65533;&#65533;jxzKU&#65533;&#65533;-.X&#65533;0I&#65533;g&#65533;z&#65533;&#65533;&#65533;y&#65533;&#65533;7&#65533;&#65533;:&#65533;1S&#65533;	&#65533;&#65533;&#65533;&#65533;x29A&#65533;2T&#1131;&#65533;)vfp&#65533;Ib}&#65533;}~&#65533;Cz&#692;	&#65533;&#65533;&#65533;"&#65533;&#65533;J&#65533;&#65533;&#65533;~&#65533;&#65533;&#1690;&#65533;!&#65533;&#65533;&#65533;@T4&#65533;@sr6&#65533;&#65533;Z&#65533;&#65533;Q&#65533;&#65533;&#65533;s0	&#65533;&#65533;a Q&#65533;g&#65533;_P/@k.&#65533;&#65533;;J2&#65533;&#65533;]&#65533;&#65533;9P&#65533;x&#65533;&#65533;&#65533;'2:$&#65533;&#65533;n&#65533;}&#65533;a&#65533;TzC&#65533;P&#65533;y&#25841;&#65533;Py&#65533;&#65533;&#65533;&#65533;&&#65533;&#65533;&#65533;w<&#65533;R&#65533;&#65533;E&#65533;ai&#65533;{j&#65533;e&#65533;&#65533;&#65533;O0$&#65533;&#65533;&#65533;-&#1543;m&#65533;F&#65533;&#65533;&#65533;&#65533;@?&#65533; E&#65533;;&#65533;&#65533;G"&#65533;&#65533;f2&#65533;b'&#65533;z
&#65533;&#65533;Qr3bm"o2)cdU&#65533;&#65533;!'&#65533;&#65533;2&#65533;&#65533;&#65533;&#65533;$&#65533;&#65533;&#65533;pd&#65533;K>&#65533;@~&#65533;&#65533;&#65533;1&#65533;&#65533;&#65533;\`*&#65533;&#65533;&#65533;&#65533; "&#65533;31&#65533;]o``5&#65533;&#65533;&#65533;r	f&#65533;'&#65533;%(&#1528;&#65533;7q&#65533;G&#65533;1&#31417;O&#65533;P&#65533;O&#65533;&#65533;&#65533;&#65533;&#65533;&#2948;&#65533;&#65533;&#65533;&#65533;n&#65533;u&#65533;&#536;&#65533;&#65533;X&#65533;I_k&#65533;)h&#65533;6&#65533;&#65533;gv&#65533;&#65533;&#65533;&#65533;	&#65533;S&#65533;&#65533;&#65533;Et	&#65533;&&#65533;&#65533;*&#65533;&#65533;H&#65533;&#65533;&#65533;D&#65533;%`&#65533;p	&#65533;&#65533;8&#65533;w&#65533;&#65533;	&#65533;&#65533;_&#65533;&#65533;&#65533;&#65533;&#65533;E&#65533;>0o&#65533;&#65533;	`&#65533;&#65533;&#65533;p&#65533;N&#65533;&#65533;&#65533;Am&#65533;B)&#1858;&#65533;&#65533;~/d&#1541;&#65533;&#65533;.&#65533;&#65533;#<&#65533;3&#65533;&#65533;d&#65533;IgKM&#65533;&#65533;&#65533;&#65533;Iz&#65533;0&#65533;`=&#65533;2&#65533;&#65533;7V&#65533;&#65533;h&#65533;,&#65533;&#65533;&#65533;C	c$L&#65533;&&#65533;&#289;&#65533;,&#65533;w&#65533;wSRYIuV	&#65533;5&#65533;0&#65533;_&#65533;&#65533;&#65533;7r\&#65533;&#44513;d&#65533;~)%Z&#65533;gHw&#65533;&#846;QR&#65533;&#65533;&#65533;O&#65533;,&#65533;&#65533;&#65533;m&#65533;6&#65533;&#65533;&#65533;IQ&#65533;@&#65533;&#65533;&#65533;,PJ_&#65533;(\&#65533;)&#65533;r*&#65533;&#1212;&#65533;'&#65533;b&#65533;X&#65533;@&#65533;10&#65533;&#65533;R:&#65533;&#65533;Tt&#65533;

&#1840;I&#1061;&#65533;&#65533;&#65533;&#65533;p&#65533;vg!0RY&#65533;_Z&#65533;R>p\TP&#65533;&#65533;t:&#65533;&#65533;&#65533;&#65533;A&#65533;[%`^&#65533;&#65533;&#65533;&#65533;&#65533;:&#65533;A)&#65533;&#65533;J&#65533;&#65533;&#65533;f&#65533;&#65533;&#65533;.nP&#65533;L&#65533;&#65533;&#65533;&#65533;&#65533; &#65533;&#65533;&#65533;-9o&#65533;,o&#65533;&#65533;0w&#65533;&#65533;&#65533;&#65533;4&#65533;!c&#65533;v:&#65533; &#65533;&&#65533;V&#65533;0~&#65533;Z&#65533;&#65533;u&#65533;p&#65533;&#65533;1&#65533;&#65533;&#65533;&#65533;&#65533;L&#65533;-$Pr&#65533;&#65533;Y&#65533;l&#65533;&#65533;&#65533;&#65533;i&#65533;i&#65533;Y&#65533;J&#65533;)WZQ&#65533;&#65533;)APS&#65533;&#65533;&#65533;m&#65533;&#65533;:&#65533;j&#65533;y&#65533;&j@d&#65533;%P2]]&#65533;>&#65533;P	&#65533;P	&#65533;&#916;&#65533;&#65533;	&#65533;yC&#65533;&#65533;F&#65533;&#1179;&#65533;)$&#65533;'1&#65533;&#65533;&#65533;t&#65533;1&#65533;4}&#65533;!&#1999;&#65533;&#65533;&#65533;&#65533;^&#65533;&#65533;v&#65533;&#65533;	%&#65533;(`_&#65533;1&#1344;&#65533;&#65533;&#65533;1
&#1233;&#65533;ZPl&#65533;&#65533;k&#65533;]&#65533;&#65533;a&#65533;P:&#65533;&#65533;j&#65533;:2&#65533;&#65533;&#65533;C&#65533;+r&#65533;-.&#65533;Uh&#65533;&#65533;&#65533;|&#65533;&#65533;&#65533;&#65533;\n&#65533;&#65533;<&#65533;&#65533;&#65533;b&#65533;	&#65533;&#794;&#65533;I&#65533;7&#65533;7I&#65533;f&#1936;&#65533;!&#1044;N&#1643;&#65533;L2&#65533;.#Ny~`&#65533;&#65533;&#65533;&#65533;&#65533;6:&#65533;&#65533;p	&#65533;L1&#65533;&#65533;&#65533;g&#65533;P&#65533;F\&#65533;&#65533;&#65533;l&#1781;Vk&#65533;~&#65533;&#65533;G&#65533;&#1763;&#65533;%SQ&&#65533;y&#65533;mu&#65533;&#65533;&#65533;-&#65533;]&#65533;&#65533;&#65533;@y&#65533;k&#65533;&#65533;xP&#65533;E&#65533;)Z&#65533;d/&#65533;&#65533;f%Pa&#65533;&#65533;&#65533;&#65533;&#65533;&#65533;&#65533;&#65533;&#65533;xC&#65533;&#65533;	0&#65533;	&#65533;)&#65533;3=&#65533;7&#65533;[@&#65533;;&#65533;&#65533;4|&#65533;&#65533;gi&#65533;$&#65533;&#65533;&#65533;w&#65533;Q1l&#342;&#65533;C&#65533;&#65533;PTpA`&#65533;&#65533;&#65533;*&#65533;&#65533;&#65533;&#65533;-n&#65533;-&#65533;JX&#65533;Y&#65533;a&#1786;&#65533;&#65533;<vM&#65533;^&#65533;&#65533;&#783;j&#1473;&#65533;&#65533;&#65533;L&#65533;&#65533;`V\+1<^I&#65533;&#65533;{7
;&#65533;#&#65533;&#65533;pR2&#65533;%*$I&#65533;o&#65533;}&#65533;'&#65533;&#65533;&#65533;&#65533;&#65533;&#65533;&#65533;&#65533;X&#65533;s&#65533;q&#65533;Q&#1936;&#65533;&#65533;V&#65533;U!v.&#65533;&#65533;&#65533;&#65533;&#986;&#65533;Y&#65533;&#65533;%&#65533;~&#65533;&#65533;~&#65533;&#65533;_1&#746;{&#65533;<_&#65533;&#65533;upm&#65533;R&#65533;7&#980;&#65533;&#65533;Z>&#65533;7&#65533;*&#65533;&#65533;pQc&#1935;n&#65533;,&#65533;&#65533;]J?P&#65533;&#65533;E&#65533;&#65533;9&#65533;ll&#65533;c&#1060;&#65533;u&#65533;&#65533;q&#43310;&#65533;4mw&#65533;&#65533;K&#65533;&#65533;%&#65533;4&#65533;&#65533;%`&#65533;&#65533;&#65533;E&#65533;&#65533;E&#1406;&#65533;&#600;&#1853;&#65533;&#65533;8&#65533;2P5A&#65533;5&#373;&#65533;H&#65533;&#65533;&#65533;Q&#65533;P&#1920;-&#65533;&#65533;&#65533;&#65533;&#65533;u&#65533;	&#65533;[6&#65533;&#65533;s<e&#65533;&#65533;<&#65533;<&#65533;E&#65533;&#60467;1Bc6&#65533;&#65533;&#65533;V{a&#65533;K&#65533;&#2000;&#65533;&#65533;
&#65533;&#65533;&#65533;@j&#65533;&#65533;T &#|812P&#65533;&#65533;L&#65533;-&#65533;&#65533;A{&#65533;`5&#65533;1&#65533;&#65533;&#65533;h&#65533;&#65533;"&#65533;c&#65533;8&#65533;!@&#65533;&#65533;X#&#65533;&#65533;#&#65533;&#65533;r&#918;&#65533;&#65533;_!5Z&#65533;q&#65533;5u@&#65533;q&#65533;&#65533;&#65533;&#65533;&#65533;&#65533;%&#65533;&#65533;&#65533;&#65533;&#65533;t0X&#65533;&#1178;~C&#65533;&#65533;&#65533;;&#65533; &#65533;3g&#65533;&#65533;a&#65533;&#65533;`A&#65533;i3q!&#65533;l&#65533;&#65533;S&#65533;C&#65533;|4	&#65533;&#65533;&#65533;$a&#65533;E%&(0&#65533;`FP&#65533;P&#65533;&#65533;&#65533;&#65533;&#65533;5Z&#65533;hVT&#65533;Q&#65533;Z&#65533;)&#65533;&#65533;G`&#65533;b&#65533;y&#65533;&#65533;L&#65533;1T&#65533;&#65533;1T=&#65533;hH53&#65533;Ai&#65533;&#65533;&#65533;&#65533;"&#781;&#65533;`&#65533;&#65533;MN,&#65533;&#65533;w&#65533;@&#65533;&#65533;&&#65533;`&#65533;&#65533;&#65533;&#65533;&#65533;&#65533;l&#65533;&#65533;}S&#65533;&#817;*[V@&#1420;T&#65533;R&#65533;jV&#65533;D&#65533;~&#65533;Hs9&#65533;&#65533;Vd&#65533;&#1121;$@&#65533;&#65533;&#65533;&#65533;&#1988;b&#65533;IP&#65533;&#65533;&#65533;
(Y&#65533;&#65533;<F&#660;&#65533;"&#65533;&#65533;E&#65533;&#65533;b&#65533;D&#65533;[!n&#65533;&#65533;&#65533;&#65533;&&#65533;&#65533;6&#65533;@&#65533;i|x!B&#65533;01&#65533;&#65533;&#65533;&#65533;&#65533;&#65533;7&#65533;B&#65533;&#65533;0#).&#65533;k&#65533;&#65533;&#65533;&#65533;(&#65533;&#65533;#&#65533;&#65533;A&#65533;&#35023;d&#65533;&#65533;&#65533;<&#65533;a&#65533;/&#65533;&#65533;&#65533;&#65533;&#65533;&#65533;2&#65533;"&#65533;V<&#1120;&#65533;(!&#65533;":&#65533;&#260;&#65533;H&#65533;
&#65533;&&#65533;F&#65533;&#65533;&#65533;GD&#65533;$P&&#65533;!&#65533; &#65533;&#65533;$P&#65533;2&#65533;>v&#65533;&#65533;&#65533;&#65533;&#65533;(I#&#65533;j&#200;(2&#65533;:
&#65533;&#65533;x&#65533;&=&#65533;&#65533;C&#65533;+(&#65533;
&#65533;Z&#65533;&#65533;YF&#65533; &#65533;	J@&#65533;-&#65533;Dik"&#65533;&#65533;&#65533;B7&#65533;$&#65533;8&#65533; &#65533;&#65533;&#1293;&#65533;&#65533;&#65533;&#65533;&#65533;&#65533;&#65533;Nd&#65533;1&#65533;t&#65533;!&#65533;>&#65533;	*K5US&#65533;gO&#830;&#65533;jU@&#65533;8&#65533;A&#65533;702c&#65533;)L&#65533; &#65533;n&#65533;m&#65533;
`&#65533;&#65533;&#65533;&#65533;p&#65533;&#65533;&#65533;&#65533;.B&#65533;6&#65533;
&#65533;a&#65533;&#65533;&#65533;&oH a&#65533;&#1938;d&#65533;$&#65533;&#65533;I&#65533;&#65533;&#65533;6A&#65533;&#65533;2&#65533;&#65533;&#65533;&#65533;#o&#65533;&#65533;La&#65533;&#65533;&#65533;&#65533;&#65533;?O`&#65533;&#65533;&#65533;&#65533;0@B'&#65533;&#65533;&#65533;L0,&#65533;&#65533;	&#65533;&#65533;7X&#65533;&#65533;?&#65533;&#65533;`&#65533;&#65533;&#65533;&#65533;
&#390;&#65533;L&#65533;&#65533;!&#65533;(&#65533;&#65533;&#65533;&#65533;>&#65533;&#65533;1&#432;&#65533;G[&#65533;`$&#65533;&#65533;	&#65533;&#65533;a&#65533;%&#65533;#&#65533;&#65533;&#65533;X&#65533;&#65533;&#65533;R&#65533;XhP&#65533;&#65533;0R&#65533;&#65533;&#65533;3&#65533;\c&#65533;5|PS`VP&#65533;0)H@&#65533;D%&#65533;&#65533;&#466;&#65533;&#65533;&#65533;&#65533;&#411;&#65533;&#65533;Y&#65533;1&#65533;6&#65533;&#65533;&#65533;<&#65533;&#65533;&#65533;0&#65533;&#45502;"U&#65533;&#65533;F&#65533;T&#65533;^(t&#65533;Z&#65533;&#65533;&#65533;SWU3W&#65533;&#1715;&#65533;&#65533;R&#65533;&#65533;&#65533;&#65533;x&#65533;&#65533;#
8&#65533;=V&#65533;&#65533;%(&#65533;6&#65533;&#65533;H&#65533;(&#65533;A?&#65533;O&#65533;&#65533;|&#65533; &#65533;&#65533;&#65533;V9&#65533;0&#65533;&#65533;&#65533;&#269;$\q&#65533;&#65533;.&#65533;5&#1813;dn#&#65533;&#65533;&#65533;&#65533;6a`&#65533;"&#65533;kO&#8911;_&#65533;&#65533;O&#65533;&#65533;T&#65533;K&#65533;m&#65533;Ba
&#65533;&#1856;:&#65533;Ab3&#65533;P&#65533;	l#&#65533;&#65533; $&#65533;	@?&#65533;CbN`&#65533;&#65533;H &#65533;&#65533;C\&#65533;A&#65533;&#65533;&#65533;&#950;&#65533;&#65533;&#65533;u$CI&#65533;&#65533;&#65533;p#I1&#65533;&#65533;l&#65533;&#65533;&#65533; j	@A&#65533;bP8 &#65533;&#65533;P&#65533;&#65533;&#65533;&#65533;X&&#65533;&#65533;D&#65533; elf&#65533;&#65533;.&#65533;)%@&#65533;&#65533;&#65533;"&#65533;	&#65533;",&#65533;M&#65533;&#65533;&#65533;&#65533;--~c#u&#32897;&#65533;D@Q&#65533; &#65533;&#65533;$&#65533;&#65533;&#65533;&#65533;S{&#65533;c&#65533;4&#65533;.&#65533;&#65533;@-*&#65533;*&#65533;p&U&#65533;&#65533;Le\&#65533;&#65533;F&#1930;&#65533;&#65533;Q@@&#65533;Jd#p
&#65533;&#65533;O&#65533;"&#65533;&#65533;&#65533;r&#65533;&#65533;&#65533;(&#65533;&#65533;d&#65533;&#65533;&#65533;&#65533;h&#65533;&#65533;&#65533;:&#65533;&#65533;&#65533;&#65533;U&#65533;"E &#65533;&#65533;&#65533;&#65533;T&#65533;&#65533;\&#65533;&#65533;	&#65533;7&#65533;&#65533;p&#65533;&#65533;]&#1667;&#65533;&#65533;&#65533;_&#65533;&#65533;&#65533;&#65533;&#65533;&#65533;&#65533;/R &#65533;p&#65533;)&#65533;rP&#65533;$&#65533;&#65533;&#65533;(A&#65533;&#65533;&#65533;t&#65533;&#65533;"&#65533;&#65533;H&#65533;pa&#65533;8&#65533;&#65533;&#65533;$Fi&#65533;&#65533;&#65533;&#65533;&#1192;&#65533;8;&#65533;0&#65533;|$H@+&#65533;&#65533;&&#65533;&#65533;$qc[@&L*<BJQ&#65533;7&&#65533;&#65533;]b3@@&#65533;6}XC>&#65533; &#65533;&#65533;YaIlK64p&#65533;&#65533;x&#65533;&#65533;&#65533;ki&#65533;&A&#65533;7&#65533;T&#65533;&#65533;i&#65533;&#65533;0&#65533;&#65533;&#65533;1&#65533;&#65533;&#65533;&#65533;&#65533;,F&#65533;&#65533;&#65533;%6&#65533;&#65533;
&#65533;&#65533;&#65533;HNgPU:&#65533;&#65533;&#65533;2x&#65533;L&#65533;&&#65533;Si&#2008;&#65533;&1oL B&#65533;>&#65533;&#65533;&#65533;6&#1168;<&#65533;&#65533;N+&#65533;0@.&#65533;*&#65533;&#65533;&#65533;2!&#65533;-]&#65533; }&#65533; $>a&#65533;&#65533;R&#65533;&#65533;:m&#65533;&#65533;C8P&#65533;3&#65533;&#65533;b7l&#65533;K>&#65533;&#65533;}&#65533;&#65533;&#65533;&#65533;&#65533;4g&#65533;2&#65533;&#65533;0&#65533;&#65533;&#65533;~V&#65533;U2	2)	&#65533;&#65533;!5&#65533;&&#65533;T&#65533;&#65533;
&#65533;YC%r&#65533;&#65533;W&#65533;Qo&#65533;&#65533;&#1059;2\&#65533;A@;&#65533;&#65533;&#65533;&#65533;$[&#545;I1&#65533;&#65533;&#65533;TJ?&#65533;7&#65533;0&#65533;
L&#65533;h&#65533;&#65533;&#65533;&#65533;&#65533;s&#65533;&#65533;&#65533;#Dq	3vA&#65533;&#65533;&#65533;%U&#65533;&#65533;&#275;P&#65533;&#65533;[&#65533;e,g<KZ&#65533;&#65533;&#65533;E\u&#65533;K&#65533;&#65533;	J&#65533;&#65533;&#65533;` &#65533;C&#65533;&#65533;&#65533;1&#65533;&#65533;&#65533;*q&#65533;C&#65533;N*&#65533;&#65533;Lg &#65533;&#65533;XQf&#65533;&#65533;z&#65533;f@&#65533;&#65533;	<&#65533;x&#65533;8l&#65533;+&#65533;T"- A>W&#65533;0@b)&#65533;x&#65533;&#65533;&#65533;_Yf +&#65533;@|&#65533;Z	|&#65533;&#65533;&#65533;*&#65533;'mh&#65533;&#65533;&&#65533;&#65533;D&#65533;&#65533;&#65533;.j&#65533;9o&#65533;&#65533;Hp. &#65533;&#65533;&#65533;&#65533;&#65533;&#65533;&#65533;&#65533;&#65533;]s+&#65533;\&#65533;I,b&#65533;+^&#65533;&#65533;&#65533;.&#65533;A&#65533;D6&#65533;&#65533;K&#65533;&#65533;C"(A&#65533;@&#65533;1&#65533;&#65533;&#65533;2h@pp&#65533;&#65533;H&#65533;Ds&#1315;+h&#65533;&#65533;&#65533;&#65533;&#65533;=&#65533;4&#65533;!&#65533;<@&#65533;I&#65533;@4&#65533;{&#65533;&#65533;s&#65533; d&#65533;"&#65533;&#65533;&&#65533;AT&#65533;&#65533;&#65533;$&#65533;p&#65533;8&#65533;e &#65533;X&#65533;`&#65533;3&#65533;r4&#65533;V&#1522;&#65533;HN&#65533;&#65533;E$6&#65533;&#65533;&#65533;o&#65533;&#65533;bT$t&#65533;&#65533;J<&#65533;&#65533;&#1587;&#65533;&#65533;l&#24474;&#65533;T4Y&#65533;g&#65533;&#65533;&#65533;o&#65533;&#65533;3R&#65533;&#65533;&#275;&#65533;R&#65533;0&#65533;@&#65533;&#65533;&#65533;d&#65533;k&#65533;&#65533;&#65533;:&#65533;&#65533;B&#65533;f&#1040;&#65533;&#65533;&#65533;D"&#65533;&#65533;  &#65533;&#65533;d7,&#65533;u)&#65533;&#65533;&#65533;D&#65533;@&#65533;&#65533;&#65533;$b`&#65533;h;&#65533;X&#65533;&#65533;&#65533;"~&#65533;3&#65533;&#65533;&#65533;&&#65533;z&#65533;&#65533;&#65533;&#65533;&#65533;&#65533;G&#65533;&#1285;&#65533;&#65533;>HB&&#1784;D
&#65533;R&#65533;&#65533; cz&#65533;&#65533;&#65533;&#65533;pG&#65533;&#65533;h"	e6AQ@&#65533;&#65533;&#65533;:&#65533;v&#65533;&#65533;&#65533;&#65533;n&#65533;&#65533;&#65533;&#65533;&#65533;$&#65533;0	`"&#65533;&#65533;&#65533;&#311;&#65533;&#65533;&#65533;&#65533;&#65533;j0&#65533;&#578;4)&#65533;8d&#65533;&#65533;&#65533;&#65533;&#65533;&#65533;@&#65533;K<"&#65533;E&#65533;*&#65533;&#65533;&#65533;&#65533;93&#65533;P&#65533;&#65533;x&#65533;&#65533;&#1719;&#65533;V~&#65533;&#65533;<||&#65533;3&#65533;{&#1850;&#65533;&#65533;P@<we&#65533;&#65533;$&#65533;Z&#65533;&#65533;&#65533;&#65533;A&#65533;&#936;&#65533;2&#65533;E/&#1168;&#65533;&#584;5&#65533;+&#512;&#65533;8&#65533;5c&#65533;^4H&#1549;&#1872;3a&#65533;&#65533;&#65533;&#65533;&#65533;&#65533;?&#65533;&#65533;6&#65533;&#65533;&#65533;&#65533;&#65533;&#65533;@&#65533;[&#65533;&#65533;c&#65533;C34ez@K&#65533;4tJ&#65533;&#65533; 8&#65533;&#65533;&#65533;i&#65533;PC&#65533;25 &#65533;&#65533;&#65533;q&#65533;&#37016;U&#65533;&#65533;&#65533;PP&#65533;	&#65533;&#65533;:p&#65533;&#65533;X&#2000;&#65533;0&#65533;&#65533;*&#65533;&#65533;Z&#65533;&#65533;&#65533; &#65533;&#1211;[@&#65533;&#65533;2"y&#65533;$&#65533;&#65533;A&#65533;&#65533;G&#1538;n&#65533;&#65533;@)	&#65533;&#65533;&#65533;&#65533;>&#65533;&#330;&#65533;m&#65533;&#65533;%&#65533;.&#65533;C&#65533;P&#65533;4&#65533;&#65533;7&#65533;{&#65533;&#65533;C&#65533;	8&#65533;&#65533;&#65533; &#65533;w&#65533;w1&#65533;&#65533;s#&#65533;R&#65533;&#65533;&#65533;9R:P&#65533;E&#65533;8&#65533;c?&#65533;$P&#65533;Cz&#65533;ER&#65533;S-,&#65533;&#65533;&#65533;&#65533;P&#65533;%+&#65533;&#65533;>&#65533;]&#776;&#65533;&#65533;&#65533;Jh&#65533;&#3164;&#1498;&#65533;&#65533;&#65533;AK&#65533;,%4%&#65533;&#65533;&#65533;@g&#65533;FS&#65533;@d4d&#65533;!&#65533;&#65533;&#65533;DA\A&#65533;&#65533;i&#65533;AO&#65533;&#65533;&#65533;Q&X&#65533;&#65533;c.A&#513;&#65533;0&#65533;&#65533;C&#65533;&#65533;&#65533;&#65533;&#65533;|&#65533;)I&#558;&#65533;&#65533;x&#65533;&#65533;&#65533;A&#65533;&#65533;`&#65533;&#65533;&#65533;<&#249;#A&#65533;&#65533;&#65533;&#65533;b&#65533;&#65533;y&#65533;=@1 &#65533;&#65533;&#1169;&#65533;*&#65533;/x:)&#65533;&#65533;&#65533;n&#65533;&#65533;A&#65533;&#65533;-P&#65533;&#65533;&#65533;nC)&#65533;
78&#65533;&&#65533;P&#65533;h,3&#65533;&#65533;&#65533;&#65533;m&#65533;&#65533;.&#65533;&#65533;8&#65533;&#65533;(1&#1225;0\&#65533;&#65533;&#65533;&#65533;&#65533;&#65533;H&#65533;)&#65533;k&#65533;&#65533;88&#65533;&#65533;H&L|&#65533;&#65533;yJ2&#65533;&#65533;&#65533;&#65533;@&#65533;
x&#65533;T&#65533;&#65533;IRL&#65533;&#65533;+&#65533;&#1778;&#65533;&#65533;&#65533;&#65533;D&#65533;&#65533;b&#65533;&#65533;&#65533;,]<&#65533;5`-n&#65533;&#65533;0&#65533;:&#65533;&#65533;&#65533;&#551;&#65533;&#65533;|&#65533;&#264;&#65533;&#65533;LS&#65533;:L&#65533;&#65533;&#65533;Fm^&#65533;N	&#65533;p&#65533;&#65533;i.n&#65533;&#65533;&#65533;	&#65533;r&#136;J&#65533;&#65533;Kx&#65533;+&#65533;VZ&#65533;xB&#65533;L&#65533;4&#65533;O &#65533;0	&#65533;&#65533;"&#65533;&#65533;&#65533;	*(&#65533;((&#65533;&#65533;&#65533;&#65533;&#65533;&#65533;@&#65533;&#539;&#65533;&#65533;+&#65533;H&#65533;&#65533;:	&#65533;d1	I0&#65533;&#200;&#65533;&#65533;I&#65533;n`0&#65533;&#65533;&#65533;&#65533;&#65533;*_&#65533;&#65533;&#65533;p&#65533;Zy&#65533;"&#65533;>&#65533;&#65533;&#65533;=&#65533;&#65533;Z1&#65533;8O&#65533;8I I&#65533;&#65533;&#65533;&#65533;&#65533;&#65533;q!&#65533;&#65533;E&#65533;&#65533;@&#65533;[8&#65533;P&#1792;M&#65533;&#65533;&#65533;&#65533;&#760;>&#704;&#65533;&#65533;&#65533;&#65533;&#65533;Cz&#65533;&#65533;&#65533;r&#65533;&#65533;+9\&#65533;HF;&#65533;L]*&#65533;@&#65533;k&#49183;&#65533;-&#65533;a&#65533;&#65533;&#65533;@&#65533;:&#1156;&#65533;@&#65533;U%c&#65533;T&#65533;&#65533;B&#65533;&#65533;JG&#65533;&#65533;-&#65533;4	&#65533;&#65533;j&#131;&#65533;!S`&#65533;)'A&#65533;&#65533;&#65533;T&#65533;&#65533;x&#65533;S&#65533;	1P(&#65533;!&#65533;7&#65533;&#65533;na&#65533;&#65533;&#65533;&#65533;4/-&#65533;-`&#65533;"&#65533;&#920;!6&#65533;&#65533;dc6J&#65533;&#65533;&#1169;&#65533;&#65533;B&#65533;&#65533;3"&#65533;!&#65533;<In&#65533;&#65533;&#65533;&#65533;Ic&#65533;&#65533;&#65533;Z&#65533;h)&#65533;XJ&#1057;`&#65533;&#65533;&#65533;&#65533;Y&#65533;&#65533;18&#65533;&#65533;5&#65533;&#65533;&#65533;&#65533;&#65533;&#65533;&#65533;x9&#65533;A&#65533;&#692;0&#245;&#65533;P&#65533;P8&#65533;&#65533;8&#65533;A&#65533;&#65533;8&#65533;&#65533;Q&#1856;x&#65533;^&#65533;E&#65533;U9&#65533;UQ&#65533;&#65533;&#65533;&#65533;&#65533;&#65533;LW&#65533;&#65533;O&#65533;&#65533;&#65533;*&#65533;&#65533;&#65533;R&#65533;&#65533;&#65533;b<%%E&#65533;&#65533;)&#65533;5&#65533;\4&#65533;&#396;A_+&#65533;^&#648;-&#65533;FtZ.E'`G&#65533;"G&#65533;1&#65533;&&#65533;&#65533;HS)&#65533;@ .&#65533;&#65533;t&#65533;&#513;:-B@&#65533;C&#65533;&#283;3&#65533;x&#65533;&#65533;I &#65533;&#65533;	B&#65533;&#65533;4/&#65533;&#65533;&#65533;&#1227;&#65533;&#65533;&#65533;:&#1107;&#65533;&#65533;&#900;h&#65533;&#65533;&#1678;	I&#65533;{!&#65533;&#65533;2|&#65533;&#65533;&#65533;&#65533;6n&#65533;I`&#65533;&#250;&#65533;&#65533;&#65533;X&#65533;){&#65533;[&#65533;U&#65533;]&#65533;7&#65533;&#65533;&#65533;P&#65533;&#65533;CP8nV&#65533;1I\&#65533;I%&#65533;&#65533;&#65533;&#65533;&#65533;`&#65533;&#65533;&#65533;?&#65533;&#65533;&#65533;&#65533;&#65533;&#65533;&#65533;&#65533;&#1463;T&#65533;&#65533;:&#65533;&#65533;&#65533;	r5&#65533;PY&#65533;&#65533;&#65533;&#65533;&#65533;&#586;v&#842;R&#65533;f&#65533;:!&#65533;-y&#65533;&#65533;&#65533;W&#65533;<&#65533;&#65533;&#65533;W$&#65533;&#65533;'&#65533;F&#65533;&#65533;C&#65533;&#37952;K;&#65533;-&#65533;&#65533;`&#65533;/u&#1543;&#65533;-&#65533;S<@SN!'BP&#65533;&#65533;&#65533;X&#513;.&#65533;&#65533;5&#65533;J&#24830;X&#65533;&#65533;8x&#65533;HP&#1920;&#65533;&#65533;&#65533;&#65533;&#65533;&#65533;&#65533;F%-(*&#65533;&#65533;Yg&#65533;&#1289;=&#65533;&#65533;Y&#65533;&#65533;&#65533;&#65533;!&#65533;&#65533;8#&#65533;&#1794;QE)&#65533;&#65533;I&#65533;&#1684;&#65533;&#65533;&#65533;&#65533;&#65533;Z&#65533;]&#65533;&#65533;&#65533;&#65533;&#65533;&#65533;"T&#65533;`&#65533;&#65533;[&#65533;&#65533;[!&#65533;&#65533;)8&#65533;	&#65533;&#65533;&#65533;:nhPh&#65533;$&#65533;b5&#65533;&#65533;[&#65533;I&#65533;&#65533;P-&#65533;\&#65533;&#65533;8&#65533;(N&#65533;&#65533;MD?J&#65533;Q&#768;&#65533;&#65533;oU[&#65533;2Y&#65533;&#764;TI`&#65533;v]fd&#65533;T&#65533;&#65533;&#65533;D+&#447;L4&#65533;(R%]&#65533;?XL,>RE&#65533;h&#65533;&#1546;&#1856;54U&#65533;H(&#65533;&#65533;&#65533;F	b&#65533;o&#65533;&#65533;/&#320;&#65533;&#65533;]&#65533;E&#65533;v,&#65533;=&#1539;M&#1539;&#65533;&#65533;&#65533;K&#65533;&#65533;m8&#65533;:EDQ&#528;&#65533;&#65533;&#65533;&#65533;H&#65533;6&#65533;d&#65533;&#65533;0&#65533;&#65533;J&#65533;&#65533;&#65533;In_&#65533;&#1668;&#65533;/Lv6,	&#65533;P`&#65533;&#65533;_R&#65533;&#65533;D&#65533;&#65533;p[!&#65533;&#65533;0C<&#65533;m&#65533;`&#65533;&#65533;%&#65533;5&#65533;8>&#65533;&#65533;&#65533;{&#65533;P&#1537;w&#65533;&#65533;w	&#65533;v&#65533;
aVd&#65533;>&#65533;&#65533;X&#65533;#&#65533;&#65533;&#65533;&#65533;&#65533;&#65533;&#65533;[&#65533;a&#65533;DKU&#65533;&#65533;&#65533;S&#65533;T&#65533;}&#65533;&#65533;"Fbk&#65533;&#65533;&#65533;&#65533;H&#65533;F(&#65533;b&#65533;W&#65533;&#65533;&#65533;+6&#65533;+&#65533;L^&#65533;&#65533;}&#65533;&#65533;J&#65533;d&#65533;C&#65533;]
#J&#65533;&#1157;]&#65533;s&#65533;&#65533;/&#65533;&#65533;&#65533;&#65533;7~&#65533;&#7519;&#65533;&#65533;;r&#65533; &#65533;&#65533;&#1280;=.&#65533;;&#65533;SAa&#65533;H&#65533;v3p:&#65533;&&#65533;&#65533;&#65533;&#65533;&#65533;&#65533;&#65533;#&#65533;&#65533;&#65533;&#65533;dg&#65533;d&#65533;&#65533;d&#65533;&#65533;&#65533;&#65533;&#991;&#65533;&#65533;$A&#65533;`&#65533;Lj&#65533;:D&#65533;&#687;&#65533;&#65533;U&#65533;ad&#49795;X&#1734;Z)Y&#65533;&#65533;X&#65533;&#65533;&#65533;V,&#65533;&#1537;&#65533;&#65533;&#65533;&#65533;&#65533;&#65533;aUVIl&#65533;3l&#65533;w&#65533;&#65533;{&#65533;&#65533;&#65533;h&#65533;Q&#65533;&#65533;&#65533;F&#65533;&#65533;@&#65533;n&#65533;&#65533;Ua&#65533;^HEm&#65533;&#65533;&#65533;
&#65533;+&#65533; &#65533;"&#65533;&#65533;BH4&#65533;d)&#65533;&#65533;"&#65533;Uz	)&#65533;W#e&#65533;0&#65533;g&#65533;=]#&#65533;:U
&#65533;&#65533;&#65533;&#65533;C&#65533;&#65533;&#65533;Kh&#65533;&#65533;&#65533;J&#65533;R&#225;&#65533;i&#65533;&#65533;%&#65533;=b&#65533;:6&#65533;&#65533;&#65533;.&#65533;:&#65533;&#65533;Xe#&#65533;>&#65533;&#65533;)&#65533;z&#65533;RB(0`&#65533;&#65533;&#65533;&#47400;&#65533;n_&#65533;Z&#65533;&#65533;n&#65533;&#65533;&#65533;&#65533;&#65533;&#65533;z&#65533;&#65533;"&#65533;&#65533;Ru&#599;DeA&#65533;m&#65533;~j&#65533;&#65533;&#65533;&#65533;P&#65533;jq&#65533;``&#65533;&#65533;&#65533;j?&#65533;&#65533;3B	&#65533;zPa&#65533;&#65533;&#65533;=V6C&#65533;1	e&#65533;1&#65533;&#65533;4AR&#65533;"&#65533;&#65533;v&#65533;&#65533;&#518;H&#65533;&#65533;O&#65533;aJp>&#65533;z&#65533;%I&#65533; M&#65533;&#65533;&#65533;&#65533;p&#65533;&#65533;&#65533;>&#65533;&#65533;*4^JuIqu!&#65533;2&#65533;&#65533;hz&#65533;&#65533;$%]&#65533;&#65533;gdL,&#65533;&#65533;%&#65533;&#65533;>-	&#65533;N&#65533;K&#65533;&#659;&#65533;i&#65533;&#65533;=&#65533;&#65533;+&#65533;&#65533;&#65533;&#65533;=f&#1952;<&#65533;/&#65533;&#65533;/!	h&#65533;^&#65533;&#65533;&#65533;4$&#65533;&#65533;&#65533;i&#65533;&#65533;&#65533;H&#65533;`&#65533;&#65533;`&#65533;&#65533;&#130;&#65533;&#65533;&#65533;&#65533;<,&#65533;&#65533;$&#65533;+&#65533;
&#65533;&#65533;@&#65533;&#65533;X`&#65533;uI&#65533;%o&#65533;&#65533;&#1701;&#65533;8&#65533;e&#65533;dC&#65533;&#65533;&#65533;&#65533;&#65533;&#65533;_&#65533;U2"#&#65533;,&#65533;&#65533;&#65533;Zx*cf&#65533;&#65533;l+&#65533;&#65533;&#63566;Va&#65533;&#65533;qaFQ&#65533;&#65533;&#65533;P&#65533;&#65533;VoR?&&#65533;z&#65533;&#65533;ul&#65533;&#1776;&#65533;\&#65533;dyl&#468;lB#&#65533;&#65533;54Bc&#65533;O&#65533;&#65533;I&#65533;&#65533;&#65533;&#65533;&#65533;b&#65533;&#328;&#65533;&#65533;5k&#65533;&#65533;l$&#65533;&#65533;Bm7&#65533;J&#65533;&#65533;&#65533;Nc&#65533;6M&#65533;-w9&#65533;&#65533;'&#456;=&#65533;&#65533;;y&#65533;@&#65533;^&#65533;d&#52391;l &#65533;"&#65533;&#65533;^j++ &#65533;G^&#65533;`H&#65533;|&#65533;&#65533;&#65533;&#65533;&#65533;&#537;&#65533;H&#907;&#65533;&#65533;&#65533;&#65533;&#65533;&#65533;&#65533;&#1203;&#65533;/&#65533;Ir=&#65533;&#65533;&#65533;&#65533;ZB&#65533;J Y&#65533;&#65533;O&#528;/[&#65533;&#65533;&#65533;&#65533;&#65533;|t&#65533;&#65533;O&#65533;&#65533;Z&#65533;&#1267;8#aB&#65533;s&#65533;&#65533;LIPIl3t&#65533;&#36765;'&#65533;&#65533;&#65533;&#65533;&#65533;*&#65533;%&#65533;H&#65533;e&#65533;
&#65533;&#65533;&#65533;~q&#638;l&#1277;z&#65533;&#65533;bOw&#65533;&#65533;qq&#65533;2v-&#65533;]&#65533;zU4{N&#65533;&#65533;&#65533;&#65533;5&#65533;&#65533;&#65533;^&#65533;~&#65533;@&#65533;&#65533;n&#65533;/&#65533;&#1861;fc&#65533;&#65533;r&#65533;&&#65533;&#65533;&#65533;&#840;&#65533;&#1590;&#65533;&#65533; &#65533;&#65533;1C<#&#65533;j+H&#65533;Y&#65533;&#65533;HB&#65533;&#65533;&#65533;&#65533;&#65533;&#65533;B&#65533;&#65533;&#65533;9&#65533;Q&#65533;@f3&#65533;&#65533;~s&#65533;&#65533;&#65533;;&#65533;1&#65533;&#65533;G&#65533;Ce&#65533;&#65533;&#65533;R%&#65533;=&#65533;j&#65533;&#65533;&#65533;&#65533;&#1749;&#65533;&#65533;)c&#65533;&#65533;_,:&#65533;*&#65533;&#65533;&#65533;&#65533;&#65533;GK&#65533;3&#65533;&#65533;buw&#65533;yd&#65533;6&#65533; &#65533;&#65533;r:&#65533;x&#65533;&#1205;&#65533;lb7&#65533;&#65533;h&#65533;&#65533;q&#65533;&#65533;W&#65533;q&#65533;.O&#65533;&#65533;&#65533;&#65533;&#65533;1]j&#1234;&#65533;E&#65533;W&#65533;E&#65533;&&#65533;&#65533;&#65533;%&#65533;&#65533;&#65533;BAH&#65533;>&#65533;&#65533;&#65533;&#133;&#65533;&#65533;a&#397;'N&#65533;!&#65533;	1`&#65533; &#65533;<*T&#65533;X&#65533;d&#65533;)&#65533;&#65533;X &#65533;(Q&#65533;5&#65533;4a&#65533;&#65533;.%J&#65533;&#65533;YB&#199;	(Rx&#65533;&#65533;&#65533;$Q&#65533;*&#65533;&#65533;&#1025;&#65533;_&#65533;&#1424;&#65533;&#65533;&#65533;&#65533;j\=s&#65533;K&#65533;&#65533;_X&#1576;a&#65533;, n&#65533;&#65533;sf&#65533;&#65533;s&#65533;&#1701;&#65533;w&#65533;,/&#65533;&#65533;dQ@&#65533;G"@&#65533;H&#65533;X&#65533;"Cq&#65533;&#65533;5S&#65533;L&#65533;.&#65533;3&#65533;>&#65533;&#65533;+V&#65533;X&#65533;M&#65533;
*&#65533;&#65533;XB&#65533;u&#65533;0&#65533;&#65533;7P&#65533;AY!h&#65533; o+&#65533;'&#65533;&8h&#65533;I&#65533;$Y!A&#65533;w&#65533;	|&#42016;C&#65533;:&#65533;>E&#65533;&#65533;&#65533;?&#65533;&#65533;^&#65533;a&#65533;(&#65533;&#65533;G&#65533;&#65533;&#65533;,&#65533;Oea&#65533;&#65533;&#65533;z&#65533;&#65533;v&#65533;&#65533;|&#1056;&#65533;&#65533;&#65533;M6&#65533;x&#223;&#65533;$&#65533;\A&#65533;}&#65533;z,`&#65533;&#65533;&#65533;&#65533;&#65533;_&#65533;&#65533;S/(&#65533;&#65533;$&#65533;"&#65533;&#528;CJI A3@pF-&#65533;G`&#65533;GH#&#65533;t&#65533;J&#65533;&#65533;&#65533;&#65533;&#65533;&#65533;'5&#65533;R ] 9&#65533;O@&#65533;&#65533;&#65533;N&#65533;&#528;#&#65533;&#65533; :PB&#65533;-E$&#65533;e&#65533;&#65533;&#65533;V/&#65533;`&#65533;m&#65533;u&#65533;_&#65533;U&#65533;Zn&#65533;iU^u&#65533;U']vaq&#65533;&#65533;zF(&#65533;&#65533;b&#65533;9&#65533;&#65533;e&#65533;&#65533;m&#65533;&#65533;6&#65533;jf&#65533;@Z&#65533;&#65533;&#65533;6S\ZZB|&#65533;ilCiPP&#65533;xc&#65533;m&#65533;CLIB&#65533;q&#65533;Z&#65533; r&#65533;$'&#65533;x&#1401;g&#65533;|&#65533;&#65533;% &#65533;w&#226;&#65533;&#65533;x9&#65533;^&#65533;&#65533;u&#65533;	&#65533;&#65533;&#65533;T&#65533;6&#65533;,BL&#65533;)&#65533;p&#65533;I&#65533;&#65533;#&#529;&#65533;&#65533;&#65533;k &#65533;~bt)&#65533;0]},&#65533;0&#65533;&#65533;&#65533;&#65533;$x`&#65533;	&#65533;&#65533;&#65533;&#65533;/HD&#65533;2&#65533;&#65533;&#65533;&#65533;R8&#65533;(S&#65533;R\&#65533;&#65533;&#65533;XM]\&#65533;1&#65533;&#65533;*&#65533;&#65533;#c|&#65533;U&#65533;&#65533;&#65533;&#65533;&#65533;Dr[&#65533;&#65533;&#65533;&#65533;G\2&#65533;Uh&#65533;&#65533;Zj&#65533;L&#65533;p&#65533;&#65533;v&#65533;~&#65533;&#65533;&#65533;K:&#65533;q	d/&#65533;&#65533;'!&#65533;F&#65533;&#65533;d&#65533;@fS@&#65533;Z(EB &#65533;&#65533;)&#65533;e7&#65533;&#65533;&#1158;&#65533; &#65533;Y&#65533;6o1&#65533;k
&#65533;&#65533;/&#65533;&#65533;&#65533;&#65533;^&#65533;&#65533;t&#65533;	+y&#1309;&#65533;n&#65533;&#65533;&#65533;lu&#65533;@&&#65533;S&#65533;l&#65533;B&#65533;&#65533;}KP&#65533;&#65533;(&#65533;&#65533;&#65533;ik&#65533;$$&#65533;&#65533;&#65533;&#65533;v&#65533; &#65533;#&#65533;F&#65533;-&#576;&#65533;Y&#65533;TD"&#65533;PD&#65533;&#1553;G&#65533;?7"&#65533;|&#65533;2&#65533;&#65533;&#65533;{&#65533;&#65533;Ex&#1792;"&#65533;=]_BNN&#65533;@c\!&#65533;:&#65533;P&#65533;$-d&#65533;A$E&#65533;&#65533;$&#65533;E&#65533;&#65533;#&#65533;&#65533;&#65533;/&#65533;&#65533;i&#65533;&#65533;&#65533;Kk&#65533;&#65533;->&#65533;&#65533;jF';&#65533;i.y&#65533;&#1246;l&#65533;CQ-jYc&#65533;&#65533;Q&#65533;@&#65533;XAiB&#65533;&#1152;@&#65533;&#65533;&#65533;H&#536;&#476;(&#65533;&#65533;&#65533;&#65533;V&#65533;&#1708;
7&#65533;&#65533;&#887;&&#65533;&#65533;X&#65533;*A&#65533;&#65533;&#65533;{&#65533;&#65533;&#65533;-&#65533;>&#65533;V&#65533;Cf)&#65533;u&#65533;C&#65533;u&#65533;&#65533;B&#65533;:/a&#65533;&#65533;r&#65533;&#65533;&#65533;
&#65533;y&#65533;w&#65533;&sy&#65533;v&#65533;&#65533;D&#65533;h&#65533;&#65533;&#65533;mo&#65533;
&#65533;AX&#65533;&#65533;&#65533;'9&#65533;&#65533;&#65533;"	)&#65533;&#65533;&#1096;&#65533;&#65533;&#65533;l#	6&#65533;&#65533;$y&#1041;f&#1212;@&#65533;&#65533;	0%`&#65533;&#65533;<"%&#65533;&#65533;(&#65533;&#65533;&#65533;,&#65533;D&#65533;^&#65533;	H&#65533;&#65533;dE&#65533;&#65533;ZGJD&#65533;2-iy0&#65533;k&#65533;A&#65533;&#65533;&#65533;&#65533;&#65533;`?&#65533;S\&#65533;&#65533;M/H&#65533;&#65533;&#65533;&#65533;&#65533;(&2&#65533;&#65533;&#65533;a&#65533;&#65533;&#65533;Q31}B7;E&#65533;&#65533;yC&#65533;&#65533;!&#65533;&#65533;+Ixq&#65533;&#65533;!&#65533;&#65533;w&#65533;EY&#65533;#&#65533;B&#65533;&#65533;,%1B&#65533;&#65533;&#65533;_&&#450;QN<&#65533;&#65533;&#65533;w4&#65533;&#65533;V&#65533;&#65533;&#65533;8h]&#65533;6p&#65533;,&#65533;A2&#65533;p&#65533;&#65533;Hhh<
	C<3"&#65533;&#65533;&#65533;&#65533;&#65533;&#65533;c&#65533;&#65533;/}5dD8XG$&#65533;#x&#65533;x &#65533;&#65533;#0&#65533;%,&#65533;&#65533;@
&#65533;&#65533;[&#65533;&#65533;IP&&#65533;&#65533;&#65533;&#65533;&#65533;&#65533;8&#65533;&#65533;/&#65533;&#65533;&#65533;^&#65533;	#&#65533;&#65533;]/&#65533;&#65533;Z&#65533;&#65533;=&#65533;&#65533;L&#65533;$D0x&#65533;K]&#731964;\@&#65533;?"h{&#65533;&#65533;&#65533;&#65533;3&#1557;/&#65533;S&#65533;_
&#65533;
B&#65533;&#65533;&#65533;&#65533;	&#65533;)&#65533;&#65533;&#65533;&#65533;&#65533;
SH(L&#65533;z&#65533;&#65533;	&#65533;V&#65533;&#65533;J&#65533;$&#65533;sy":&#65533;&#65533;D&#65533;&#65533;&#65533;&#65533;b&#65533;&#65533;&#65533;&#65533;&#65533;;&#65533;%&#65533;&#65533;&#65533;Y&#65533;&#65533;u&#65533;&#1537;+z&#65533;&#65533;&#65533;Y\&#2044;&#65533;&#65533;&#65533;&#65533;&#65533;P(&#65533;&#65533;&#65533;:(&#57396;&#65533;&#65533;&#65533;x&#65533;C&#65533;&#65533;F&#65533;F&#65533;1&#65533;&#722;&#65533;&#65533;I&#65533;a&#65533;&#65533;2&#348;@0&#65533;32&#65533;n&#65533;&#65533;x9&#65533;&#65533;N"&#65533;G&#65533;&#65533;MD &#65533;?X2&#65533;x@%H &#65533;&#65533;&#65533;
:x&#65533;_"!;&#65533;8$*&#65533;I&#65533;@W&#65533;-&#65533;
&#65533;&#65533;6&#65533;-&#65533;K&#65533;&#65533;-l}&#65533;_&#65533;j&#65533;&#65533;&#421;ui&#65533;1&#65533;&#65533;&#65533;0&#65533;pN&#65533;&#1559;&#65533;59&#65533;4_&#65533;cB&#65533;&#65533;&#132;&#65533;%&#65533;&#791;&#65533;&#65533;% &#65533;TlJ&#65533;&#1446;@7&#65533;,&#65533;.&#65533;9- B&#65533;d&#65533;&#65533;&#65533;&#1038;vY&#65533;}&#65533;>&#65533;3&#65533;&#65533;Q&#65533;&#65533;q&#65533;H&#65533;&#65533;a<&#65533;9&#65533;&#65533;x&#65533;&#65533;&#65533;d&#65533;@&#65533;&#65533;&#65533;K&#65533;J&#65533;jx&#65533;%&#65533;(&#65533;&#65533;\i&#65533;(u&#65533;&#65533;F&#65533;x&#65533;&#65533;&#65533;&#65533;hGop&#65533;0&#65533;I&#65533;	'&#65533;wF&#65533;&#65533;L=&#65533;'&#65533;`x0&#65533;I&#65533;&#65533;&#65533;xA&#65533;&#65533;"&#65533;^t&#65533;&#65533;&#65533;/&#65533;_X&#65533;((&#65533;&#65533;y $&#65533;&#65533;B&#65533;[&#65533;"&&#65533;&	"-H&#65533;&#65533;&#65533;&#65533;&#65533;&#65533;&#65533;&#65533;.q&#65533;&#65533;&#65533;&#65533;&#65533;&#65533;2&#65533;&#65533;\&#65533;&#65533;1&#238;v&#65533;&#65533;&#65533;&#1538;&#65533;&#65533;&#65533;&#65533;4&#65533;&#65533;&#65533;Bd&H&#65533;&#272;P&#65533;'l2&#65533;&#65533;I6&#65533;mo&#65533;&#888;lS&#65533;&#65533;&#65533;&#65533;7&#65533;[:E>&#65533;k&#65533;&#65533;_&#65533;EH&#65533;&#65533;xVn&#65533;&#65533;c3&#65533;_&#65533;'s&#65533;&#65533;&#65533;&#1173;I+,H&#65533;ydg&#65533;p7}&#65533;D7c&#65533;&#65533;4&#65533;&#65533;
&#65533;L)&#65533;&#65533;&#65533;&#65533;D&#65533;At:&#518;&#65533;s&#65533;! &#65533;7'M&#65533;$&#65533;0D&#65533;&#65533;&#65533;&#65533;&#65533;&#65533;&#65533;,8!.&#65533;&#65533;b&#65533;&#65533;&#65533;&#65533;0@&#65533;5D&#65533;[&#65533;v$D&#65533;&#65533;&#65533;%&#65533;&#65533;&#65533;T!!o&#289;<&#65533;#@&#65533;&#65533;&#65533;t&#65533;9	8&#65533;{&#65533;&#65533;7&#65533;&#65533;gA3f&#65533;&#65533;z&#65533;&#65533;&#65533;5&#65533;qu&#65533;&&#65533;3&#65533;%&#22212;&#1312;&#65533;XL&#65533;&#65533;&#65533;1&#65533;\q&#65533;3&#65533;&#65533;&#65533;7&#65533;bs&#65533;&#65533;t&#65533;&#65533;&#65533;^h&#65533;&#65533;u&#65533;$&#65533;K&#65533;#&#65533;&#65533;&#65533;JA&#65533;&#65533;&#65533;&#65533;&#65533;j&#1654;&#65533;n~]+7&#65533;(7&#65533;5&#65533;Q&#65533;&#65533;&#65533;V":v&#65533;N&#65533;&#65533;>%&#65533;&#1536;C&#65533;&#65533;Dq&#65533;&#65533;&#65533;&#784;&#65533;]&#903;`6d&#65533;r!Ww&#1358;&#65533;)&#65533;V&#65533;&#65533;I&#65533;&#65533;P&#65533;G&#65533; &#65533;]&#65533;	&#65533;K`&#65533; &#65533;A&#797;&#65533;&#65533;L,&#65533;HM &#65533;8&#65533;&#65533;&#65533;%&#65533;&#65533;0&#65533;&#65533;&#65533;&#65533;DB&#65533;@/&#65533;EDB%\&#65533;&#65533;DxC%&#65533;_&#65533;&#65533;&#65533;(xw&#65533;G&#65533;&#65533;Gx &#65533;y&#65533;&#65533;&#1600;&#65533;&#65533; &#65533;S]&#65533;&#65533;^&#65533;U[&#65533;^)&#65533;2X&#1602;-&#65533;$`&#65533;&#65533;hl&#65533;H&#65533;&#65533;1&#65533;	&#65533;,F&#65533;	_&#65533;\&#65533;%&#65533;&#65533;l|&#1813;&#65533;m&#65533;&#65533;&#65533;Y &#65533;@pH#b&#65533;)&#65533;<1&#13599;&#65533;)Q&&#65533;&#65533;&#65533;QGk&#65533;&#65533;&#65533;&#65533;&#65533;&#65533;&#65533;&#65533;&#65533;&#65533;A&#65533;&#65533;@&#65533;&#65533;&#65533;(&#65533;	&#65533;Q&#65533;&#65533;&#65533;)&#65533;,Z&#65533;8C&#65533;&#65533;$`&#65533;&#65533;Dw<&#65533;_&#65533;&#65533;&#65533;SPBw}&#65533;7&#65533;@&#65533;&#65533;o&#65533;T&#65533;`&#65533;`&#65533;KL&#65533;&#65533;D&#65533;Y&#65533;KxA&#65533;Z H&#65533;&#65533;&#65533;]&#65533;&#65533;&#65533;P&#65533;`&#65533;-&#65533;&#65533;x&#65533;&#65533;VDBW&#65533;&#65533;&#65533;&#65533;&#65533;m&#65533;S&#65533;DLB_%&#65533; &#65533;MB&#65533;E!
&#65533;#L&#65533;s&#65533;[&#65533;&#266;m!&#65533;&#65533;0&#65533;&#65533;[&#65533;I\&#65533;&#65533;&#65533;!&#65533;E&#65533;@6&#65533;(&#65533;Yb@&#65533;&#65533;_&#381;D(Y&#365;P&#65533;)&#65533;&#65533;&#65533;&#65533;&#65533;&#1820;K&#65533;Zo&#262;a&#65533;0DC&#65533;&#65533;=D&#65533;&#65533;&#65533;&#65533;i&#65533;&#65533;&#65533;Q&#65533;&#1447;I&#1392;&#65533;&#65533;&#65533;;aN&#65533;&#65533;&#65533;&#65533;&#65533;]&#65533;NF%&#65533;&#65533;d&#65533;&#65533;&#65533;&#65533;&#65533;&#65533;Bs&#65533;"&#65533;&#65533;&#65533;&#65533;f&#65533;$&#65533;C%
&#65533;1&#65533;	&#65533;&#1292;&#65533;I	&#65533;&#65533;Dp&#65533;&#65533;u`6&#65533;&#65533;Lx&#65533;
&#65533;m&#65533;&#65533;#([	(@l&#65533;&#65533;&#65533;V&#65533;&#65533;&#65533;Um&#65533;K&#65533;&#65533;&#65533;H&#65533;&#65533;!&#65533;#&#65533;&#65533;p&#65533;ANa@J!}&#65533;&#65533;&#65533;X&#65533;&#65533;	&#65533;&#65533;&#65533;@&#65533;y>$&#65533;&#65533;&#1664;&#65533;	\&#65533;&#65533;&#65533;\&#65533;A&#179;|A
h&#65533; l&#65533;4&#65533;(&#65533;0&#65533;&#65533;0Y&#65533;!&#65533;d	UP&#65533;&#65533;7E&#65533;X&#65533;
,Gn&#65533;
r(!!&#65533;&#65533;I&#65533;#&#675828;Pz&#65533;&#65533;&#65533;&#65533;&#65533;'&#1436;'&#65533;G&#65533;&#65533;	p&#65533;&#65533;&#65533;&#65533;5%&#1025;&#65533;T&#65533;(&#65533;&#65533;&#65533;&#65533;Q8U%&#65533;&#65533;&#65533;%<&#65533;V&#65533;"&#65533;%&#65533;&#65533;&#65533;&#65533;&#65533;
pZ
D6TB&#65533;&#65533;&#65533;U&#65533;&#65533;[&#65533;&#65533;1#&#65533;&#65533;&#65533;&#65533;dp L&#65533;_L&#65533;_&#65533;@ \&#65533;7&#65533;L&#65533;&#65533;&#65533;l&#65533;@$(8A&#65533;x@ &#65533;&#65533;&#65533;Be&#65533;&#65533;&#65533;@&#65533;)&#65533;K&#65533;&#65533;$P&#65533;x&#65533;K$@<B&#65533;&#65533;t&#65533;@&#734;&#65533;fNGl-@k&#65533;@k^Dl&#65533;&#65533;&#65533;&#65533;n&#65533;	&#65533;.&#18082;&#65533;-AB&#65533;&#65533;&#65533;q<&#65533;&#65533;&#65533;(\B,0g&#65533;&#65533;sj&#65533;b&#65533;b&#65533;D&#1712;&#65533;&#65533;E&#65533;&#1712;&#65533; &#65533;&#65533;&#1867;o&#65533;&#65533;@&#65533;&#65533;y&#65533;&#65533;&#65533;&#65533;N&#65533;Y&#65533;&#65533;&#65533;S=&#359;&&#65533;&#65533;|&#65533;~&#65533;&#65533;%&#65533;KL&#65533;w&#65533;&#65533;&#65533;&#65533;&#65533;0&#65533;A%&#65533;&#65533;&#65533;&#65533;&#65533;q)&#65533;S(@&#65533;&#65533;&#65533;S&#65533;&#65533;&#65533;9Zw&#65533;&#65533;qx&#65533;E5E%&#65533;*&#65533;`&#65533;H&#65533;O&#65533;	&#65533;r&#65533;$&#65533;@ABH&#65533;&#392;&#65533;&#65533;&#65533;K@ &#65533;&#65533;h&#65533;&#65533;$T&#65533;O&#65533;&#65533;&#65533;&#65533;@i &#65533;&#65533;D1&#65533;F0&#65533;E6&#65533;R&#65533;&#65533;#%&#65533;&#65533;h&#65533;#&#65533;(&#65533;&#65533;&#65533;&#65533;&#65533;@j)&#65533;vi&#65533;[&#65533;&#65533;4&#65533;&#65533;,&#65533;&#65533;&#65533;&#65533;Lx&#65533;&#65533; &#65533;H&#65533;&#65533;	XO&#65533;]O6&#65533;QM&#65533;&#65533;h&#65533;&#65533;V&#65533;B&#65533;Q&#65533;R&#65533;"Kb&#65533;&#65533;!j&#65533;,*&#65533;&#65533;&#65533;&#65533;,GhQ&#65533;&#65533;,&#65533;&#65533;&#65533;A&#65533;$Bp&#65533;&#65533;&#65533;&#1558;&#65533;t&#65533;&#65533;&#65533;z\HQ&#65533;$J&#65533;&#65533;&#65533;&#65533;T&#22373;(&#65533;&#65533;
&#65533;(&#65533;(&#65533;*&#40482;&#65533;D&#65533;2&#65533;Z&#65533;_lep%&#65533;5&#65533;&#65533;f]&#65533;&#65533;&#65533;.&#42029;0E&#65533;1^&#65533;&#65533;&#65533;&#65533;q&#1895;y&#65533;&#65533;&#65533;%&#65533;r8vG&#65533;&#65533;@&#65533;`&#65533;@!}&#65533;_&#65533;&#65533;I&#65533;&#65533;8i&#65533;&#65533;|$&#65533;*FP-PB=>&#65533;>J&#65533;&#65533;
&#65533;&#65533;Da<&#158;mi&#65533;n&#65533;>&#65533;Z&#65533;&#65533;E&#1829;K&#65533;&#65533;&#65533;&#65533;&#65533;&#65533;
&#65533;&#65533;&#65533;X&#65533;%&#19075;>@&#65533;Np&#65533;&#65533;&#65533;&#65533;l&#65533;h&#65533;&#65533;&#65533;E'&&#65533;$&#65533;Q\&#65533;&#65533;&#889;&#65533;&#65533;&#65533;&#65533;Kz&#208;&#65533;&#65533;o&#65533;	n&#65533;'(&#65533;&#65533;&#65533;&#65533;&#65533;Pn4&#65533;&#65533;&#65533;Q$K&#65533;&#65533;\&#65533;&#679;&#65533;&#65533;&#65533;&#519;&#65533;Li&#65533;@S&#65533;&#65533;&#65533;1&#65533;7&#65533;A(&#65533;&#65533;j&#65533;j&#65533;&#65533;2&#65533;&#312;&#65533;&#65533;&#65533;q1'&#65533;"&#65533;&#1133;&#65533;&#65533;&#65533;BD&#65533;&#65533;\&#65533;&#65533;0&#65533; &#1282;DmZ68A6h&#65533;&#65533;&#65533;&#65533;&#65533;&#736;&#65533;&#65533;_&#65533;&#65533;x!]&#65533;&#1308;x&#13252;&#65533;p`&#65533;lXOB@&#65533;&&#65533;&#65533;&#65533;E0!D&#65533;_&#65533;m&#65533;&#65533;&#65533;&#65533;s&#65533;&#65533;K&#1284;m&#65533;(&#65533;&#65533;sh^O&#65533;&#65533;&#65533;	&#65533;&#65533;E\&#65533;kn&#65533;L&#65533;&#65533;&#65533;&#65533;&#65533;@6&#65533;&#65533;&#65533;9&#65533;&#65533;&#65533;|P(&#65533;A-2&#65533;P`&#65533;&#65533;&#65533;&#65533;&#65533;&#65533;%_&#65533;&#65533;MM&#65533;&#65533;&#65533;&#65533;Q&#65533;/(@B&#937;_&#65533;%A&#65533;#!&#65533;&#65533;&#65533;e&#65533; m|&#65533;&#707;&#65533;&#65533;PN&#65533;`$p&#65533;&#65533;TAXI%&#65533;j&#65533;&#65533;B%h&#65533;&#65533;&#65533;+^%&#65533;b1&#65533;&#65533;q&#65533;d@/]&#65533;&#65533;h@+>W&#65533;&#65533;*/&#65533;&#65533;$d&#65533;2&#65533;K@&#65533;[H2&#65533;K&#65533;&#65533;Uyn&#65533;_&#65533;&#65533;_&#65533;7~#`&#65533;0!l&#65533;PTOO&#65533;$&#65533;&#65533;&#65533;7KM&#65533;&#65533;I&#65533;V&#65533;U&#65533;$&#65533;&#65533;&#65533;&#65533;h&#65533;&#65533;J&#65533;&#65533;&#65533;&#65533;&#65533;]&n&#65533;&#65533;1&#65533;&#65533;p&#65533;&#65533;&#65533;&#65533;&#1698;&#65533;&#65533;&#65533;&#65533;s&#65533;&#65533;&#65533;A(C,P&#65533;|@&#65533;&#65533;&#65533;j/<V
eg&#65533; &#65533;DT&#65533;&#65533;&#687;>&#65533;xvT
&#65533;*&#65533;Z~p&#65533;&#65533;=&#65533;P&#65533;&#65533;&#65533;&#65533;/&#65533;RGv0&#65533;`p&#65533;o&#65533;_*&#65533;&#65533;|&#65533;&#65533;&#65533;l&#65533;U(&#65533;&#65533;&#65533;vl&#65533;e&#65533;&#65533;&#65533;&#65533;-v%&#65533;&#65533;A&#65533;%&#65533;Ho&#34841;&#65533;e&#65533;&#65533;&#65533;\I[nZ%&#65533;04&#65533;&#65533;&#65533;&#65533;&#65533;&#65533;&#65533; &#65533;&#65533;&#65533;&#65533;E&#65533;&#65533;K|37&#65533;l(u'&#65533;4&#65533;:PH&#65533;(&#65533;1<&#65533;$$@PO	&#65533;&#65533;S&#65533;(A&#65533;1h^&#65533;&#65533;&#65533;H&#65533;&#65533;@&#65533;&#65533;&#65533;k&#65533;@T&#65533;h&#65533;A&#65533;%&#65533;B%&#65533;Fg&#65533;&#65533;V6&#65533;&#65533;&#415;B(&#65533;&#1648;&#65533;!r&#65533;&#65533;&#65533;b&#65533;&#65533;ox&#65533;&#65533;&#65533;`&#65533;&#65533;$!&#65533;`&#65533;&#65533;;&#65533;&#65533;y&#65533;&#65533;&#65533;2u&#65533;tsC&#65533;;-&#65533;@iFU&#65533;&#65533;\T&#65533;&#65533;&#65533;
,&#65533;&#65533;)&#65533;7(&#65533;&#65533;th&#65533;&#65533;HU&#65533;&#65533;&#65533;%8&#65533;&#65533;rW&#65533;&#65533;&#65533;U&#65533;DhLB&#65533;*K&#65533;&#65533;e&#65533;m&#65533;&#65533;&#65533;&#65533;&#65533;@	&#65533;&#65533;&#65533;&#65533;$&#65533;K&#65533;$d&#209;&#65533;5!&#65533;u&#65533;@&#65533;&#65533;&#65533;]&#65533;&#65533;&#65533;K4&#65533;&#65533;KM&#65533;	t&#65533;(H&#65533;dOi&#65533;n&#65533;+&#65533;`&#65533;&#65533;pA&#65533;&#65533;;'@&#65533;@?&#65533;&#65533;t+fgvJ&#65533;
v&#65533;&#65533;&#65533;&#65533;&#65533;5s*&#65533;d&#65533;AS&#65533;&#65533;&#65533;A,&#65533;&#65533;&#65533;&#65533;&#65533;&#65348;&#65533;&#65533;&#65533;G&#65533;l&#65533;A&#65533;&#65533;w8&#65533;*&#65533;&#1034;&#65533;&#65533;,/&#65533;P&#65533;q&#65533;H*kw&#65533;	%sSG&#65533;&#65533;2&#65533;D&#1115;3&#65533;fCu&#65533;)&#65533;&#65533;<&#65533;7&#65533;&#65533;(&#65533;Q&#65533;y	&#65533;&#510;&#65533;8%<&#65533;}@%&#65533;qUW=n%hu&#65533;&#65533;/x&#65533;&#65533;&#65533;o&#65533;r-<&#65533;<&#65533;kw	&#65533;Y&#65533;&#65533;0&#65533;&#65533;&#65533;&#65533;7&#65533;&#65533;,&#65533;&#65533;&#65533;&#65533;6p
TO&#65533;&#65533; 1&#65533;A`&#65533;`Hv&#65533;R'&#65533;&#1028;&#65533;&#65533;&#65533;J&#65533;s&#65533;s&#65533;K?O	&#65533;,&#65533;&#65533;H&#65533;E&#65533;&#65533;&#65533;&#65533;g&#1758;G&#65533;r.#&#65533;B)&#65533;O@E&#65533;A&#65533;@&#402;&#65533;&#65533;&#65533;&#65533;
1&#65533;&#65533;&#65533;5yS&#65533;muU>&#65533;wvy&#2028;&#65533;&#65533;r&#65533;j&#65533;M&#65533;u&#65533;&#65533;A&#65533;&#65533;&#65533;9(CK|&#65533;|&#65533;z<&#65533;&#65533;y~HK[&#65533;$<&#65533;
&#65533;&#65533;&#65533;&#65533;&#65533;&#65533;&#65533;07&#1884;&#65533;u&#65533;0&#65533;&#65533;&#161;&#65533;y/&#65533;&#65533;qqZ&#65533;&#65533;
H&#65533;V&#65533;k%&#65533;&#65533;&#65533;&#65533;1&#418;&#65533;'&#65533;&#65533;h41&#65533;&#65533;&#65533;&#65533;&#65533;&#65533;&#65533;(&#65533;&#65533;?&#65533;&#65533;C1~Jq&#65533;&#65533;q&#65533;&#14528;
,q&#65533;&#65533;&#65533;8(lA&#65533;&#65533;&#65533;8{&#65533;2;S&#65533;qO{gk,&#65533;&#65533;^&#65533;0'&#65533;&#65533;&#65533;&#65533;&#65533;&#65533;F&#65533;2&#65533;V:&#65533;&#65533;&#2040;C&#65533;c&#65533;&#65533;5	&#65533;%tAD=&#65533;&#65533;&#65533;&#65533;s&#65533;&#65533;(p&#65533;%&#65533;&#65533;&#65533;K)V&#65533;&#65533;&#65533;M3&#65533;&#65533;y&#65533;&#65533;t@&#65533;&#65533;+&#65533;<B&#257;C&#65533;F&#65533;TK&#65533;
&#65533;yg&#65533;+&#65533;p&#65533;k&#65533;&#65533;&#65533;&#65533;&#65533;&#65533;+&#65533;&#65533;&#65533;qr3&#65533;&#205;&#65533;&#65533;&#65533;K(w&#65533;A&#65533;&#65533;&#65533;H&#65533;~&#65533;
}`
&#65533;&#65533;z&#65533;&#65533;&#65533;&#65533;&#65533;&#65533;&#65533;&#625;&#65533;&#65533;&#65533;(&#65533;p&#65533;&#65533;&#1256;&#65533;&#65533;&#65533;$&#297;b&#65533;&#65533;J&#65533;&#65533;F&#65533;t&#65533;&#65533;&#65533;&#65533;)&#65533;&#65533;&#65533;&#65533;0&#65533;6&#65533;*&#65533;&#1410;(&#65533;p=@&#65533;{T|&#65533;?F&#65533;l&#65533;&#65533;qS&#65533;&#65533;@&#65533;D!&#65533;&#65533;ECB&#65533;Dr8&#65533;&#65533; +$&#65533;X&#65533;&#430116;A/ATlE&#65533;A&#65533;2J&#65533;d&#65533;*!y&#65533;&#65533;&#65533;C&#65533;0e&#65533;d&#65533;&#65533;&&#65533;:&#65533;3&#65533;A-&&#65533;&#65533;t%&#1172;*ch&#65533;&#65533;'&#1412;o<H&#65533; V&#65533;[W\&#65533;&#65533;aQ&#1970;e&#65533;4HT&#1650;&#65533;TRS&#65533;M%s3dP&#65533;&#65533;A^J&#65533;&#65533;&#65533;&#65533;7&#65533;&#65533;&#65533;&#65533;&#65533;&#65533;beJ#N.m&#65533;&#65533;&#65533;&#65533;'o&#65533;z&#65533;&#65533;&#65533;G6&#65533;"y&#65533;&#65533;Ph&#1123;I&#65533;6}ztn&#65533;Y&#65533;&#65533;Uz&#65533;	&#65533;&#65533;	 &#65533;#P&#65533;&#65533;r&#65533;&#65533;&#65533;DL&#65533;&#65533;&#1080;(H)N@x&#65533;&#65533;&#1187;;' AB&#65533;&#1783; &#65533;{o&#65533;&#65533;&#65533;R&#65533;F&#65533;&#65533;&#65533;
*u&#65533;Ti&#65533;C&#65533;|&#65533;&&#65533;&#65533;&#65533;

&#65533;&#65533;&#65533;TZD&#65533;&#65533;&#65533;&#65533;H&#65533;.AH&#65533;&#65533;&#65533;!QZ&#65533;B&#65533;$&#65533;&#65533;&#65533;$1N3&#800;!&#65533;.&#65533;Hi4&#65533;&#65533;Z*&#65533;ORx&#65533;&#65533;l&#65533;i'J &#65533;O>!AP3&#65533;&#278;*&#65533;&#65533;&#65533;x&#65533;&#65533;K&#65533;@/=V&#65533;J&#65533;&#65533;&#65533;(&#65533;&#65533;*-&#65533;&#65533;&#65533;D&#634;&#65533;K&#65533;&#65533;B2/&#65533;&#65533;&#65533;r&#65533;A&#65533;{&#65533;&#270;&#65533;&#65533;&#65533;J&#10244;&#65533;&#65533;&#65533;&#65533;B+&#65533;/&#65533;<k&#65533;@	&#65533;EA&#865;4&#65533;&#65533;&#65533;&#65533;&#65533;j;&#65533;&#65533;&#65533;M&#65533;+&#65533;A&#65533;G2&#65533;&#65533;8&#65533;D&#65533;&#65533;&#65533;&#65533;n:&#65533;&#65533;&#65533;&#65533;;&#65533;&#65533;.&#65533;8b&#825;&#65533;z&#65533;&#65533;*&#65533;F&#65533;&#65533;B&#65533;-\&#65533;A&#65533;4LP4&#65533;X!&#65533;V&#65533;&#65533;&#65533;J&#65533;!&#65533;$:&#65533;&#65533;B&#65533;p&#65533;	&#65533;&#65533;P&#65533;&#65533;M&#65533;U&#65533;`&#65533;&#65533;&#65533;?~&#65533;&#65533;&#65533;&#65533;l-&#65533;&#65533;&#65533;
&#65533;&#869;P&#65533;%P&#65533;&5.&#65533;.5&#65533;&#65533;&#621;bycJ&#65533;4+&#65533;8&#65533;j&#65533;&#65533;8~O.&#65533;*&#65533; &#65533;&#65533;&#65533;&#65533;<&#65533;&#65533;&#65533;&#65533;&#65533;;&#65533;&#65533; !E&#65533;&#65533;/y5&#65533;&#65533;&#65533;ABCum&#65533;&#65533;b&#65533;B	&#65533;b&#65533;&#65533;%&#65533;ZQ@Q&#65533;&#65533;G!=7&#65533;b&#65533;V&#65533;&#65533;&#65533;&#65533;&#65533;*&#65533;&#65533;&#36622;.&#65533; &#65533;&#65533;&#65533;V&#65533;&#65533;&#65533;x&#204;P&#65533;&#65533;&#65533;&#65533;&#65533;&#65533;k&#65533;"&#65533;&#65533;&#65533;lp&#65533;uH^P&#65533;x&#65533;&#65533;<&#65533;&#65533;&#65533;-h&#65533;	 &#65533;&#65533;&#65533;&#65533;1&#778;n+&#65533;Tq&#1766;&#65533;&#65533;&#65533;&#65533;]w%v&#1757;i&k&#65533;&#65533;ys&#65533;)&#65533;"&#65533;0I&#65533;<*&#65533;&#65533;&#65533;&#65533;&#65533;&#65533;&#65533;&#65533;$&#65533;@&#65533;o&#65533;(+&#65533;&#65533;J&#65533;DI~X>&#65533;&#65533;&#65533;&#65533;&#65533;je/L5t3z&#65533;LN&#65533;&#65533;H&#65533;&#65533;[&#65533;%&#65533;A4:&#65533;"&#65533;:&#1266;&#65533;@&#65533;&#65533;&#65533;&#65533;C&#65533;&#65533;=&#65533;&#65533;&#65533;&#65533;&#65533;0&#65533;	(&#65533;#z&#65533;)&#65533;&#65533;&#65533;8&#65533;&#65533;&#65533;#&#65533;C&#65533;&#65533; &#1609;N&#1534;&&#65533;&#65533;&#65533;i&#65533;x&#65533;d&#65533; Q&#65533;H&#65533;&#65533;&#65533;&#65533;&#65533;D6&#65533;R5&#65533;&#65533;C&#65533;&#65533;&#65533;&#65533;1&#65533; xP`&#65533;-&#65533;P&#65533;&#65533;&#65533;Ta&#65533;C.&#953;&#65533;&#65533;&#65533;&#65533;INR	&#65533;&#905;aX&#65533;&#65533;N#z&#65533;&#65533;6&#65533;&#65533;B&#65533;#o|(HI&#65533;&#65533;&#65533;&#65533;&#65533;@&#65533;&#65533;o
&#65533;CZ&#65533;&#65533;&#65533;a&#65533;0{&#65533;&#65533;&#65533;T&#65533;&#65533;%&#65533;&#65533;&#65533;4&#65533;{i&#65533;&#1996;2H&#65533;&&#65533;Di"&#65533;&#65533;&#808;&#65533;~&#65533;1&#65533;&#65533;&#65533;`M&#65533;&#65533;&#65533;p&#65533;Pd2P	&#65533;(&#65533;Vr&#65533;6&#65533;&#65533;&#65533;dp&#65533;&#65533;7#Y&#65533;q2&#65533;&#65533;&#65533;4&#65533;]&#65533;t&#65533;&#65533;&#65533;&#65533;YG&#65533;:"@&#65533;'&#65533;*&#65533;&#65533;r&#65533;&#65533;8&#65533;n&#65533;iA6FCL0+Y&#65533;R&#65533;&#65533;&#65533; &#65533;Z&#65533;bA&#65533;&#65533;&#65533;&#65533;Q&#65533;&#65533;&#65533;FE(&#65533;K1qEP$\DE&#65533;&#65533;$&#65533;4&#65533;ID&#65533;8&#65533;&#65533;(.R&#65533;&#65533;&#65533;0
&#1575;&#1778;"&#65533;&#65533;o`H&#65533;&#65533;&#65533;&#65533;II&#65533;&#65533;{&#65533;&#65533;&#65533;&#65533;z$3&#65533;I35E4&#65533;'&#65533;hjq&#65533;&#65533;&#65533;J&#65533;&#65533;YY&&#65533;J&#65533;5	@A\)&#65533;5&#65533;&#65533;&#65533;&#65533;&#65533;Led&#65533;
&#65533;&#65533; &#65533;&#65533;l&#65533;&#65533;U_+&#65533;0&#742;*&#65533;u&#65533;&#65533;&#65533;T&#65533;&#65533;&#65533;.xIG&#65533;@&#65533;&#65533;&#65533;&#65533;&#65533;&#65533;&#65533;HJg&#65533;&#65533;@&#874;&#65533;8tC&#65533;K&#65533;"&#65533;&#65533;&#65533;&#65533;g&#65533;&#65533;6fE&#65533;
&#65533;&#65533;Vd	&#65533;F&#65533;KhG&#65533;&#65533;&#65533;d&#65533;hb,&#65533;&#65533;&#65533;EH&#65533;4&#65533;&#65533;bA[&#65533;F3+&#65533;&#65533;XR&#65533;TLc:&#65533;&#65533;&#65533;&#65533;&#65533;&#65533;Az$;&#65533;&#65533;5&#65533;&#65533;,&#745;$&#65533;&#65533;'&#65533;&#65533;F-f&#65533;&#65533;Q&#65533;&#1790;I&#65533;F&#65533;&#65533;_	&#65533;FX&#65533;@/l&#65533;Z&#832;&#65533;&#65533;H6@!&#65533;&#65533;$S&#65533;c%&#65533;&#65533;P&#65533;6T&#65533;&#65533;9j-&#65533;&#1958;&#65533;Z&#65533;&#65533; &#65533;&#65533;&#65533;&#65533;&#65533;&#65533;?x&#65533;&#265;,&#65533;&#65533;p&#65533;&#65533;$&#65533;Kx&#65533;&#65533; &#65533;H`&#65533;&#65533;V
"&#65533;&#65533;&#1738;m&#65533;P&#65533;t)Q-g!&#1122;&#65533;&#363;&#65533;&#65533;&#65533;&#65533;7BS&#65533;%&#65533;KHd&#65533;&#65533;
&#65533;E&#65533;A&#65533;Xm&#65533;X&#65533;&#65533;< -&#65533;X%&#65533;(&#65533;T&#65533;&#22904;+.&#65533;&#65533;7&#65533;&#65533;V&#65533;3&#1634;tgQ+&#65533;4q(e*&#65533;&#65533;t&#902;&#65533;Dhh&#65533;.&#65533;"&#65533;MU&#65533;&#65533;&#65533;=V&#65533;i{&#65533;U^&#65533;&#65533;&#65533;+3&#65533;&#65533;&#65533;`l&#65533;&#65533;&#65533;8&#65533;&#65533;&#65533;&#65533;HG&#65533;cj&#65533;k)&#65533;&#65533;&#65533;&#65533;@&#65533;"&#65533;D&#65533;K&#65533;&#65533;Y&#65533;S&#65533;&#65533;&#65533;CE5$C&#65533;&#65533;&#65533;$3&#65533;K&#65533;s&#65533;Y&#65533;&#65533;&#65533;:&#65533;Mv/X&#65533;\&#1690;&#65533;F&#65533;&#518;7&#65533;&#65533;c&#65533;&#65533;xE/&#65533;V
&#65533;&#65533;w>ES&#65533;&#65533;B&#65533;&#65533;&#65533;&#65533;&#65533;Ro'6&#65533;&#65533;])&#65533;&#65533;qk&#65533;,)z{)&#65533;_B#&#65533;&#65533;Vd&#65533;,;&#65533;Fx&#65533;&#65533;&#1192;E&#65533;e&#65533;&#65533;&#65533;[3F&#65533;&#65533;&#65533;&#65533;L&#65533;q&#65533;&#65533;&#65533;R&#65533;(&#65533;&#65533;&#65533;&#17536;#&#65533;&#65533;q&#65533;F&#65533;a&#65533;tP%&#65533;&#65533;&#65533;&#65533;M-&#65533;&#65533;6&#65533;&#65533;&#65533;E&#65533;&#65533;AV&#65533;v&#65533;+4#vF&#65533;`&#65533;&#65533;&\8&#65533;Y&#138;&#65533;&#525;U&#65533;D"&#173;&#65533;D&#65533;&#65533;&#65533;a&#65533;&#65533;&#65533;'&#65533;+Y	F8&#65533;&#65533;6UJ%1&#580;&#65533;jRP&#65533;X&#65533;&#65533;&#65533;
b&#65533;u&#65533;&#65533;2&#65533;q&#65533;e&#65533;&#65533;&#65533;r&#65533;e&#65533;)"&#65533;BH&#65533;&#65533;&#65533;c&#65533;S&#65533;t&#65533;&#509;&#65533;&#65533;3N&#65533;&#65533;&#652;&#65533;&#65533;|EPt&#65533;^6^gG&#65533;&#65533;&#65533;&#65533;	1,q&#65533;&#65533;E
&#65533;&#65533;E]&#65533;&#65533;i&#65533;P&#65533;&#65533;DS&#65533;P&#65533;$&#65533;&#65533;l$&#65533;w+&t<&#65533;&#65533;
J&#65533;&#65533;;&#65533;Jf&#65533;&#65533;F&#65533;&#65533;&#261;*&#65533;&#304;l&#65533;&#65533;&#65533;&#65533;\:&#65533;jU&#65533;|&#65533;&#65533;&#65533;&#65533;<XgAB&#65533;&#65533;&#65533;\lBa%
4r&#65533;8&#65533;&#178;!&#65533;&#65533;&#65533;4P9(b&#65533;&#65533;c<L&#65533;t&#65533;&#65533;qH(&#65533;H&#65533;&#65533;&#65533;EtDGTk%&#65533;&#65533;&#65533;r"BBA&#65533;&#65533;hk&#65533;r&#65533;&#65533;&#65533;?"!BLO-&#65533;D&#65533;&#65533;.&#65533;"L&#65533;'ddjf&#65533;@&#65533;&#65533;&#65533;&#65533;&#65533;&#65533;&#65533;B&#65533;&#65533;0&#65533;&#65533;P
O}&#65533;)&#65533;v`@&#65533;H&#65533;Z !&#65533;&#65533;jC&#65533;vcjb&#65533;&#65533;&#65533;`4(&#65533;B&#65533; 0&#65533;Q&#65533;j TH&#65533;:&#65533;)&#65533;&#65533;f:TN4"&#65533;XEL&#65533;`H&#65533;pEN"&#65533;&#65533;f&#65533;o(:$@&#65533;&#65533;p&#65533;&#65533;&#65533;#>&#65533;E&#65533;e&#65533;&#65533;&#65533;&#65533;0ID`&#65533;Be2CV&#65533;B&#65533;F&#65533;m&#65533;#&#65533;&#65533;&#65533;&#65533;*&#65533;&#65533;&#65533;&2&#65533;&&#65533;0(&#65533;"&#65533;u&#65533;&#65533;a.&#65533;&#65533;q-$&#65533;mV&#65533;;&#65533;&#728;&#65533;&#65533;&#65533;&#65533;y&#65533;&#65533;)&#65533;cHpzp&#65533;>&#65533;*&#65533;&#65533;d&#1724;
&#65533;&#65533;&#65533;&#65533;
^&#65533;"&#65533;q>
P&#65533;O(&#65533;&#65533;
&#65533;!$&#9008;6&#65533;JD&#65533;NJ&#65533;&#65533;&#65533;&#65533;+P+S&#65533;#"&#65533;&#65533;!&#65533;&#65533;&#65533;0R&#65533;&#1214;&#65533;:&#65533;cU&#65533;&#65533;9amW&#65533;&#65533;1&#65533;&#65533;o&#65533;_,P&#65533;l&#65533;n&#65533;Z&#65533;&#65533;&#65533;/&#65533;HCY&#65533;d#&#65533;&#65533;&#65533;&#65533;{@&#65533;r$&#65533;>`&#65533;&#65533;&#65533;&#65533;V&#65533;&#65533;s&#65533;&#65533;&#65533;m]N&#65533;v&#65533;&&#65533;-G0&#65533;
*&#65533;&#65533; vTb&#65533;&#65533;C&#65533;hm>&#65533;$&#65533;0&#65533;@I&#65533;&#65533;b
&#65533;qq&#65533;&#65533;D0&#65533;dK&#65533;&#229;Xj.&#1059;-&#65533;&#65533;=&#65533;&#65533;d@LB&#65533;B2&#65533; [&#65533;".&#65533;&#65533;%&#65533;4&#65533;&#945275;* &#65533;g&#65533;&#65533;&#65533;@&#65533;
&#65533;LPCSd &#65533;&#65533;	&#65533; 
&#65533;[0%S~I&#65533;k&#65533;P&#65533;"a~&#65533;&#1098;o&#65533;&#65533;L&#65533;9"z.!ylP4&#65533;/4&#65533;&#65533;	oT&#65533;l&#65533;&#65533;F&#65533;R&#65533;
&#65533;F&#65533;@&#65533;&#65533;b&#65533;&#65533;&#65533;&#65533;4Y&#65533;&#65533;$>&#65533;&#65533;h&#65533;&#65533;8
*&#65533;&#65533;&#65533;&#65533;F&#65533;&#1630;H&#65533;&#65533;VR(\r"N$&#65533;f2(z&#65533;*&#27150;p&#65533;''p&#65533;&#65533;&#65533;&#65533;&#65533;ba.9&#65533;(&#65533;&#65533;SK&#65533;&#65533;&#65533;B&#65533;:&#65533;-lN.&#65533;jf&#65533;/&#65533;&#65533;3&#65533;R2&#65533;&#65533;&#65533;&#65533;+&#65533;&#65533;5&#65533;Nt&#65533;&#65533;Q,&#65533;&#65533;&#65533;&#1878;Gix#E&#65533;h#.&#65533;`&#65533;`&#65533;
D&#65533;Sx-BD@&#1122;#"at@&#65533;&#65533;&#65533;&#65533;&#65533;&#65533;MZE:"&#65533;<&#65533;1&#870;B&#65533;&#65533;v&#65533;&#65533;&#65533;O&#65533;&#65533;!&#65533;.F@4&#65533;`@.&#65533;@&#65533;&#65533;&#65533;&#65533;L&#65533;&#65533;B&#65533;]&#65533;EXIw&#65533;&#65533;I&#65533;&#65533;A&#65533;2%
j&Jv~&#65533;]VR&#65533;&#65533;{&#65533;h&?&#65533;&#65533;2&#65533;H&#65533;S&#65533;&#65533;`&#65533;^&#65533;x&#65533;&#65533;8D&#65533;l0&#65533;c&#65533;&#65533;/&#1570;-&#65533;&#65533;&#65533;&#65533;)&#65533;$=&#768;=|gN&#65533;'AE&#65533;Y&#65533;'B=&#65533;Yc/&#65533;&#65533;&#65533;&#65533;t&#65533;CviyP.&#65533;&#65533;&#65533;&#65533;&#65533;&#65533;&#65533;&#65533;&#65533;&#65533;"&#65533;&#65533;&#65533;&#1961;&#65533;&#65533;&#65533;6`&#65533;4B&#65533;l.&#65533;U&#65533;c&#65533;&#65533;&#65533;,Z&#65533;6&#65533;TV&#65533;9&#65533;oU&#65533;PS&#65533;N&#65533;N&#65533;S&#65533;&#65533;&#65533;&#65533;D&#65533;pB4&#65533;$!&#65533;a,&#65533;BizL#@&#65533;\&#65533;&#65533;8&#65533;a&#65533;&#65533;j8&#65533;&#65533;6&#65533;&#65533;(P&#65533;&#65533;r&#65533;0&#65533;(&#65533;<&#65533;&#790;&#65533;6G&#65533;&C&#245;&#65533;t(B#&#65533;&#65533;<&#65533;RQ&#63350;&#65533;/D`&#65533;&#65533;n&#65533;=&#65533;G=H&#65533;*&#65533;4z&#65533;&#65533;&#65533;dN&#65533;&#65533;+KCB|`[&#65533;TP&#65533;@&#65533;(A&#65533;&#65533;>&#65533;P &#65533;j&#65533;&#65533;H&#65533;,hE&#65533;2&#65533;Hb6d&#65533;P&#65533;P&#65533;&#65533;&#65533;&#726;&#65533;|&#65533;&#65533;&#65533;?&#65533;g&#65533;&#65533;n4t &#65533;S&#65533;F&#65533;&#65533;;2&#65533; &#65533;&#65533;&#65533;&#65533;D&#65533;&#65533;p&#65533;&#65533;D&#65533;;&#65533;C&#65533;0&#65533;@&#65533;At&#65533;+&#65533;&#65533;!&#65533;&#65533;&#65533;fj&#65533;)V&#65533;&#65533;&#65533;&#65533;m&#1952;&#65533;b6G&#65533;E&#65533;#&#65533;v&#65533;%(:&#65533;E &#65533;2*&#65533;iE&#65533;&#65533;&#65533;@4&#65533;6&#65533;B&#65533;C&#65533;&#65533;&#65533;y&#65533;]&#65533;K&#65533;&#65533;/&#65533;'L&#65533;`a&#65533;&#65533;*&#65533;&#65533;&#65533;.&#65533;&#65533;p&#65533;	vE&#65533;&#65533;&#65533;MGcf&#65533;&#65533;&#65533;A&#65533;f&#65533;1&#65533;&#65533;(&#65533;n&#65533;t`&#65533;tF"6H&&#65533;	E&#65533;(6&#65533;u=V&#65533;&#65533;fiD&#65533;&#65533;k&#65533;BF&#65533;&#65533;R&#65533;C&#65533;&#560;B&#1604;44&#65533;&#65533;T&#65533;&#65533;f2[eD&#838;UI&#65533;F`&#65533;F&#65533;&#65533;^&#65533;B!&#65533;4	cSB.&#65533;&#65533;I&#65533;G&#65533;l&#65533;&#65533;&#65533;&#65533;>%&#65533;&#65533;p$a&#65533;t%&#65533;&#65533;0&#65533;U&#65533;8K&#65533;&#65533;&#65533;&#65533;&`&#65533;~)Mq\&#65533;&#65533;L&#65533;Do&#65533;&#65533;M&#65533;sNff&#65533;&#65533;B&#65533;&#65533;&#65533;&#65533;-&#65533;&#65533;n&#65533;&#65533;#C2$&5&#65533;42&#65533;&#65533;*&#65533;1Y&#65533;&#65533;`/&#65533;44&#65533;FP(&#65533;|@g&#65533;&#65533; P
&#65533;&#65533;@&#65533;&#65533;&#65533;&#65533;&#65533;&#65533;&#704;&#65533;pR,!&#65533;&#65533;"&#65533;&#65533;&#65533;&#65533;&#65533;d"!&#65533;`L&#65533;&#65533;&#65533;&#65533;2&#65533;&#65533;&#65533;&#65533;2&#65533;A#&#65533;e`U3&#65533;2W&#65533;&#65533;.4&#65533;&#65533;p<Si&#65533;$iT&#65533;!z#C&#65533;d*&#65533;W&#65533;&#65533;&#65533;D&#65533;6&#65533;[&#65533;&#65533;&#65533;&#65533;&#65533;GG&#65533;&#65533;&#65533;Mb4&#65533;RB&#65533;&#65533;a&#65533;mb0&#65533;&#65533;&#65533;R&#65533;d
&#65533;/#KDSc&#65533;fI&#65533;&#65533;=&#65533;".&#65533;/&#65533;b11&#65533;/6 &#65533;&#211;OC:X&#65533;&#65533;&#532747;(!&#65533;&#65533;l&#65533;&#65533;&#65533;&#65533;&#65533;c&#65533;2
Ow&#65533;"&#65533;PP&#65533;nV&#65533;2 &#65533;&#65533;&#65533;&#65533;7USEex&#65533;7&#65533;OB.f;4UU&#65533;2O&#65533;R@j!&#65533;&#65533;&#65533;x&#65533;&#65533;oU&#65533;&#65533;&#65533;&#65533;0D4&IJ&#65533;&#65533;&#65533;&#65533;kIQ}1&#65533;$<&#65533;DF&#65533;&#65533;"&#65533;&#65533;&#524;g&#65533;h&#65533;&#65533;B$ds&#65533;&#65533;8&#65533;&#65533;&#65533;1C&#65533;&#65533;d&#65533;&#65533;&#65533;2z"x.8&&#65533;5M&#65533;&#65533;&#65533;N&#65533;ac&#65533;4&#65533;&#65533;&#65533;K&#65533;($_Y&#196;&#65533;)&#65533;O&#65533;4,R&#65533;&#65533;&#65533;[b&#65533;
&#65533;2&#65533;&#65533;2&#65533;&#65533;t&#65533;&#65533;b&#65533;&#65533;du &#65533;&#65533;A(&#65533;&#65533;&#65533;&#65533;v&#65533;x&#65533;Z&#1104;&#65533;u&#65533;&#65533;&#65533;&#65533;&#65533;&#65533;:!&#65533;&#65533;Y!eu&#65533;&#65533;)43&#65533;k02&#65533;B-&#65533;"a&#65533;j&#65533;&#65533;7&#65533;&#65533;
&#65533;[&#65533;6.B&#65533;&#65533;H&#65533;v&#65533;Nbw`&#65533;&#65533;W&#65533;&#65533;<&#65533;dTp&#65533;&#65533;&#65533;_&#65533;&#65533;&#65533;"*&#65533;&#65533;&#65533;"&#65533;/&#65533;JIz&#65533;4&#65533;"&#65533;4\&#65533;Q&#65533;&#65533;&#65533;wfx &#65533;&#65533;(&#65533;&#334;&#65533;4&#65533;&#65533;eojY&#65533;&#65533;&#65533; &#65533;&#65533;8&#65533;&#65533;&#65533;F&#65533;"&#65533;	*&#65533;&#65533;&#65533;x&#65533;w&#65533;q&#65533;&#65533;t&#65533;&#65533;&#65533;&#65533;&#65533;&#65533;h&#65533;&#65533;&#65533;&#65533;ob&#65533;&#65533;&#65533;1I&#65533;BWGb&#65533;f&#65533;&#65533;&#65533;&#65533;`b&#65533;T&#65533;&#65533;j&#65533;E>&#65533;Y&#65533;h]&#1408;%&#65533;H&#65533;B&#1403;4N&#65533;g;&#65533;=
&#40314;WKJ&#65533;&#65533;&#65533;&#65533;O&#65533;W4D&#65533;&#65533;&#65533;L&#65533;&#65533;-&#65533;&#65533;&#65533;&#65533;&#65533;&#65533;Dq:P&#65533;5nPP&#65533;3&#65533;&#65533;+.&#65533;&#65533;&#65533;&#65533;&#65533;&#65533;ij>!&#65533;&#65533;J&#65533;&#907;&#65533;k&#65533;[|Mt&#65533;A&#65533;&#65533;> &#65533;.&#65533;B&#65533;}&#1448;u&#65533;&#65533;0u6&#65533;8f-&#65533;&#65533;&#65533;&#65533;U"&#65533;f&#65533;&#65533;gV&#65533;I&#65533;&#65533;&#65533;n&#65533;o&#65533;S0&#65533;&#65533;_&#65533;=D&#65533;&#65533;g2&#65533;{&#65533;&#65533;n&#65533;MQ&#65533;<`&#65533;&#65533;Z&#65533;[&#65533;&#65533;&#65533;&#65533;&#65533;"&#65533;&#65533;x&#65533;&#65533;&#65533;,&#65533;)^&#65533;2&#65533;&#65533;&#65533;&#65533;-&#65533;&#65533;V
{&#65533;|&#65533;&#65533;d&#65533;&#65533;&#65533;s1&#65533;&#65533;&#65533;^&#65533;@&#65533;&#65533;&#65533;O&#1636;Qz-n&#65533;Ic&#65533;&#65533;.ER&#65533;&#65533;&#65533;&#65533;&#65533; &#65533;`&#65533;&#65533;(4P&#65533;&#65533;&#65533;&#65533;&#65533;"&#65533;&#65533;$^&#65533;)(&#65533;&#65533;&#65533;&#65533;z&#65533;7u&#65533;&#65533;MU&#65533;l&#65533;w&#65533; &#65533;&#65533;,*,A"&#65533;&#65533;f&#65533;(:&#65533;^'&#65533;&#65533;"&#65533;}ml$&#65533;(&#65533;&#1440;&#65533;&#65533;lE&#65533;}CC%&#65533;&#65533;d}>ep01Q&#65533;A,&#953;J&#65533;&#65533;&#65533;&#65533;+&#65533;C&#65533;M&#65533;&#65533;&#65533;&#65533;&#65533;&#65533;t&#65533;&#65533;b&#65533;s&#65533;&#65533;,&#65533;&#65533;&#65533;&#65533;.xO&#297; &#65533;h&#65533;
"#fC&#65533;&#65533;ei&#65533;gZ&#65533;&#65533;&#65533;!&#65533;&#65533;j&#65533;&#65533;*&#65533;&#65533;m&#65533;&#65533;D&#65533;w&#65533;&#65533;&#65533;{&#22424;&#65533;"&#65533;&#65533;U"(&#65533;y]&#65533;7(tvl`&#65533;&#65533;&#65533;&#65533;-&#65533;&#65533;K&#65533;&#65533;!&#65533;&#65533;&#1900;E4&#65533;D-&#65533;VJ&#65533;&#65533;&#65533;N&&#65533;9&#65533;l&#65533;,&#65533;&#285;&#65533;%&#65533;&#253;&#65533;&#65533;]%&#65533;&#65533;&#65533;0&#65533;G&#65533;64#v$/&#65533;&#166;2^B*	0R
z&#65533;m&#65533;&#65533;S&#65533;&#65533;&#65533;&#65533;&#65533;&#732;T&#65533;&#65533;&#65533;[C
&#65533;5d&#65533;J&#65533;G_&#65533;6&#65533;c&#65533;&#65533;*b0b&#65533; 4d.e/4d&#65533;uV&#65533;T#a&#65533;=(&#65533;`
@4v6&#65533;xg&#65533;&#65533;&#65533;y&#65533;R/U&#65533;]&#65533;&#65533;&#65533;&#65533;&#65533;# 4&#65533;&#65533;&#65533;&#65533;q&#65533;&#65533;&#65533;04B,&#65533;y&#65533;B6&#65533;&#1552;l&#65533;&#65533;&#65533;F&#65533;\_&#65533;&#65533;&#65533;&#65533;UB&#65533;}"&#65533;l&#65533;9&#65533;&#65533;T&#65533;&#65533;U&#65533;&#65533;<N&#65533;/&#65533;[&#65533;&#65533;W&#65533;^FN&#1698;&#65533;&#65533;&#65533;&#65533;/&#65533;&#65533;&#65533;b?j&#1250;&#65533;H>E
.@
&#65533;&#65533;&#65533;'&#65533;&#65533;@, 4&#65533;&#65533;?) &#65533;&#65533;&#65533;&#65533;&#65533;Q&#65533;I1
&#256;T&#65533;Q&#65533;(
"d &#65533;&#65533;&#65533;2,HP@
&&#65533;D&#65533;&#65533;&#65533;XS>&#65533;L&#65533;&#65533;&#65533;0#&#65533;&#65533;&#65533;!B&#857;2e2&#1556;&#1254;&#65533;&#65533;@&#65533;&#65533;Th&#1123;Bk&#65533;&#65533;&#65533;&#65533;A&#65533;@H&#65533;&#65533;C&#65533;&#65533;&#65533;&#65533;&#65533; &#65533;&#1760;A&#65533;y&#65533;d&#65533;k&#65533;lg&#65533;&#65533;&#65533;&*&#65533;&#65533;Zo*m&#65533;&#65533;&#65533;]&#65533;&#65533;y(i&#65533;5&#1980;IzX&#65533;h&#65533;0`*&#65533;ie&#65533;I&#65533; G&#65533;&#65533;D&#65533;&#65533;Cu	?&#65533;l&#65533;&#65533;W&#65533;b&#65533;e&#65533;&#65533;&#65533;m&#65533;r/UzP2&#65533;&#65533;&#65533;t\&#65533;p&#65533;R&#65533;&#65533;3(P&#65533;&#65533;&#65533;&#65533;&#65533;&#14510;&#65533;&#65533;&#65533;&#65533;&#531;+_&#956;&#65533;q&#65533;`&#65533;&#65533;y&#65533;&#65533;&#65533;	&#65533;J&#65533;G1&#65533;xBe`&#65533;Q^&#65533;&#65533;G&#65533;&#65533;?&#65533;!&#65533;8&#65533;A4&#65533;O $&#65533;&#65533;&#65533;&#65533;&#65533;D&#65533;&#65533;&#65533;J*)&#65533;&#65533;hE@B=1O2mbaO>!&#65533;&#65533;&#65533;&#65533;!P2&#65533;B<T&#65533;R&#65533;Yi&#65533;Wb}J&#65533;|&#65533;&#1421;&#65533;h&#65533;A&#65533;U&#65533;Py&#65533;pW^D&#65533;&#65533;$&#65533;&#65533;E$vu&#65533;&#65533;b&#65533;&#65533;&#65533;d&#65533;m&#420;f&#65533;&#65533;'&#65533;&#65533;&#65533;I&#65533;VZiZ=0QY&#65533;&#65533;&#65533;%ji&#65533;n&#169;&#65533;&#65533;n&#65533;&#357;@%x&#65533;&#65533;&#65533;V&#65533;&#65533;Kv&#65533;&#65533;&#65533;&#65533;a&#65533;v<@&#65533;&#65533;&#65533;&#637;&#65533;@-&#65533;&#65533;&#65533;&#65533;p&#65533;q&#65533;`ArLd&#65533;M4&#65533;`$&#65533; &#65533;&#65533;&#65533;Hr&#65533;&#65533;&#65533;' G&#65533;V&#65533;&#65533;&#65533;i&#65533;&#65533;-y&#938331;0&#65533;&#65533;&#65533;&#65533;/9&#65533;&#65533;Q&#65533;.&#65533;&#65533;@&#65533;&#65533;;Q8Q*&#65533;8U L&#65533;Fm&#65533;&#65533;&#65533;&#65533;&#65533;&#65533;7	&#65533;&#65533;&#65533;[&#65533;&#65533;&#65533;7-BQ&#65533;&#65533;&#65533;'?i&#65533;_&#65533;T&#65533;D&#65533;~R&#65533;&#65533;-F&#65533;0&#65533;ZCUn&#65533;&#21652;&#65533;1	&#62102;&#65533;j&#65533;%ij&#65533;&#65533;e&#65533;&#65533;&#65533;&#65533;x&#65533;&#65533;&#65533;&#65533;&#65533;&#65533;&#65533;%
|0&#65533;&#65533;&#65533;&#65533;&#65533;&#65533;&#65533;&#65533;&#65533;&#65533;&#65533;6&#65533;&#1792;	Ae&#65533;&#65533;&#65533;&#65533;eL&#65533;&#65533;f&#65533;&#65533;(&#65533;XQ&#65533;$V&#65533;@&#65533;r|&#65533;S$&#65533;L&#65533;@&#65533;
&#65533;&#65533;&#65533;6`&#65533;&#65533;&#65533; pi&#65533;&#65533;6r2u&#65533;&#65533;&#65533;a&#65533;u&#65533;&#132;zP&#65533;%N&#65533;T"4&#65533;&#65533;q]&#65533;&#65533;r.~U$&#65533;yCI&#65533;7	&#65533;P/&#65533;&#65533;&#65533;&#65533;&#65533;&#65533;V&#65533;U%C?ipg&#65533;m9%C&#65533;&#65533;&#65533;|\`&#65533;)&#65533;&#65533;&#65533;k^Bn&#65533;?&#65533;&#65533;i&#65533;&#6578;&#65533;&#65533;&#65533;g\&#65533;&#65533;u&#65533;&#65533;|&#65533;2&#65533;&#65533;Cs&#65533;=&#65533;\&#65533;&#65533;gO~]F~&#65533;&#65533;PAM$I	&#65533;6&#65533;&#65533; &#65533;&#65533;qL&#65533;&#65533;&#65533;+&#65533;&#65533;&#65533;f&#65533;&#65533;&#65533;&#65533;&#65533;&#65533;&#65533;P[&#65533;&#65533;$&#65533;H&#65533;&#65533;&#65533;&#65533;&#65533;@&#65533;q&#512;&#970;@&#65533;6&#65533;h&#65533;&#1682;&#65533;&#65533;&#1250;u5nq&#65533; ]](&#65533;&#65533;&#65533;#&#65533;&#65533;9&#65533;x.b&#65533;!&#65533;7&#65533;T&#65533;0|&#65533;I&#65533;(&#65533;&#65533;v&#65533;&#65533;&#65533;&#65533;2&#65533;c&#65533;&#65533;`h&#65533;=&#65533;&#65533;&#65533;&#65533;&#65533;H	Y]B9q8N%&&#65533;d&#65533;&#65533;qB&#65533;&#65533;&#65533;(&#65533;e&#65533;,p!F&#65533;}C{&#65533;R&#65533;&#65533;&#65533;s8&#65533;@&#65533;pDN&#65533;&#65533; 1&#65533;&#65533;D&#65533;%
Qt&#65533;\&#65533;8@(&#65533;&#65533;&#65533;&#65533;/\SK&#65533; 6\&#65533;&#65533;[&#65533;&#65533;&#65533;%&#65533;&#65533;&#65533;&#65533;&,&#65533; &#65533;0`(8&#65533;O2%o/&#65533;&#65533;&6y&#65533;Z&#65533;b*&#65533;&#65533;
&#65533;&#65533;K&#65533;h&#65533;+/&#65533;&#65533; &#65533;&#65533;r&#65533;&#65533;K@D!L&#65533;&#65533;$&#65533;&#65533;pIv$D&#65533;&#65533;$	f(&#65533;)&#65533;1W&#65533;TY&#65533;=&#65533;&#65533;&#65533;&#65533;&#65533;5X&#65533;e	S`40&#65533;5&#65533;i&#65533;&#65533;&B2&#65533;&#65533;x&#65533;Q&#65533;&#65533;&#65533;&#65533;2X&#65533;&#65533;y&#65533;E&#65533;#&#65533;~J&#65533;&#65533;	&#65533;,D&#65533;	&#65533;&#65533;&#65533;&#65533;\&#65533;L&#1373;I@M]\&#65533;&#65533;&#65533;&#65533;G&#65533;!I"&#65533;&#65533;X0&#65533;Vi&#65533;&#65533;GR3&#65533;&#65533;&#65533;&#65533;&#65533;`L&#1922;&#65533;&#65533;&#65533;LmB&#65533;&#65533;r"5A`&#65533;^b!@&#65533;&#65533;&#65533;`&#65533;@&#65533;&#681;&#65533;r9O&#65533;&#568;\&#65533;&#65533;&#1028;sX&#65533;(S&#65533;&#65533;&#65533;P`&#65533;|X&#65533;B&#65533;&#838;&#65533;&#65533;{
L&#65533;&#65533;&#65533;"2&#65533;&#65533;HrRd&#65533;&#65533;d\&#65533;&#65533;D&#65533;&#65533;&#65533;&#65533;&#65533;)&#65533;&#601;&#65533;&#65533;D&#65533;&#65533;$yx&#65533;b&#65533;&#65533;&#65533;&#65533;J@&#65533;&#65533;	D?{&#65533;/`GX&#65533;z+&#65533;P&#65533;&#65533;`@&#65533;1&#65533; &#65533;&#65533;&#65533;&#65533;#&&#65533;.o&#65533;,&#65533;&#1162;D0	&#65533;,&#65533;&#65533;&#65533;|	J@&#65533;&#65533;{&#65533;o&#65533;&#65533;#.&#65533;oT`&#65533;&#65533;qd&#65533;&#65533;&#65533;$'9&#65533;&#65533;M&#65533;&#65533;&#65533;"&#65533;&#65533;E%W&#65533;Z^&#65533;9Z&#1483;&#65533;&#65533;{1&#601;&#820;l&#65533;&#65533;{&#65533;%&#65533;&#65533;Ra&#65533;&#65533;.Y&#65533;2&#65533;E&#65533;&#65533;&#65533;&#65533;&#65533;dE(&#65533;7&#65533;T&#65533;kn&#65533;&#65533;L`&#65533;&#65533;h-&#65533;sS&#65533;(&#65533;&#65533;&#65533;5&#65533;&#65533;&#65533;&#65533;&#65533;&#65533;&#65533;%&#65533;&#65533;&#65533;&#65533;Av&#65533;&#65533;&#65533;@0&#65533;
(ft&#65533;$&#65533;&#65533;&#65533;&#65533;&#65533;f&#65533;`&#65533;&#65533;&#65533;&#65533;l&#65533;6;4&#65533;&#65533;&#65533; &#65533;&#65533;j!&#65533;Gt&#65533;E&#65533;&#65533;#&#65533;&#65533;&#65533;!r4.i/zRp&#65533;23&#65533;7&#65533;K\XT&#65533;+3&#65533;v&#65533;aCJsN6&#65533;&#65533;[&#65533;&#65533;MmL4Tp&#65533;<X&#65533;&#65533;&#65533;-nIe&#65533;&#65533;&#1361;7DA&#65533;&#65533;&#65533;&#65533;D&#65533;_t&#559;!I&#65533;&#65533;&#65533;&#65533;&#65533;>G&#400;&#65533;&#65533;&#65533;Y&#65533;_&#65533;Is&#65533;5&#65533;Z&#65533;w&#65533;S4bZW&#65533;&#65533;T&#65533;V&#65533;&#65533;&#65533;&#65533;&#65533;&#65533;&#65533;Q&#65533;V0&#926;J&#65533;UG&#65533;H&#65533;&#65533;r&#65533;&#65533;P&#65533;&#65533;4&#65533;c&#65533;&#65533;R&#65533;B
 1	&#65533;"&#65533;P&#65533;WJ&#65533;&#65533;#w&#65533;6&#65533;&#65533;&#65533;w"&#65533;7DR&#65533;&#65533;&#65533;&#65533;&#65533;p&#65533;p&#65533;&#65533;&#701;&#65533;&#65533;&#65533;&#65533;&#65533;?&#65533;T&#65533;k&#65533;&#65533;&#65533;&#65533;"&#65533;&#65533;[&#65533;&#65533;&#65533;"+&#65533;&#65533;L&#65533;Hw&#65533;;&#65533;&#65533;&#65533;x&#65533;&#65533;&#65533;&#65533;&#65533;W&#65533;3&#65533;&#65533;9q[y&#65533; &#65533;D^F&#65533;@&#49958;&#65533;%&#168;&#65533;0["d&#65533;&#65533;.uZ&#65533;`b&#65533;&#65533;C&#13679;&#65533;\^&#65533;Q&#65533;&#65533;L&#65533;5Q&#65533;&#1922;P&#65533;&#65533;&#65533;&#65533;d&#65533;p&#65533;A!.&#65533;*&#65533;&#65533;T v-&#65533;@x&#65533;&#65533;5P&#65533;
&#65533;&#65533;8&#65533;&#1792;&#65533;#&#65533;&#65533;&#65533;&#65533;!&#65533;q&#65533;7k&#65533;!&#65533;&#65533;Cc&#65533;GQ&#65533;&#65533;&#65533;%&#65533;&#65533;6&&#1029;p'&#65533;?&#65533;&#65533;D])1R&#65533;[&#65533;Dz!&#65533;+&#65533;&#65533;&#65533;f&#65533;7&#1328;'rV@Y&#65533;&#65533;&#65533;7gJl&#65533;k&#65533;?&#65533;4&#65533;&#65533;-&#65533; !JD{\B6,&#1846;&#65533;&#65533;q;+&#65533;E]&#65533;&#65533;5&#65533;!&#65533;!&#65533;$h&#65533;]&#65533;r&#1988;&#65533;&#65533;\&#65533;&#65533;#3&#65533;&#65533;&#65533;v:Si&#65533;&#65533;&#65533;&#65533;&#65533;M[6v&#65533;	&#65533;I&#2029;&#65533;0&#65533;&#65533;)&#65533;k&#65533;(p&#438;c\ON&#302;&#65533;&#65533;&#65533;&#65533;fp<c&#65533;!A@&#65533;&#65533;`&#65533;&#65533;

%&#65533;m:rd&#1776;rBx&#65533;&#65533;B&#65533;WW&#65533;/&#65533;y&#65533;kV31&#65533;n&#65533; &#2000;&#65533; #'Q}
V&#65533;>&#65533;A	&#65533;!j8X`&#65533;B&#65533;&#65533;&#65533;z(&#65533;&#65533;C"P+ }f&#65533;"x&`~&#65533;'
&#65533; AL^x|&#65533;U}&#65533;/&#65533;&#65533;&#65533;(D&#65533;4Vsj&#65533;Wn138&#65533;b&#65533;b&#65533;sn&#65533;j&#65533;D&&#65533;&#65533;n[.T7&#65533;Ps&#65533;&#65533;FpX&#65533;F@&#65533;&#65533;&#65533;&#65533;p&#65533;TIP&#65533;&#65533;(&#65533;&#65533;&#65533;&#65533;=[&#65533;E34CmA&#65533;d~&#65533;w&#65533;Fx]@6&#65533;(&#65533;q&#65533;7#&#65533;-&#65533;&#65533;y&#65533;&&#65533;&#65533;&#65533;2&#65533;3&#65533;&#65533;[&#65533;0h&#65533;P#}4&#65533;G1&#65533;&#65533;8&#524;&#65533;	&#65533;&#65533;&#65533;} &#65533;&#65533;&#65533;"&#65533;&#1357;Jx"&#65533;gE&#65533;qSQgVXJ&#65533;&#65533;@&#65533;&#65533;:&#65533;Z&#65533;&#65533;&#65533;9&#65533;&#65533;^A&#65533;z@$k&#65533;B&#65533;&#65533;&#65533;V&#65533;&#65533;}&#65533;1&#65533;Ac&#65533;bb&#65533;u&#65533;"&#65533;&#65533;`9bZ&#65533;w0&#65533;`&#513;&#65533;2{bZ&#65533;&#65533;&#65533;&#65533;z&#65533;(&#65533;x&#65533;&#65533;&#65533;&#65533;&#65533;&#65533;&#65533;&#65533;&#65533;J&#65533;	U3&#65533;&#65533;&#65533;&#65533;&#65533;ZP&#65533;&#65533;J5clDC4e@&#65533;&#65533;&#65533;w&#65533;&#65533;7&#65533;&#65533;&#65533;Q4

&#65533;RW&#65533;&#65533;
pv&#65533;&#65533;&#65533;&#65533;@3&#65533;&#65533;&#65533;&#65533;&#65533;&#65533;P_d&#65533;&#65533;G&#65533; .&#65533;@&#65533;yD>&#65533;&&#65533;&#65533;h&#65533;&#65533;F{&#65533;hqW&#65533;&#65533;&#65533;g&#65533;qU&#65533;B&#65533;]&#65533;&#65533;y&#65533;V	&#65533;f`&#65533;&#65533;}&#65533;&#65533;tiAW5&#65533;Q&#65533;&#1175;%&#65533;&#65533;*&#65533;Edj&#65533;b&#65533;&#65533;$&#65533;&#65533;&#65533;&&#65533;A&#65533;&#65533;&#65533;&#65533;&#65533; &#65533;D&#65533;&#65533;&#65533;&#65533;d9&#65533;(&#65533;&#65533;G6&#65533;(0&#65533;&#65533;G&#65533;9&#65533;{&#65533;!Yw&#65533;I&#65533;&#65533;$&#65533;@&#65533;u&#65533;Y&#65533;0z&#65533;0%&#65533;&#65533;"p=#
&#65533;D)&#65533;&#65533;&#65533;&#65533;EG&#65533;&#65533;c&#65533;5t4>&#65533;&#65533;&#65533;&#65533;&#65533;&#65533;&#65533;&#65533;&#65533;:2x&#1760;S&#65533;&#65533;M&#65533;#PW,5`o1&#65533;&#65533;&@&#65533;vO)&#65533;[*2xM&#65533;x$	&#65533;A&#65533;&#65533;8
&#65533;(&#65533;&#65533;&#65533;5&#65533;&#324;u&:@T&#65533;Eq&#65533;J&#65533;W&#65533;T&#65533;g&#65533;&#65533;qP	&#65533;V`VP&#65533;&#65533;`&#65533;TjL&#65533;*	&#65533;0&#1892;0&#65533;&#65533;zv`&#65533;rf&#65533;&#144980;0&#65533;$A	&#65533;&#65533;NI&#65533;q I&#65533;&$&#65533;"&#65533;v&#65533;&#65533;&#65533;&#65533;&#65533;9&#65533;	 &#65533;B&#1563;&#65533;!b&#65533;a3j&#65533;O&#65533;y&#65533;&#65533;&#65533;B]0&#65533;&#65533;&#65533;J&#65533;&#65533;9&#65533;&#65533;&#65533;!&#65533;&#65533;B)q&#65533;&#65533;Y&#65533;&#192;&#65533;pC&#65533;lESw&#65533;F&#65533;&#65533;&#65533;m&#1910;m]&#65533;&#65533;o&#65533;&#65533;@&#65533;&#65533;&#65533;z&#65533;B&#65533;`f&#65533; gY&#65533;H&&#1035;&#65533;&#65533;[&#65533;R+`~&#65533;&#65533;&#65533;:EHZ&#65533;&#65533;&#65533;&#65533;MU&#65533;"&#65533;p&#65533;&#65533;W{&#65533;&#1505;xY&#65533;x"Ta"&#65533;&#65533;9Rq&#65533;V`3&#65533;&#65533;bq1^QM&#951;&#65533;&#65533;TM&#65533;
&#65533;&#65533;&#65533;>&#65533;1c&#65533;&$&#65533;#&#65533;&$!&#65533;&#30372;VY&#65533;&#65533;9&#65533;_&#65533;b&#65533;jP&#65533;&#65533;&#65533;e&#65533;%&#65533;E!I&#65533;&#65533;q&#65533;&#65533;	&#65533;&#65533;&#65533;&#65533;&#65533;H&#1072;v*
&#596;=|Z&#65533;}&#65533;q&#65533;>9&#65533;&#65533;pYG&#65533;=4&#65533;&#65533;T&#65533;&#65533;4&#65533;]&#65533;&#65533;&#1226;`&#65533;&#65533;Jg&#65533;S0&#65533;`&#65533;f&#65533;
Y*:&#65533;&#65533;Ib&#65533;+&#65533;r&#65533;&#65533;2&#65533;,&#65533;
a*&#65533;J&#65533;K&#1430;A&#65533;&#30807;P"S&#65533;&#65533;&#65533;Z}&#65533;g&#65533;bl&#65533;G50Z&#65533;0:&#65533;;wM&#65533;f&#1782;fE1OrZ&#65533;&&#65533;1&#65533;&#65533;2y&#153;&#65533;C2&#65533;n&#65533;&#65533;&#65533;:&#65533;u04&#65533;p&#65533;*&#65533;&#65533;&#65533;&#65533;&#65533;&#65533;&#65533;b&#65533;&#65533;@&#65533;&#65533;t(&#545;&#65533;&#65533;&#65533;&#65533;Zvj&#65533;&#65533;r@h4&#65533;	iT&#65533;&#65533;mh4e@&#65533;I &#65533;=E&#65533;bA`&#65533;&#65533;&#65533;%p&#65533;p &#65533;&#626;&#65533;&#65533;&#65533;&#65533;J&#65533;RoFy&#65533; &#65533;&#65533;&#65533;&#65533;@	E@"&#65533;[A&#65533;+&#65533;0_`&#65533;4xZX2&#65533;&#65533;&#65533;z&#65533;8qC5qBE&#65533;&#65533;e8&#65533;Zg%&#65533;{|&#65533;q&#65533;&#1195;q&#65533;G&#1749;&#65533;&#65533;&#65533;E$j&#65533;gZ&#1380;&#65533;9`NRD/*&#65533;&#65533;V&#65533;&#65533;n&#65533;;&#65533;&#65533;&#65533;&#65533;&#65533;2p&#65533;'&#65533;1&#65533;p}&#65533;)]&#65533;&#1073;&#65533;&#65533;&#65533;&#65533;Q&#65533;&#65533;&#65533;J&#65533;iab&#65533;&#65533;&#65533;&#65533;&#65533;&#65533;%&#65533;E&
-&#65533;/EG&#65533;&#65533;&#65533;&#454;A&#65533;&#65533;9&#65533;&#65533;KvE&#65533;=&#65533;[4T@A&#65533;4&#65533;2&#65533;G&#65533;)a&#65533; -+&#65533;uu&#65533;,5e&#65533;0&#65533;&#65533;&#65533;YY&#65533;&#65533;H&#65533;&#1066;W&#65533;&#65533;ip&#65533;c0T`cK&#65533;*&#65533;&#65533;C&#65533;4&#65533;*&#65533;xJ&#65533;&#65533;wI&#65533;&#65533;K&#65533;&#27198;{&#65533;-&#65533;&#65533;&#65533;&#65533;&#65533;_&#65533;m&#65533;n!N&#65533;&#65533;Mg+&#65533;_&#65533;&#65533;!V&#65533;&#65533;&#65533;&#65533;r&#65533;r&#65533;W&#65533;]y&#65533;o&#65533;V&#65533;&#65533;o&#65533;\<&#65533;&#65533;q&#65533;&#65533;+c&#65533;z&#65533;x*&#65533;&#65533;!&#65533;K&&#65533;1&#65533;`$f&#65533;&#65533;&#65533;bW&#65533;a&#65533;&#65533;&#65533;&#65533;&#65533;&#65533;.&#65533;&#65533;h]&#65533;F P&#65533;&#65533;&#65533;&#65533;&#65533;C&#65533;=2PH	H&#65533;&#65533;&#65533;&#65533;hc&#65533;`&#65533;M,S &#65533;@&#65533;&#65533;R&#65533;&#65533;7&#65533;p&#65533;&#65533; *p&#65533;[&#65533;@p_&#65533; e&#65533;+&#65533;&#65533;&#65533;p&#65533;W&#65533;&#406;&#65533;&#65533;g&#65533;_&#65533;	&#65533;&#65533;&#65533;&#65533;Z"&#65533;;&#65533;J&#65533;AH&#65533;g}<T&#65533;3]&#65533;-&#65533;&#65533;&#65533;&#65533;P&#65533;1&#65533;&#65533;?h&#65533;&#65533;&#65533;D&#65533;&#65533;T&#65533;&#65533;&#65533;&#65533;
&#65533;s:&#494;&#65533;Y&#65533;Sq&#65533;y&#65533;&#65533;4&#65533;_V	&#65533;&#65533;&#65533;&#65533;uP&#65533;&#65533;*&#65533;Y&#65533;&#65533;&#65533;&#65533;&#65533;[&#1573;&#65533;&#65533;v&#65533;&#65533;]c&#65533;&#65533;]&V&#65533;&#65533; &#65533;&#65533;&#65533;wa&#65533;P&#65533;&#716;F	04?&#65533;&#65533;&#65533;U20&#302;&#1747;&#65533;6&#65533;8&#65533;rrS&#65533;&#3234;*&#65533;_&#565;R&#65533;&#65533;b&#65533;n>p}6&#65533;&#65533;&#65533;@k~&#65533;h&#65533;&#65533;2&#65533;&#65533;a&#65533;&#65533;D&#65533;&#65533;&#65533;&#1067;wL&#65533;&#65533;j&#65533;qt&&#65533;#J{_&#518;&#65533;q&#65533;&#65533;xrm`&#65533;]`&#65533;&#65533;Y&#65533;&#1827;}&#65533;8&#65533;?&#65533;&#65533;&#65533;'2~&#65533;&#1276;A&#65533;^&#65533;&#65533;t&#1822;&#65533;o6&#65533;&#1071;?-O&#65533;b%&#65533;&#65533;&#65533;
&#65533;9@}z05&#65533;&#65533;&#65533;&#65533;}&#65533;* &#65533;&#65533;&#65533;u`u&#65533;&#65533;&#65533;&&#65533;OqV}&#1116;&#65533;&#65533;&#65533;&#65533;l~wm&#65533;&#65533;D!$&#65533;&#65533;q&#65533;>I&#65533;&#65533;=pst&#65533;&#704;&#65533;&#65533;&#65533;A`&#65533;7	&&#65533;S&#65533;&#65533;/&#65533;&#65533;&#65533;&#65533;+&#65533;&#957;0&#65533;@\&#65533;&#65533;&#65533;FI	e|&#65533;2&#65533; e&#65533;1&#65533;2P&#65533;H;#&#65533;&#65533;K&#552;&#65533;&#65533;8&#65533;sfA%b[k&#65533;HX&#65533;q%"H&#65533;q&#65533;}&#65533;ZQ	&#65533;
&#65533;,#&#65533;)&#65533;&#65533;F'&#65533;e[&#65533;?&#1475;C&#65533;":&#65533;#&#65533;$<yb&#65533;&#65533;$F&#65533;&#65533;&#65533;&#65533;y2&#65533;:&#65533;FV&#65533;&#65533;&#65533;;P&#65533;&#65533;&#65533;&#65533;+v&#65533;&#65533;&#1537;&#65533;&#65533;&#65533;&#65533;&#65533;&#65533;&#65533;&#65533;&#65533;&#1361;	{@&#1988;&#65533;&#65533;M&#65533;M&#65533;r*&#65533;N&#65533;1&#65533;	R,&#65533;&#65533;&#65533;=m&#65533;&#65533;H&#65533;=~@&#65533;!>&#576;H&#65533;&#65533;#&#65533;&#65533;&#65533;!o&#65533;&#65533;R\&#65533;|M&#65533;&#65533;e&#65533;&#65533;J\1,&#65533;&#65533;Ck&#65533;>&#65533;&#65533;cx&#65533;&#65533;&#65533;&#65533;&#65533;&#65533;&#65533;&#65533;&#65533;!0Os	&#65533;&#10365;&#1707;BU&#65533;Qn}&#65533;&#65533;G{&#65533;{Sq	&#65533;&#65533;p*&#65533;$&#65533;i>&#65533;<&#65533;0&#65533;sb&#65533;"&#65533;&#65533;`&#65533;&#65533;&#65533;~&#65533;+&#851;R&#65533;&#65533;&#1840;&#65533;6M&#65533;o&#1824;&#65533;&#65533;&#65533;&#65533;E	P&#65533;&#65533;@P&#65533;]&#65533;&#65533;&#65533;a&#65533;MP&#1313;&#65533;&#65533;&#1841;&#65533;H&#65533;]5&#65533;&#65533;R&#65533;Rp&#65533;y&#65533;&#65533;1*&#65533;&#65533;PB6*&#65533;s0&#65533;&#65533;.(oZl&#65533;\&#65533;&#65533;3&#65533;V&#65533;rg&#65533;&#65533;l]&#670;tMf&#65533;4&#65533;{&#65533;&#65533;5&#65533;Ro&#65533;&#65533;&#603;e@&#65533;&#65533;P_6&#52710;&#65533;i&#65533;m&#65533;|&#65533;ex&#65533;&#65533;&#65533;&#65533;-&#65533;L&#65533;Z+&#65533;#&#65533;g&#65533;&#65533;&#65533;p&#65533;s&#65533;&#65533;-&#65533;~V&#65533;&#65533;&#65533;&#65533;&#65533;&#1155;r&#65533;&#65533;&#65533;^&#65533;&#65533;&#65533;=&#65533;&#65533;&#65533;i3C	W&#65533;t&#65533;&#65533;r&#65533;&#65533;&#65533;<&#65533;&#65533;&#65533;&#65533;\^&#65533;+&#65533;1&#65533;&#65533;0P]P&#65533;*&#65533;J&#65533;l&#65533;&#65533;&#65533;&#65533;&#65533;&#65533;&#65533;&#65533;&#65533;\&#65533;b&#65533;&#65533;&#65533;(&#65533;l(&#65533;&#65533;&#65533;mt&#65533; &#65533;&#65533;&#65533;0&#65533;&#65533;G&#65533;&#65533;:	_&#65533;@m&#65533;J&#65533;&#65533;5&#65533;&#65533;( 	A&#65533;i]&#65533;g&#65533;&#65533;!&#65533;l&#65533;&#65533;&#65533;&#65533;p	&#65533;&#65533;&#65533;&#65533;yv&#65533;&#65533;g&#65533;+E&#65533;&#65533;&#65533;&#65533;[&#65533;&#65533;Qd&#858;"&#65533;|LH3A&#65533;BJ&#65533;I8&#65533;K&#65533;&#65533;&#1276;&#65533;D&#65533;6&#65533;RD&#65533;K E&#65533;&#65533;(R&#65533;&#65533;']&#65533;&#65533;Q#!&#65533;&#65533;&#65533;&#65533;Y&#65533;4&#539;&#65533;84-1Ti6J*=&#65533;C&#603;&#65533;A&#65533;@yu&#65533;[6&#65533;D&#65533;|&#65533;5,&#65533;&#65533;8&#810;1&#65533;!&#65533;*&#65533;U&#65533;\X&#65533;&#65533;}[k&#65533;&#1848;&#65533;&#65533;&#65533;&#65533;p)&#1760;8 &#65533;X1&#65533;:,X9&#65533;
&#65533;&#65533;&#65533;&#65533;B&#65533;a=&#65533;7Kv`Ef&#65533;((P&#65533;"9q5&#65533;S&#65533;&#65533;|&#65533;&#65533;Rl/X@&#65533;&#65533;@I&#65533;8&#65533;%`&#65533;&#65533;d&#65533; E&#65533;HDH&#65533;&#195;&#65533;E`_'4I&#1187;&#65533;"[&#65533;&#14796;&#65533;2&#65533;)&#65533;&#65533; &#65533;&#65533;-&#65533;a&#65533;&#65533;l&#65533;D&#65533;&#65533;C&#65533;7q&#65533;;@,&#65533;B`60&#65533;Y&#65533;p&#65533;J#J&#522;&#65533; Z&#65533;!p,J&#65533;&#65533;@&#65533;`&#65533;
&#65533;xc#&#65533;&#65533;&#65533;&#65533;&#65533;&#65533;T&#777;&#65533;&#65533;4:&#65533;#&#65533;B	
&#65533;)$r&#65533;H&#65533;&#65533;8&#65533;&#65533;I&#65533;KL&#65533;&#65533;&#65533;j&#65533;8&#65533;&#1088;+&#65533;(i&#65533;)&#65533;&#65533;J(&#65533;i&#65533;&#65533;l&#65533;&#65533;&#65533;,/&#834;H&#65533;&#65533;P&#65533;-&#65533;*&#65533;&#65533;&#65533;&#9387;X&#65533;zs&#65533;7&#65533;&#65533;&#65533;-&#65533;B&#65533;&#65533;H&#65533;&#65533;:C;BLK@&#65533;&#65533;H&#47310;M&#65533;
&#65533;p&#65533;OI&#65533;QB&#1059;j&#65533;7/s&#65533;!&#65533;&#65533;?d&#65533;"[&#65533;@.W&#65533;&#65533;	~H&#65533;&#65533;"&#65533;&#65533;&#65533;]w&#65533;5&#65533;D&#65533;;I
&#65533;!c!&#65533;&#65533;==8&#65533;=&#65533;0 &#65533; &#65533;+ &#65533;-.&#65533;E&#65533;&#65533;&#65533;3&#65533;&#65533;&#65533;T&#65533;&#65533;3@&#65533;X&#65533;%&#65533;6&#65533;&#65533;JH&#65533;&#65533;(I&#65533;	&#65533;D&#65533;&#65533;&#65533;&#65533;&#65533;&#65533;V&#65533;H#u&#65533;&#65533;iFQj`$&#65533;h&#65533;1G&#65533;AxBa &#65533;!&#65533;J.e&#65533;I@&#65533;i&#65533;&#65533;&#65533;&#65533;$&#65533;{' s&#65533;)+)j+&#65533;b&#65533;&#65533;(a&#65533;K&#65533;*Q&#65533;&#65533;&#65533;zH&#65533;2&#1986;+.3&#65533;\&#65533;V&#65533;kN:&#65533;z
&#65533;&#65533;@&#65533;P&#65533;&#192;&#65533;&#65533;0&#65533;3&#65533;&#65533;&#65533;(E&#65533;&&#65533;&#65533;&#65533;J%&#65533;&#65533;
&#65533;`Q&#65533;X&#65533;&#65533;f&#65533;M&#65533;Y`WG&#65533;&#65533;SR&#65533;&#65533;!&#65533;+&#65533;&#65533;<*X &#65533;H:&#65533;&#65533;&#65533;[7&#65533;T1A&#65533;+&#65533;&#65533;O&#65533;&#65533;2
H&#65533;&#65533;2D&#65533;&#65533;&#65533;&#65533;m9@9&#65533;xL6&#65533;SO=&#65533;GD&#65533;&#65533;&#65533;&#65533;\&#65533;&#65533;&#65533;&#65533;Z
&#65533; &#65533;&#65533;r&#65533;&#65533;(&#65533;&#65533;&#65533;&#65533;&#65533;|&#65533;&#65533;&#65533;|&#65533;&#65533;"|&#65533;x@&#65533;&#65533;&#65533;&#65533;&#65533;M*Ib&#65533;&#65533;	&G&#65533;&#65533;&#65533;&#65533;O&#65533;Q#&#65533;|&#65533;&&#65533;`&#65533;&#65533;$&#65533;
+&#65533;*K&#65533;/}6&#65533;&#65533;R%&#65533;Lg!&#65533;Y&#1952;&#65533;&#65533;%&#65533;^&#65533;&#65533;&#65533;4&#65533;&#65533;&#65533;Mv:&#65533;&#65533;&#65533;&#65533;Jfm&#65533;7`&#65533;&#65533;&#65533;&#65533;L&#65533;&#65533;&#65533;Am&#65533;4%H&#65533;&#65533;&#65533;&#65533;`&#65533;O&#65533;&#65533;&#65533;
&#65533;&#65533;&#65533;&#65533;X&#65533;b&#65533;S&#65533;&#65533;"w&#65533;&#65533;&#400;&#65533;e&#65533;n&#65533;&#65533;R&#65533;HTg:&#65533;MZ&#65533;&#65533;&#65533;&#65533;&#65533;xA&#65533; &#65533;2`"&#65533;9Oep&#65533;p&#65533;Z&#65533;&#65533;s&#65533;&#65533;G&#65533;@
&#65533;&#65533;&#65533;&#65533;&#65533;@&#65533;0&#65533;&#65533;&#65533;J&#65533;&#65533;&#65533;2(Qh&#65533;PB"&#65533;I&#65533;f&#65533;&#65533;&#65533;,&#65533;&#65533;K&#65533;&#65533;E*&#65533;IL$1&#65533;&#65533;|.&#65533;&#65533;&#65533;v&#65533;&#65533;&#868;G>&#65533;%8&#65533;&#65533;dE&#65533;&#65533;&#65533;&#65533;&#65533;&#65533;,&#65533;-&#65533;`&#65533;&#65533;&#65533;|)_&#65533;l`&#65533;(&&#41801;z&#65533;/&#65533;V&#65533;3&#65533;g&#65533;&#65533;&#65533;`&#65533;XL[&#65533;&#65533;*J&&#65533;*&#65533;d4)&#772;"b&#65533;&#65533;&#65533;&#65533;&#65533;-2&#65533;&#65533; Haw&#65533;Xb&#65533;&#65533;X(&L&#65533;E&#65533;&#65533;P&#65533;&#65533;4e8@H	&#65533; &#65533;&#65533;'&#65533;&#65533;&#65533;&#65533;/&#65533;L(&&#65533;%4&#65533;K&#65533;&#65533;`&#65533;&#65533;=&#65533;J<O&#65533;R&#506;i&#65533;&#65533;c&#65533;&&#65533;-&#65533;&#65533;q&#65533;&#65533;&#65533;.*&#65533;tQ&#65533;&#65533;&#512;p&#65533;p|&#65533;&#65533;&#65533;H&#65533;&#1184;<&#65533;<_&#65533;&#65533;WD&#65533;&#65533;ih{iRC'a&#65533;J&#65533;&#65533;&#65533;#3_&#65533;h4&#1432;&#65533;$'&&#65533;IG@P"&#65533;&#65533;&#65533;&#65533;v$!&#65533;&#65533;&#65533;&#65533;&#65533;I&#65533;&#65533;]`a&#65533;<@!$S&#65533;&#65533;@&#65533;&#65533;&#65533;jyH&#65533;&#65533;3	&#65533;&#65533;h&#65533;T@%&#65533;tGL&#674;&#65533;@&#65533;2#&#65533;$&#65533;&#65533;&#65533;@&#65533;&#65533;&#65533;`
&#65533;&#65533;&#65533;&#65533;&#65533;$n&#65533;&#65533;%&#65533;f&#65533;&#65533;&h&#65533;Q&#65533;Am&#65533;&#65533;&#65533;\g&#65533;&#65533;AAy&#65533;&#65533;&#65533; |&#65533;95&#65533;htY&#65533;&#65533;&#65533;`&#65533;&#65533;b&#65533;	H&#65533;HAJW&#65533;F
a&#1218;&#65533;s&#65533;&#65533;&#1319;9x&#65533;$v&#65533;&#65533;&#65533;Q&#65533;&#65533;&#65533;]-&#65533;&#65533;&#65533;D&#65533;
8$8&#65533;&#65533;H/5&#65533;B&#65533;y&#65533;{&#65533;&#65533;&#65533;&#65533;&#65533;\B&#65533; p&#65533;&#65533;&#65533;<&#1025;&#65533;&#65533;&#65533;&#65533;&#65533;D&#65533;h&#65533;0&#65533;&#432;W&#65533;&#65533;&$&#65533;&#65533;&#65533;c+H(V&#1567;.Q&#65533;&#65533;(&#65533;`_eKc&#65533;2&#65533;4&#65533;Kk&#65533;Y&#65533;&L2A&#65533;o&#65533;&#65533;Z&#65533;&#65533;&#65533;RI&#65533;m&#65533;&#65533;&#65533;	&#65533;4&#65533;`jhBP&#1031;&#288;&#65533;&#65533;&#65533;]&#65533;&#65533;p&#65533;&#65533;&#65533;&#1031;.tM@A&#65533;&#252;e&#563;
)&#65533;&#65533;p&#65533;&#65533;(X&#65533;g&#65533;&#65533;&#65533;.l#&#65533;&#65533;l&#65533;&#65533;m&#65533;y1&#65533;&#65533;&#65533;mC&#65533;&#65533;&#65533;&#65533;&#65533;&#65533;&#65533;a&#65533;&#65533;:'e&#65533;&#65533;&#659;;&#65533;&#65533;L]E&#65533;&#1031;L&#65533;a'&#65533;Va&#65533;`&#65533;f&#65533;&#65533;s&#65533;&#65533;a7&#65533;I<"&#65533;-&#65533;&#65533;&#65533;D1&#65533;&#65533;&#65533;&#65533;{&#65533;&#65533;P"&#65533;&#65533;&#65533;&#65533;&#65533;>J&#65533;&#65533;P&#65533;&#65533;&#65533;&#1541;0X0C&#65533;&#65533;&#65533;&#65533;&#65533;;&#65533;ly&#65533;^2J&#65533;&#65533;&#1364;f&#65533;)'&#65533;V&#65533;&#65533;&#65533;}&#65533;&#65533;H&#65533;+@&#65533;&#65533;h&#65533;vF&#65533;b&#65533;Ii/v&#65533;K\*&#65533;m&#65533;y&#65533;gdBt&#65533;&#65533;E
S&#65533;&#65533;|
&#65533;3&#65533;&#17673;B"&#65533;e@A&#65533;^p~(&#65533;&#65533;@i&#65533;8&#65533;k&#65533;&#65533;`&#65533;B_&#65533;K&#65533;&#65533;8o&#65533;&#669;1&#65533;&#65533;&#65533;&#65533;&#65533;&#65533;&#65533;0F
HflD&#65533;z&#65533;|&#65533;-G&#65533;9q^Lt iB&#65533;!&#65533;&#65533;{&#65533;Uc&#65533;&#65533;&#65533;&#65533;{&#65533;&#1406;v&#65533;&#65533;&#65533;&#65533;o&#65533;{&#65533;&#65533;>w&#65533;&#65533;]&#65533;z-&#65533;&#65533;P&#65533;&#65533;g&#65533;Q&#65533;?x&#65533;&#65533;&#65533;&#65533;G|&#65533;a&#65533;71&#65533;Z&#65533;&#65533;-B&#65533;&#65533;FTS&#65533;&#65533;&#65533;"&#65533;&#65533;&#65533;&#65533;&#65533;Z@&#65533;&#1284;H&#65533;&#65533;. &#65533;'&#65533;&#65533;!&#65533;&#65533;&#65533;&#1535;>hO &#65533;&#65533;&#65533;@&#65533; L""&#65533;&#65533;&#65533;&#65533;!&#65533;&#65533;&#65533;&#65533;{h&#65533;&#65533;7&#65533;w&#65533;h&#65533;-&#65533;D,\&#65533;&#1539;B&#65533;&#65533;&#65533;&#65533;&#65533;&#65533;?&#65533;&#65533;&#65533;&#65533;&#65533;?&#65533;&#65533;&#65533;+&#65533;&#65533;&#65533;&#65533;&#65533;&#65533;<>&#1019;&#65533;#&#65533;0&#65533;&#65533;&#65533;&#65533;&#65533;&#65533;&#517;&#65533;&#525;&#65533;&#65533;p&#65533;&#65533;1&#65533;&#65533;@&#65533;&#65533;&#65533;?#<p=&#65533;&#65533;&#65533;&#65533;&#65533;4&#65533;t&#65533;&#1539;!&#65533;,0&#65533;&#65533;.&#65533;?&#65533;&#65533;&#65533;&#65533;4Y&#65533;&#65533; &#65533;8&#65533;&#65533;&#65533;&#65533;&#65533;&#65533;&#65533;&#65533;&#65533;#&#65533;&#65533;&#65533;&#65533;&#65533;/&#65533;&#65533;@&#65533;&#65533;c&#65533;&#65533;&#65533;x&#65533;&#65533;h&#65533;=&#65533;B/`&#65533;&#65533;#&#65533;&#65533;&#65533;&#65533;&#65533;(&#336;&#65533;&#65533;<B&#518;7&#65533;&#239;C;BX	&#65533;.&#65533;&#65533;C&#360;&#65533;K=&#65533;&#65533;Z83 &#65533;&#65533;>&#65533;&#65533;&#65533;&#65533;&#65533;&#65533;&#1691;&#1025;_&#65533;&8&#65533;&#65533;&#65533;#&#65533;#&#65533;=`>&#65533;&#65533;> &#518;&#65533;&#65533;&#1083;!&#65533;&#65533;&#65533;&#65533;B&#65533;C&#65533;&#65533;> 0&#65533;0&#65533;S$&#65533;_&#65533;&#65533;&#65533;;q! &#65533;+@&#65533;&#65533;&#65533;&#65533;&#65533;&#65533;&#65533;&#65533;A&#65533;&#65533;?
&#65533;&#65533;&#65533;&#65533;&#65533;=`&#65533;&#65533;LB&#1499;F&#270;@#&#65533;?Gj&#65533;?&#65533;&#65533; &#65533; A6&#781;!&#65533;$AY`A\&#65533;&#65533;&#65533;&#65533;&#65533;
&#65533;Gx&#65533;+P&#65533;9&#65533;'\&#65533;&#65533; T&#65533;!&#65533;&#65533;!&#65533;&#65533;=E|&#65533;&#65533;ylA&#65533;^&#65533;&#65533;Z&#65533;_81&#65533;&#65533;+#h&#65533;h&#65533;Z&#65533;I`H&#65533; &#65533;&#65533;A1X&#65533;&#65533;&#65533;_&#65533;9&#65533;IJ#&#65533;;'@&#65533;<&#65533;=&#65533;G,&#65533;&#65533;)&#65533;xD$HhX&#65533;:L&#65533;Bq&#65533;&#65533;&#65533;&#65533;^$L&#65533;B&#65533;&#65533;Pl&#65533;&#65533;&#65533;&#65533;;&#65533;=p&#65533;Sd>&#65533;&#65533; &#65533;&#65533;&#65533;&#65533;&#65533;j&#65533;[\G&#25855;$>&#65533;&#65533;;Y&#65533;&#65533;&#65533;&#65533;cL&#65533;&#65533;@>g$HpB DG&#65533;?6&#65533;@.&#65533;&#65533;R&#65533;&#65533;&#65533;&#1343;i&#781;&#65533;G&#65533;<&#65533;&#65533;4&#65533;
|L&#65533;!XH@&#65533;&#65533;&#65533;&#65533;&#65533;\&#512;&#65533;L.0&#65533;!(&#65533;~&#65533;y&#65533;A&#65533;&#65533;?u&#65533;&#65533;l0&#65533;&#65533;SG	&#65533;?&#65533;&#65533;&#65533;!&#65533;&#65533;|&#65533;`&#65533;&#65533;t&#65533;9p&#65533;&#65533;&#65533;&#65533;&#65533;_&#65533;6$I#`>HH&#65533;I&#65533;&#65533;&#65533;&#65533;c&#65533;9&#65533;&#795;&#65533;=&#65533;:&#65533;I&#65533;&#65533;&#65533;&#65533;&#65533;x&#65533;PHB&#65533;&#65533;	P&#65533;7&#65533;&#65533;F&#65533;9TO&#65533;t=&#21696;(<&#65533;&#1683;&#65533;_X&#65533;&#65533;&#65533;&#65533;&#65533;R&#65533;&#65533;&#65533;?<&#65533;K&#65533;&#65533;&#65533;Y&#65533;&#65533;&#65533;&#65533;L&#65533;&#65533;&#65533;&#65533;{&#65533;=&#65533;&#65533;&#65533;	&#65533;!&#65533;L?"L&#65533;<&#65533;&#65533;u&#65533;?H&#65533;&#65533;&#65533;A&#65533;&#65533;&#65533;@p,&#65533;&#65533; &#65533;G&#548;@6TG&#65533;#&#65533;&#65533;&#65533;&#1343;E&#65533;r&#65533;(&#65533;>y&#65533;&#65533;&#65533;@&#65533;&#65533;$A &#65533;R&#65533;F&#65533;8&#65533;&#1931;&#65533;&#65533;&#65533;N&#65533;T&#65533;&#65533;CB/ >&&#65533;D$&#269;75&#65533;&#65533;&#65533;]4&#65533;&#65533;&#594;&#1854;_&#65533;&#65533;&#160;&#65533;9&#65533;/&#65533;&#65533;&#65533;&#65533;@&#65533;&#65533;&#65533;&#65533;\&#65533;hD&#65533;C&#65533;&#65533;(&&#65533;O&#65533;8&#65533;&#65533;&#65533;&#65533;'&#65533;&#65533;&#65533;&#65533;LD&#65533;8=&#65533;&#65533;D&#65533;Bhp&#65533;=&#65533;&#65533;X&#65533;&#65533;Y&#65533;&#65533;Z&#65533;&#65533;[&#65533;&#65533;\&#65533;&#65533;Y&#65533;X&#332;]&#65533;U`&#65533;&#65533;_&#65533;b5&#65533;cVd&#65533;&#65533;^VfVg&#65533;UhUV?&#1155;X&#1079;&#65533;Xb'\&#65533;&#65533;&#65533;&#65533;&#304;&#65533;tR&#65533;&#65533;&#65533;&#65533;&#65533;&#65533;oaV&#1091;q-&#65533;&#65533;HWq%&#65533;vu&#65533;&#65533;&#65533;&#65533;&#65533;X&#65533;&#65533;&#65533;&#65533;P&#65533;~&#65533;&#65533;}Vi&#1537;%&#1538;5&#1539;E&#65533;f&#65533;aU&#65533;&#65533;VB&#65533;&#65533;&#65533;!&#65533;Copyright(c) Blingee.com!&#65533;&#65533;,&#65533;&#65533;&#65533;	H&#65533;&#65533;AGCr1&#65533;&#65533;&#65533;9@&#65533;H&#65533;&#65533;&#331;3j&#65533;x&#65533; 1^p&#65533;"fA,Xy#&#65533;&#65533;&#65533;0c&#65533;&#65533;&#65533;H&#65533;\&#65533;&#65533;T&#65533;e&#769;&#65533;re&#65533; &#65533;"&#65533;&#6503;&#601;+&#65533; P&#65533;&#65533;$&#65533;&#65533;z&#65533;&#65533;4\&#65533;B&#65533;,bF&#65533;&#65533;&#1568;&#65533;@2&#65533;&#65533;p(l&#1328;A&#65533;Z&#65533;&#65533;&#65533;&#65533;q&#65533;&#65533;&#65533;w&#65533;y&#65533;EC's&#65533;&#65533;&#65533;e&#65533;&#65533;&#65533;&#65533;&#65533;&#65533;&#65533;A&#65533;@&#65533;<&#65533;L&#65533;&#65533;&#65533;&#65533;m,&#65533;&#1192;QLWAT&#65533;O&#65533;2&#65533;&#65533;&#65533;'X&#65533;^p&#65533;dP.&#65533;&#65533;&#65533;&#65533;&#65533;K&#65533;o&#65533;li&#65533;q&#65533;0`m(&#65533;O&#65533;&#65533;]	&#65533;&#65533;-+&#65533;&#65533;&#65533;! t&#65533;&#65533;&#65533;n#&#65533;6&#65533;&#65533;&6&#65533;&#65533;@&#65533;&#65533;:&#65533;6&#65533;C&#65533;`&#65533;Sh&#65533;4&#65533;&#65533;&#65533;V&#65533;O&#65533;&#65533;&#65533;&#65533;H0XCH(&#65533;$: &#65533;&#65533;A&#65533;I'\O0I7\L&#65533;&#65533;qHK&&#65533;A&#65533;&&#65533;b&#65533;&#65533;&#65533;s)&#65533;&#65533;I7&#65533;&#65533;Z\o9&#65533;\]&#65533;x&#65533;w&#65533;b &#65533;&#65533;&#65533;e&#65533;5p&#65533;&#65533;Lxa8qM1Ha&#65533;&#65533;&#65533;/&#65533;&#65533;kp&#65533;&#65533;@&#65533;&#65533;AF(&#65533;&#65533; EX"D*%Ti&#65533;&#65533;a50q@&#65533;&#225;&#65533;fz&#65533;&#65533;&#65533;&#65533;&#65533;&#65533;&#65533;@&#65533;&#65533;X* &#65533;)U4qA&#65533;&#65533;&#65533;k &#65533;&#65533;&#65533;1&#65533;M59&#65533;&#65533;&#65533;u5&#65533;4"\s&#65533;
&#450;U&#65533;&#65533;&#65533;&#65533;UX]&#65533;P\N&#65533;G&#65533;JL8&#6111;#&#65533;&#65533;vr&#65533;&#65533;&#65533;&#65533;@Xu&#65533;&#65533;A@S\&#65533;j
&#65533;J&#65533;2&#65533;&#65533;&#65533;&#65533;&#65533;&#65533;&#65533;&#65533;&#65533;&#65533;&#65533;.`l&#65533;&#65533;'&#65533;&#65533;&#155;&#65533;t&#65533;94 &#65533;DB0l&#65533;#d&#65533;&#65533;&#65533;&#65533;/&#65533;$&#65533;&#65533;&#65533;$$AJ&#65533;&#65533;@#&#65533;&#65533;&#65533;.&#65533;"&#65533;&#65533;l&#65533;8&#65533;L&#65533;&#65533;4&#65533;,&#65533;&#65533;k<&#65533;"&#65533;&#65533;Ho&#65533;H/&#65533;-&#65533;&#65533;,u&#65533; Om&#65533;&#65533;&#65533;4&#65533;`&#65533;&#65533;`O &#65533;-&#65533; !&#65533;&#65533;&#65533;&#65533;@&#65533;/LK&#65533;&#65533;&#65533;cK&#813;@p^&#65533;&#65533;0v&#65533;&#65533;&#65533;&#65533;A&#65533;&#65533;D!"*&#65533;-.&#65533;x&#65533;&#65533;T&#65533;,&#65533;&#65533;.&#65533;s&#65533;DN3-]&#65533;&#65533;>P<l&#65533;7&#65533;OD&#65533;S&#65533;&#819;&#65533;&#65533;;#a&#65533;Mt&#65533;LFP&#65533;E#A&#65533;&#65533;&#65533;&#65533;&#65533;eT&#65533;@&#65533;d&#65533;&#65533;&#65533;y&#65533;&#65533;&#65533;-'ND&#65533;c&#65533;&#65533;@&#65533;q&#65533;&#65533;_?&#65533;&#65533;&#1313;&#65533;@.&#65533;&#65533;&#65533;#u&#65533;q}&#65533;X&#65533;,2&#901;&#65533;b-j&#65533;&#65533;&#65533;I&#65533;Z&#65533;F7@&#65533;&#65533;O&#65533;&#65533;&#65533;V4%M	&#65533;@&@4&#65533;&#65533;	JH &#65533;&#65533;&#65533;&#65533;Ab#[&#65533;&#65533;6=&#65533;&#65533;&#65533; ~H&#65533;&#65533;&#65533;3|&#65533;lv;c&#65533;"&#65533;&#65533;&#65533;;&#65533;&#65533;&#65533;&#65533;&#65533;A&#65533;*&#65533;&#65533;#B&#65533;p&#65533;%w$&#65533;&#65533;&#65533;
7&#65533;$iGK&#65533;&#65533;6;&#65533;&#65533;g&#65533;&#65533;1&#65533;&&#65533;Bm&#65533;P!&#65533;&#65533;<&#65533;<&#65533;&#65533;D&#65533;X&#65533;e,CH%&#1300;&#65533;&#65533;fBX&#65533;&#65533;&#65533;&#65533;	dl&#65533;*!&#65533;&#65533;7&#65533;&#65533;&#65533;!&#65533;00&#65533;&#1536;&#65533;&#65533;&#65533;&#65533;&#65533;&#65533;&#65533;&#65533;`E&#65533;&#65533;cD&#65533;(@&#65533;;(f&#65533;H&#65533;&#1831;&#65533;R&#65533; 	8&#65533;*U)&#65533;<l&#65533;y&#65533;&#65533;&#65533;P&#65533;la 8#&#1111;E&#65533;R&#65533;&#65533;&#65533;&#65533;&#65533;&#65533;&#65533;&#65533;R_kCEX&#65533;F0zyB&#65533;&#65533;H&#65533;&#802;D&#65533;&#65533;G&#65533;&#65533;&#65533;&#65533;xB&#65533;&#65533;&#65533;N&#65533;!f-tD4EB&#65533;)&#65533;5s&#65533;&#65533;&#65533;'>J&#65533;p;&#65533;aE&#65533;&#65533;&#65533;&#65533;3+|_r&#65533;&#65533;o&#65533;yH&#65533;(&#65533;y4i&#65533;%|&#65533;>&#65533;	&#65533;r:&#65533;E&#65533;&#65533;&#65533;'&#65533;uP &#65533;F"BRP&#65533;$$[&#65533;1&#65533;EsO&#65533;&#65533;&#65533;VS&	&#65533;mr&#65533;3IHN~&#65533;` 2C\&#65533;2U&#65533;]L&#1310;u&#65533;&#65533;&#65533;:&#65533;&#65533;:b&#65533;&#65533;&#65533;]&#65533;l&#65533;&#65533;&#65533;&#65533;0_&#65533;C&#65533;&#65533;~p&#65533;@&#65533;]h&#65533;&#65533;H;&#65533;&#65533;&#65533;&#65533;&#65533;;P&#65533;}&#65533;&#65533;&#65533;O&#65533;&#65533;et&#65533;	&#65533;&#65533;&#65533;&#65533;x &#1164;&#65533;4e&#65533;&#65533;C(&#65533;&#65533;E/}&#65533;@&#65533;V(!&#65533;&#65533;PC(&#65533;&#65533;u&#65533;&#65533;&#65533;&#65533;81&#65533;&#65533;&#65533;J@'o&#65533;&#65533;|&#65533;;&#65533;@&#65533;&#65533;_&#65533;&#65533;M&#65533;&#65533;&&#65533;)CO&#65533;&#65533;&#65533;~&#65533;am&#65533;jI"&#782;&#65533;'X]9&#65533;&#65533;qX=@,`&#65533;&#65533;NfLu&#65533;U&#65533;2ctO `A&#65533;&#65533;&#65533;	&#65533;&#65533;&#65533;&#65533;x&#65533;K&#65533;&#65533;&#65533;	(#
u&#65533;&#65533;&#65533;TO&#65533;&#65533;&#65533;&#65533;&#65533;a&#65533;&#65533;&#65533;le-#&#65533;doX&#65533;&#65533;&#65533;&#65533;6_Y-bh&#65533;I&#65533;&#65533;A}n]!z&#1603;y^.&#65533;&#65533;&#65533;9E&#65533;&#65533;dV&#65533;OGT&#65533;&#65533;TUpI&#65533;"`&#65533;&#65533;@&#65533;`3&#36533;&#65533;2&#65533;'&#65533;A&#65533;&#65533;Vb&#65533;&#65533;gI&#65533;6&#65533;m&#65533;&#65533;S&#65533;B&#65533;+&#65533;mF&#65533;&#1627;&#65533;&#65533;&#65533;_&#65533;|s  &#65533;CAZZX2&#65533;&#65533;&#129;&#65533;&#65533;&#65533;C&#65533;&#65533;&#65533;&#1319;&#65533;&#65533;&#65533;&#65533;C&#65533;<&#65533;
s2&#232;&#65533;&#348;EVM&#65533;&#65533;t9h
kHC?&#65533;&#65533;&#554;&#65533;C&#65533;&#65533;&#65533;c&#65533;&#65533;&#65533;&&#65533;K&#65533;-&#65533;&#65533;}A&#65533;L&#65533;&#65533;&#65533;&#65533;4b&#65533;G&#65533;&#65533;>&#65533;z&#65533;H&#65533;Ic&#65533;z&#65533;&#65533;R&#65533;	&#65533;@&#65533;Z&#65533;W&#65533;&#65533;&#65533;+O&#65533;*	&#65533;r&#65533;&#65533;,&#65533;&#825;&#839;&#65533;@&#65533;'&#65533;&#1648;.>&#65533;Y)&#37313;&#65533;&#65533;:&#65533;!'&#65533;&#65533;U&#1542;?&#65533;&#65533;&#65533;O&#65533;&#65533;&#65533;a-.&#65533;#y&#65533;&#65533;&#65533;a&#65533;&#65533;.v&#65533;6&#65533;&#65533; &&#65533;&#65533;&#65533;&#65533;B&#65533;&#65533;5&#65533;&#1638;!&#65533;PO@&#65533;K&#65533;&#65533;&#65533;	&#65533; p&#65533;&#65533;a&#65533;	l]k6&#65533;Wv&#65533;D&#65533;$&#65533;&#65533;&#65533;&6&#65533;&#65533;&#65533;&#65533;|y&#65533;v&#65533;p')[&#65533;@q&#65533;&#65533;$&#65533;x&#65533;aL&#65533;&#65533;&#1752;k&#65533;}\9&#527;&#65533;&#65533;&#65533;1&#1568;`&#65533;&#65533;0&#65533;&#65533;&#65533;&#65533;,&#65533;-&#65533;&#65533;&#65533;&#65533;&#65533;1&#65533;&#65533;&#65533;on&#65533;&#1347;:&#459;&#65533;&#65533;&#65533;&#444;&#65533;~C,&#65533;&#65533;&#65533;&#65533;cKB&#65533;H&#65533;'&#65533;ZDR&#65533;&#65533;1&#65533;&#65533;dl&#175;=&#1979;a&#65533;&#65533;4&#65533;&#212;	&#1155;&#65533;:[|u&#65533;(&#65533;<&#65533;;&#65533;rrN||I&#65533;&#65533;[&#65533;tA&#65533;&#65533;&#65533;K_N&#65533;Y&#65533;&#1989;&#65533;&#65533;&#65533;&#65533;&#65533;&#65533;w&#65533;&#65533;$/?E&#65533;@i&#65533;y&#65533;8&#65533;AB&#65533;&#65533;&#65533;&#65533;&#65533;iT]D&#65533;Ox&#65533;&#65533;&#65533;&#65533;>&#65533;	&#65533;K&#65533;&#1832;)8&#65533;2&#65533;&#65533;;z&#65533;&#65533;'09&#65533;	&#65533;;&#65533;Cw96xr@&#65533;&#65533;&#65533; iE&#65533;&#65533;&#65533;&#65533;&#65533;&#65533;1'&#65533;&#65533;&#65533;&#65533;g?&#65533;&#65533;-&#65533;&#65533;&#65533;R&#65533;:&#65533;&#1814;&#65533;&#65533;%,a&#65533;T&#451;9&#65533;&#65533;8&#65533;&#65533;4<p4<0jdWj}&#65533;f[S4;&#65533;6!wu&#65533;!w&#65533;d&#247;&#65533;y&#65533;d~Mn&#65533;s&#65533;WawaY&#65533;a&#65533;F &#65533;Mk&#65533;w&#65533;qE&#65533;<&#1509;}&#65533;&#65533;h&#65533;&#65533;?#&#65533;2&#65533;&#65533;EA%3=&#65533;V&#65533;3SH&#65533;&#65533;&#65533;&#65533;9&#65533;D&#65533;&#65533;1&#65533;&#65533;D&#65533;6/t>&#65533;TW"&#65533;&#65533;&#65533;&#65533;F&#65533;G&#65533;&#65533;iZ&#65533;u7&#880;C&#65533;-Avc&#1472;&#65533;`B0b&#65533;g&#65533;P&#65533;6Q&#65533;&#65533;&#65533;X&#65533;&#65533;rwo&#65533;YV&#65533;&#1828;6\3  N&#65533;S4`&#65533;88==&#65533;&#65533;9:&#65533;?J&#65533;&#65533;&#65533;;&#65533;9&#65533;Vb&#65533;7;x8-v<'J&#65533;Sxa&#65533;&#515;4&#65533;&#65533;~ sE&#65533;&#65533;&#65533;tw&#65533;_&#65533;76&#1367;&#65533;fC,]&#65533;<&#65533;5q&#65533;gv&#65533;vw&#65533;&#65533;d!nCM&#328;&#65533;#+&#65533;&#65533;&#65533;&#65533;&#65533;q`X&#65533;&#65533;GkcX&#65533;c&#65533;w&#65533;0	&#65533;BTs8&#65533;(&#65533;KT&#65533;&#65533;&#65533;U8:&#65533;&#65533;&#65533;x:&#65533;&#65533;~&#65533;Sy7s~'C&#65533;&#65533;&#65533;&#65533;s:,s8q4P`F&#65533;&#65533;]&#65533;&#65533;&#65533;5A&#65533;3&#65533; 7Xwr&#65533;&#65533;&#65533;xX9&#65533;&#65533;&#65533;H&#65533;:1&#65533;&#65533;T&x,q&#65533;q+0&#1128;5`S(wuW&#65533;u}&#65533;&#1357;s&#65533;5&#65533;&#65533;&#451;A&#65533;8&#65533;3&#65533;&#323;G&#65533;CQ&#65533;:d&#65533;&#65533;Xb&#65533;8&#65533;yO&#65533;;&#65533;HH&#65533;72H&#65533;Q4&#65533;QX&#65533;`c{&#65533;6&#65533;#&#65533;xh&#65533;1&#65533;1H&#65533;&#65533;'&#65533;&#65533;|&#65533;:&#65533;Q`&#65533;5&#65533;QGU&#65533;R1&#65533;&#65533;k&#65533;&#65533;F&#65533;jNxe|&#65533;(&#65533;&#65533;&#65533;BD&#65533;&#65533;h&#65533;8YH&#65533;?&#65533;&#457;&#65533;S9-&#65533;&#65533;&#65533;D$&#65533;&#65533;(5&#65533;&#65533;r&#65533;:@&#65533;&#65533;<9&#65533;&#65533;)5<R&#65533;&#65533;5&#65533;we&#65533;&#65533;Sa#%P&#65533;&#65533;&#65533;a&#65533;&#65533;]lh&#65533;&#65533;&#65533;&#65533;&#1370;TY&#65533;GX&&#65533;bg a#&#65533;&#65533;&#65533;&#65533;S@lT4Q&#65533;p^9{z&#65533;@_&#65533;&#65533;&#65533;&#65533;?&#65533;&#65533;&#65533;&#65533;&#65533;E&#65533;&#65533;2H(&#65533;AUE&#65533;#{&#65533;&#65533;&#65533;&#65533;R&#65533;&#65533;7)&#65533;9cEB0OPWE&#65533;&#65533;&#65533;O&#65533;&#65533;&#65533;427&#65533;&#65533;&#65533;Q&#65533;5F0}<&#65533;wcc6Z4&#65533;&#65533;&#65533;&#65533;u&#65533;!1 7|&#65533;&#65533;&#65533;8GS	&#65533;&#65533;&#65533;&#65533;X *z&#65533;`&#65533;&#65533;1&#65533;&#65533;&#65533;[PE&#65533;&#1058;5&#65533;RA&#65533;&#65533;&#65533;&#65533;@&#65533;J&#65533;&#65533;&#65533;8&#65533;A&#65533;&#65533;2&#65533;vc&#65533;N&#65533;N&#65533;;A&#65533;&#65533;J1&#65533;z&#65533;I0J&#65533;&#65533;#&#357;&#65533;`&#65533;:8&#65533;&#65533;&#65533;5O0&#65533;0+0l&#65533;Y&#65533;&#65533;&#65533;[&#65533;Lb&#65533;&#65533;{ES&#65533;&#65533;&#65533;&#65533;&#65533;&#65533;&#1351;&#65533;1Zvv_&#65533;`2HP&#65533; &#65533;&#65533;&#65533;&#65533;N`&#65533;&#65533;&#65533;{&#65533;(9^B&#65533;VJ&#65533;&#65533;qu&#65533;Q&#65533;&#65533;&#65533;&#65533;&#65533;&#65533;&#65533;&#65533;&#65533;K48&#65533;'5&#65533;F&#65533;&#65533;&#65533;&#65533;DO&#65533;@_p&#65533;p&#65533;`c@&#65533;&#65533;&#54750;&#65533;C&#65533;%6&#65533;,74x&#65533;h&#65533;&#65533;y&#65533;y&#65533;	&#65533;&#65533;&#65533;gF&#65533;&#65533;e&#65533;&#65533;&#65533;q&#65533;&#65533;"@&#65533;b&#65533;;Pdo&#65533;-&#2549;f&#65533;&#65533;d7&#65533;&#65533;7d&#65533;W|&#65533;4&#65533;'z `qZW`&#65533;&#65533;&#65533;!@0<j&#65533;&#65533;1J&#65533;q&#65533;66O&#65533;@]P<K&#65533;cK&#65533;&#65533;&#65533;&#65533;&#65533;&#65533;&#65533;J&#65533;?/sQs3&#65533;I&#65533;O&#65533;h&#65533;&#65533;&#65533;;@&#65533;82;&#65533;Y&#65533;&#65533;&#65533;`@&#65533;&#65533;&#65533;h&#65533;@X&#65533;1&#65533;u(&#65533;D&#65533;V&#65533;3&#65533;gW&#65533;&#65533;&#65533;pG&#65533;&#65533;&#65533;`( N&#65533;&#65533;d&#65533;5
)&#65533;P@p&#65533;0%&#65533;&#65533;&#65533;o&#65533;&#65533;<&#65533;&#65533;:N
76S&#1046;+&#65533;{&#65533;&#65533;&#65533;*&#65533;&#65533;&#65533;&#65533;&#65533;&#65533;,]&#65533;&#65533;N&#65533;&#65533;&#65533;[&#65533;F[p&#65533;A&#65533;z5;@&#65533;&#1040;&#65533;	`U&#65533;&#65533;&#65533;MxQ&#65533;S]k<&#65533;h~9$&#65533;l01@&#65533;0&#65533;G &#65533;8&#65533;2{&#65533;bpl&#65533;w(&#65533;O&#65533;2&#65533;F0&#65533;&#65533;&#65533;&#65533;5&#1771;&#65533;&#65533;T&#65533;9:&#65533;S&#65533;#&#65533;p&#65533;`p&#65533;Gpb`T_[&#65533;l&#65533;X6&#65533;&#65533;\(A&#65533;
}&#65533;&#65533;&#135;j:U&#65533;&#65533;W&#65533;&#65533;&#65533;z&#65533;w&#65533;&#65533;&#65533;&#529;&#65533;rr&#65533;X|&#65533;&#65533;&#65533;&#65533;&#65533;`&#65533;K&#65533;&#65533;P&#65533;YP&#65533;&#65533;&#65533;s&#65533;&#65533;&#1963;4 &#65533;&#65533;&#65533;&#65533;&#65533;&#65533;&#65533;98&#65533;&#65533;+&#65533;&#65533;&#65533;T&#65533;&#65533;s3D&#65533;Ip&#65533;p&#65533;&#65533;&#65533;{&#65533;&#65533;9{&#65533;&#65533;&#65533;&#65533;&#65533;&#65533;&#65533;ep&#65533;9&#699;&#65533;Y&#65533;&#65533;x3&#65533;&#65533;8O$&#65533;&#1483;&#65533;R&#65533;&#65533;8`W&#65533;J&#65533;<&&#65533;&#65533;x&#65533;&#65533;&#65533;K&#65533;l&#65533;&#1200;sp&#65533;&#65533;@&#65533;-&#65533;
^&#65533;&#65533;&#65533;&#640;&#65533;&#65533;:&#65533;&#65533;	&#65533;ouL&#65533;y&#65533;&#65533;Q&#65533;+dej&#65533;&#65533;0&#65533; 1;&#65533;&#65533;&#65533;&#65533;&#65533;&#65533;2&#65533;&#65533;{8p&#65533;&#65533;w;T |Is&#65533;&#65533;SlC&#229;&#65533;*&#65533;S`#<3D`$&#65533;&#65533;&#65533;&#208;&#65533;&#65533;`&#65533;&#65533;8PU`!{&#65533;.#J&#65533;W&#65533;6<&#65533;&#65533;&#65533;Y`&#65533;9&#65533;.&#65533;&#65533;\&#65533;&#65533;&#65533;&#65533;+&#65533;F&#65533;&#65533;Ypp&#65533;_9&#65533;&#65533;&#65533;(Ak&#65533;|Qk&#65533;&#65533;o`&#65533;&#65533;3jkX&#65533;&#65533;Q&#65533;&#65533;Q&#65533;z%&#65533;&#65533;&#1193;Qv{&#65533;A&#65533;ly&#902;r&#65533;&#65533;{&#65533;,&#65533;&#65533;&#65533;T&#65533;&#65533;`P&#65533;H&#65533;^&#65533;\&#65533;s&#65533;&#65533;&#65533;&#65533;Z:;&#65533;&#65533;@RR&#65533;V+2&#65533;&#65533;&#65533;&#65533;N&#65533;W0&#758;+&#823;k&#65533;&#1148;&#65533;c&#65533;&#65533;&#65533; &#65533;W&#65533;9&#65533;&#65533;S&#65533;&#65533;&#65533;&#65533;1&#65533;&#65533;&#65533;|&#65533;&#65533;~&#65533;&#65533;o&#65533;&#65533;&#65533;&#65533;Q&#65533;3&#65533;&#65533;8&#65533;A&#65533;$&#65533;{&#65533;&#65533;N&#1052;)&#65533;&#65533;u&#1143;&#65533;&#65533;;&#65533;@&#65533;0&#65533;#	&#65533;:&#65533;%&#65533;&#65533;h&#65533;I#&#65533;&#65533;x<&#65533;&#65533;&#65533;!&#65533;&#65533;`&#65533;Q&#65533;D&#65533;&#65533;&#236;&#65533;l`&#65533;&#65533;9	&#1114;&#65533;O0&#65533;c&#65533;&#65533;&#65533;&#65533;<&#65533;B&#65533;r&#65533;&#65533;I0&#65533;&#65533;&#65533;&#65533;8\&#65533;y&#65533;&#65533;&#65533;;%&#65533;&#65533;&#1651;V$f&#65533;&#65533;&#65533;&#65533;&#625;&#65533;8&#65533;&#65533;&#65533;4A&#65533;&#65533;&#65533;6&#65533;&#65533;&#65533;[	&#65533;k&#65533;Y&#65533;&#65533;;&#1669;P&#65533;&#65533;&#65533;&#65533;&#65533;oPA&#65533;&#65533;{p[`@&#65533;W&#65533;&#65533;W6&#65533; 4QE&#65533;&#65533;&#65533;&#65533;P@Hm&#65533;A&#65533;s&#65533;&#783;Z&#65533;5[&#65533;&#65533;&#65533;&#65533;&#65533;&#65533;K7&#65533;UE&#65533;&#65533;&#133;&#65533;&#65533;&#65533;&#65533;&#65533;8&#65533;;0&#65533;&#65533;m&#65533;B&#65533;cP&#1083;k&#1710;,&#65533;Y&#65533;&#1617;&#65533;GT(3\8I&#65533;&#65533;&#65533;&#65533;;&#65533;^z&#65533;&#65533;&#65533;<Bc0&#65533;&#65533;\&#1714;-&#65533;X`%&#65533;&#65533;s&#65533;kP&#65533;!&#65533;&#65533;l&#65533;&#65533;&#496;&#65533;&#65533;J&#65533;o0b&#65533;5 &#65533;{@6&#1464;'
&#65533;&#65533;Fp}<P`&#65533;M&#65533;=&#65533;&#65533;&#566;&#65533;&#1169;<&#65533;\&#65533;&#65533;}&#65533;&#65533;2,&#65533;Nb&#65533;&#65533;.&#65533;&#65533;_&#65533;&#65533;Fl&#1977;k&#566;&#65533;&#65533;&#65533;&#65533;	&#65533;&#65533;&#65533;`&#65533;&#65533;&#65533;|&#65533;&#65533;|&#65533;	&#65533;&#65533;h&#65533;+E&#65533;&#65533;.&#65533;	&#65533;&#65533;&#65533;&#65533;87&#65533;q&#65533;&#383;M&#65533;&#65533;&#65533;&#65533;l&#65533;7[&#65533;`&#65533;&#65533;&#65533;Q&#65533;&#65533;3K&#65533;&#65533;I:&#65533;-&#65533;^&#65533;&#65533;-l&#65533;P&#65533;&#65533;&#65533;&#65533;d&#65533;&#65533;&#65533;&#65533;&#65533;ri&#65533;]{&#65533;W4&#65533;@V[&#65533;1&#65533;\&#65533;^&#65533;i&#65533;&#65533;8&#65533;&#65533;].l0t&#65533;gn&#65533;&#65533;~&#65533;'&#65533;46&#65533;#&#65533;m.O&#65533;rp3&#65533;I P&#65533;7&#65533;&#65533;7&#65533;&#1638;=&#65533;&#65533;&#65533;&#1562;&#65533;&#65533;&#65533;;`N&#65533;(&#65533;&#65533;&#65533;F&#65533;D&#65533;&#891;k&#65533;#&#65533;&#65533;B&#65533;8*P&#65533;&#65533;&#65533;L&#65533;=&#65533;@^}&#65533;F&#65533;-:&#65533;v&#65533;r&#65533;b&#65533;&#65533;&#65533;vYkz&#65533;8&#65533;`&#65533;&#65533;|&#65533;1&#1562;&#65533;uv&#65533;&#65533;)&#65533;;T&#65533;&#1645;&#65533;&#571;&#65533;&#65533;&#65533;&#65533;&#65533;l&#54972;~3#&#65533;&#65533;&#65533;%@9|&#65533;&#65533;,&#65533;G}z0pS&#65533;D^&#65533;&#2034;<&#65533;D&#65533;&#65533;&#65533;z&#65533;&#65533;H&#65533;D&#65533;&#209;&#65533;&#65533;B&#65533;J&#65533;cD M0&#65533;&#65533;&#65533;&#65533;?&#65533;u&#65533;Q&#65533;&#539;`&#65533;P &#65533;zX\ &#414;&#65533;|&#65533;&#65533;&#65533;<&#65533;&#65533;\&#65533;u&#65533;&#65533;&#65533;bw`4\!&#65533; '|c&#65533;0;&#65533;&#65533;1[C&#65533;&#65533;X{&#65533;B4~0}&#65533;&#65533;l&#65533;&#65533;&#65533;%&#65533;&#65533;I&#65533;&#65533;&#65533;;&#65533;&#65533;D&#65533;O&#65533;&#796;&#65533;&#65533;7&#65533;&#65533;qo0&#65533;&#65533;3J&#65533;c&#65533;	m&#1605;&#65533;&#65533;X~&#1678;&#65533;&#65533;&#65533;r@&#65533;(0&#65533;&#65533;N&#65533;&#65533;&#65533;b&#65533;3&#65533;0p&#65533;_&#65533;Y@P&#65533;e&#65533;&#65533;&#65533;&#65533;WP&#65533;]&#65533;<&#65533;~/&#65533;s&#65533;WD&#65533;E7F&#65533;&#65533;a(zru&#65533;&1C&#65533;!k&#65533;[2l&#65533;k&#330;	K&#65533;iB&#65533;&#65533;]&#280;Q&#65533;F&#65533;P&#65533;&#65533;2&#65533; '\&#65533;&#65533;&#65533;&e&#659;'&#65533;I)R&#65533;L&#65533;5m&#65533;t&#65533;c
&#65533;&#65533;h&#65533;d&#65533;._&#65533;&#65533;&#65533;&#65533;T&#65533;9rv1&#65533;&#65533;d&#65533;&#65533;*Q&#65533;&#273;5&#728;	+&#65533;4KDH&#65533;1.W&#65533;,&#65533;&#65533;H&#1706;+&#65533;&#65533;&#65533;&#65533;BZ&#65533;&#65533;&#65533;&#65533;b[,&#65533;&#65533;mD&#65533;1&#65533;K&#65533;(&#65533;&#65533;&#65533;*,&#65533;b&#65533;&#65533;
&#65533;&#65533;&#65533;&#65533;^AB&#65533;&#65533;	z&#65533;&#65533;&#65533;&#713;&#65533;B&#65533;&#65533;&#594;&#65533;&#65533;&#65533;9Kc&#65533;b&#65533;&#65533;b2_cT&#65533;&#65533;&#65533;&#65533;&#65533;xc&#65533;I6&#65533;Q&#65533;	r&#65533;&#65533;)&#65533;&#65533;&#65533;P&#65533;_&#65533;&#65533;m&#1687;o&#65533;&#65533;#&#65533;&#65533;x&#65533;&#65533;1&#65533;&#65533;#u&#65533;1&#65533;w&#65533;(G#X&#65533;&#65533;&#65533;&#65533;&#65533;&#65533;Q&#1771;(&#65533;&#65533;&#65533;a&#65533;&#65533;&#65533;sa&#65533;&#65533;&#191;&#65533;p(&&#65533;%0
&#65533;a5&#65533;&#179;&#65533;1"&#65533;&#65533;K&#65533;&#65533;&#65533;&#65533;1#&#65533;&#65533;&#65533;&#65533;0$.&#65533;&#65533;&#65533;&#65533;3F&#65533;a&#65533;*&#65533;&#65533;+x&#65533;ZV&#65533;&&#65533;&#65533;;&#982;&#65533;E&#65533;&#65533;&#65533;&#65533;&#65533;!.&#65533;&#65533;Z@xCY&#65533;(&#65533;&#65533;&#65533;&#65533;c&#65533;2R&#65533;!&#65533;r[&#65533;/&#65533;3&#65533;H&#65533;V&#65533;&#65533;"#,2&#65533;,&#65533;&#65533;&#65533;:3&#65533;&#65533;"^V&#65533;.&#65533;=%&#65533;&#65533;&#65533;&#65533;&#1211;&#65533;

&#65533;B&#65533;e&#65533; ">&#65533;&#65533;&#65533;&#65533;F(&#65533;D&#65533;p&#65533;(&#65533;&#65533;&#65533;*p$t&#635;#&#65533;&#65533;&#65533;"d&#65533;&#65533;?&#64656;&#65533;&#65533;G]&#65533;&#65533;&#65533;$&#65533;&#65533;&#65533;TM&#65533;&#65533;k&#65533;&#65533;R"&#567;&#65533;8&#65533;&&`D"&#65533;H&#65533;&#65533;&#65533;&#65533;H&#65533;D&#65533;&#65533;&#65533;&#65533;&#65533;&#65533;&#65533;2&#65533;"&#65533;&#65533;X&#65533;&#65533;)&#65533;&#65533;&#65533;&#65533;!hk@&#720;
&#65533;-Y(&#65533;|&#65533;m&#65533;+HT&#65533;FWh&#65533;:	&#65533;O&#65533;&#795;;&#65533;&#65533;Bt&#65533;&#65533;&#65533;b&#65533;)&#65533;&#65533;&#65533;[f&#65533;&#65533;"&#65533;&#65533;&#65533;.b&#65533;&#383;&#65533;j&#65533;&#65533;&#65533;&#65533;&#65533;r%1&#65533;&#65533;X!&#65533;m&#65533;&#65533;#&#65533;&#65533;&#65533;h&#65533;&#65533;$&#65533;&#65533;&#65533;]&#65533;*D|&#65533;&#65533;i&#65533; &#65533;2&#65533;&#65533;3`&#65533;Jv;S&#65533;iy0&#65533;&#65533;j&#65533;%D&#65533;&#65533;(&#65533;X(&#65533;&#65533;&#65533;4>Z&#65533;&#65533; t&#65533;&#65533;&#65533;	0&#65533;&#65533;9&#65533;0&#65533;$^.&#65533;&#65533;"u&#65533;&#65533;&#65533;d&#65533;&#65533;&#65533;1
&#65533;&#65533;&#65533;&#65533;&#65533;&#65533;&#65533;=s&#65533;&#65533;&#65533;&#65533;?/&#65533;&#65533;Vo=&#65533;-&#65533;&#130;.J&#65533;&#65533;&#65533;Ae*	F&#65533;&#18239;m&#65533;@&#65533;_&#65533;R&#65533;*&#65533;n&#65533;&#65533;&#65533;p&#65533;!V&#65533;&#406;Cjox&#65533;iV&#296;&#65533;	&#65533;&#65533;&#65533;&#65533;F&#65533;&#65533;&#65533;&#1071;)$&#65533;&#65533;&#65533;b&#65533;&#544;U5 PxcZb&#65533;I&#65533;&#65533;&#65533;^#.=h&#65533;&#65533;&#65533;&#65533;Z&#65533;W&#65533;M(#'&#65533;B	0&#65533;&#65533;K&#65533;&#65533;`&#65533;5!^@a&#65533;&#65533;&#65533;p&#65533;&#65533;=	b&#65533;h&#65533;&#1314;&#65533;&#65533;&#900;6y&#65533;Fw(&#65533;&#65533;&#65533;t&#65533;&#65533;&#65533;Z&#65533;TKY&#65533;&#65533;"&#65533;+&#65533;&#65533;jH&#65533;E&#65533;7&#65533;({Y&#65533;*&#65533;CAX&#65533;&#65533;&#65533;2&#65533;#y&#65533;&#65533;&#65533;&&#65533;&#65533;L&#65533;&#926450;p,&#65533;Y#F&#65533;&#65533;M&#65533;&#65533;"&#65533;0&#65533;EL!+&#65533;&#65533;&#65533;&#65533;&#65533;&#65533;&#65533;&#65533;!F&#65533;&#65533;&#65533; &#65533;0D14&#65533;&#65533;@&#65533;&#65533;p &#65533;&#65533;V&#65533;b&#65533;&#65533;&#1038;&#65533;&#65533;&#65533;J&#65533;o*)&#65533;A&#65533;h9	&#65533;>&#65533;B&#65533;Os&#65533;&#65533;&#65533;N8&#720;&#65533;&#65533;
Q!&#65533;*v&#65533;&#65533;&#65533;a&#65533;qDa(&#65533;&#65533;$ta&#65533;V&#65533;&#65533;p&#65533;.0"&#65533;&#65533;&#65533;&#65533;l&#65533;=M&#65533;(MP@,&#65533;6&#65533;'&#65533;'&#65533;B&#65533;&#65533;&#65533;<&#65533;RH&#65533;"&#65533;&#65533;&#65533;&#65533;&#65533;i	&#65533;&#65533;&#65533;&#65533;&#65533;&#65533;&#273;#J&#65533;&#65533;E(&#65533;&#65533;P&#65533;&#65533;&#65533;&#65533;bL&#65533;&#65533;&#65533;&#65533;&#65533;&#65533;&#1035;&#65533;!-c&#65533;&#65533;5&#65533;Qk&#65533;&#65533;&#65533;,&#65533;&#2018;'&#65533;&#65533;^&#280;&#65533;L&#389;@4R[;k&#65533;0&#65533;j]&#65533;7&#65533;&#65533;A&#65533;HT.Z:!&#65533;&#654;&#65533; RV&#65533;&#65533;jF&#65533;&#65533;f&#65533;&#65533;B,&#65533;&#65533;&#65533;&#65533;3&#65533;]d&#1094;.&#65533;E1&#65533;y4&#65533;A&#65533;&#65533;&#65533;&#65533;&#65533;C&#65533;&#65533;&#1119;&#65533;,*&#65533;&#65533;1&#65533;&#65533;E&#65533;<&#65533;&#65533;&#65533;&#65533;&#65533;!#o@&#1961;&#65533;u
&#65533;3&#65533;&#65533;e0b1&#65533;Z&#65533;&#65533;&#65533;F`&#65533;
I&#65533;@/V&#65533;&#65533;b&#65533;&#65533;&#65533;aV0T&#65533;\&#65533;[&#65533;0=&#65533;&#65533;8/rP6&#65533;aDSjF,&#65533;&#65533;as&#65533;&#1685;&#65533;&#65533;&#65533;&#65533;J&#65533;&#65533;m	&#65533;&#65533;4U&#65533;0q&#65533;&#65533;%&#65533;&#65533;F1&#65533;	*-{&#65533;3(&#65533;F}/&#65533;&#65533;!&#65533;\&#65533;R~&&#65533;&#992;&#65533;&#65533;&#65533;+&#65533;
&#65533;&#65533;&#65533;&#65533;L&#65533;m'9k&#65533;&#65533;&#65533;&#65533;&#65533;4&#65533;0&#65533;A&#65533;B&#65533;w&#65533;'&#65533;E&#65533;&#1722;]&#65533;@&#65533;mQZ&#65533;&#65533;&#65533;&#65533;;c8Q&#65533;&#144;ei%#&#65533;&#65533;&#65533;&#65533;>0&#65533;!f&#65533;MD Yb&#65533;&#65533;&#65533;&#65533;/F&#65533;ft&#65533;&#65533;&#65533;#ZZG&#65533; "A-h@&#65533;&#65533;bG1&#65533;&#65533;4VPRT&#65533;&#65533;&#65533;&#65533;@L&#65533;&#65533;&#65533;&#65533;&#65533;'&#65533;J&#65533;&#65533;FZ&#65533;&#65533;&#65533;.&#628;&#65533;&#65533;B&#1320;&#65533;&#65533; U&#65533;Y)
D&#65533;&#65533;jWh%&#680;j&#65533;&#65533;`	xq&#65533;&#522;&#1413;.4&#65533;&#65533;&#65533;0&#65533;bpqB&#65533;l3&#65533;P&#65533;9&#65533;g&#65533;&#65533;
a4&#65533;&#65533;&#65533;uHh&#65533;:8S&#65533;P&#65533;$&#65533;,&#65533;B8+_D&#65533;&#65533;J@P=&#65533;a&#65533;&#65533;H&#65533;&#65533;q/R<&#65533;h&#65533;[H&#65533;&#65533;&#65533;%&#65533;P&#34507;&#65533;$&#65533;),c	ox`1&#65533;&#65533;7Ap&#65533;%N&#540;&#65533;Q&#65533;M&#1803;&#65533;&#65533;&#65533;@	dJ&#65533;&#65533;>&#65533;<H&#65533;&#65533;p&#65533;&#65533;N0&#65533;&#65533;&#1632;&#1216;!&#65533;&#1078;L&#65533;dV&#65533;&#65533;E&#65533;P&#65533;&#65533;&#65533;&#763;P&#65533;&#65533;&#65533;&#1746;&#65533;&#65533;&#65533;&#65533;y&#65533;&#65533;&#65533;&#65533;&#65533;&#65533;&#65533;}&#65533;&#65533;&#65533;]&#65533;&#65533;T#o9&#65533;K&#65533;&#65533;&#65533;&#65533;3&#65533;wE;k&#65533;w&#65533;!&#65533;&#65533;&#65533;B&#65533;&#65533;R&#65533;7&#65533;&#65533;"F&#65533;H#S&#65533; &#65533;`
&#65533;&#65533;&#65533;Q7&#65533;&#65533;&#65533;&#65533;B&#65533;&#65533;x&#65533;&#65533;]
v
&#65533;Bxi;&#65533;&#65533;8&#65533;&#65533;&#65533;fB&#65533;&#65533;B&#65533;&#1709;&#65533;&#65533;&#65533;&#65533;d&#65533;&#65533;\&#65533;&#65533;<&#65533;&#65533;3QL&#65533;&#65533;N&#65533;-&#65533;&#65533;&#65533;E&#65533;0&#1398;&#65533;&#65533;t9&#65533;S\&#65533;3t&#65533;T&#65533;U&#65533;&#65533;f"&#65533;g&#65533;&#65533;B&#65533;m&#65533;$&#65533;&#65533;YTB5&#400;&#65533;CB:&#65533;-&#65533;%&#65533;&#65533;B&#65533;&#65533;&#65533;.w&#65533;&#65533;&#65533;q&#65533;C&#65533;&#65533;&#65533;&#65533;H&#65533;d&#65533;&#65533;&#65533;&#65533;&#65533;Wc@3h3Z&#65533;&#65533;&#65533;2&#65533;H&#65533;/&#65533;&#65533;&#65533;&#65533;&#65533;.&#65533;$G$b&#65533;x1bQ&#65533;&#65533;&#1768;&#65533;P8&#65533;&#65533;&#65533;&#65533;&#65533;&#1835;&#65533;&#65533;U&#65533;,&#65533;&#65533;&#65533;&#65533;d&#65533;{&#65533;&#65533;#&#65533;&#65533;&#65533;&#65533;&#65533;^&#65533;&#525;&#65533;&#65533;bQ&#65533;&#65533;/&#65533;&#65533;0Y&#65533;E]&#65533; x&#65533;}&#65533;&#65533;&#65533;&#65533;&#65533;&#65533;/I&#65533;Iq5P&#65533;V&#65533;&#8940;7&#65533;b&#65533;(&#65533;s>&#65533;/&#65533;D&#65533;D@&#65533;j&#65533;&#65533;&#65533;&#1262;x&#65533;;&#65533;&#645;6S&#65533;4Ex&#65533;&#65533;B&#65533;4&#65533;&#65533;&#65533;1&#65533;&#65533;&#65533;+&#65533;&#65533;\&#65533;C&#65533;&#65533;&#65533;&#65533;P&#65533;&#65533;7&#65533;&#65533;,&#65533;&#65533;6S/&#65533;s&#65533;:&#65533;zd@&#65533;T&#65533;`&#65533;G3&#65533;z&#65533; 0(&#65533; &#65533;&#65533;&#65533;j2F&#65533;&#65533;&#65533;&#65533;&#65533;3i&#65533;&#65533;;&#65533;!&#65533;&#601;&#65533;@&#3720;&#65533;{	D&#65533;&#65533;D&#574;A	&#65533;&#36769;Z&#65533;&#65533;&#65533;&#65533;&#65533;&#65533;:&#65533;&#65533;@68#Z&#65533;*.&#65533;&#65533;q'&#65533;@&#65533;/2&#65533;P&#65533;&#65533;&#65533;&#65533;&#65533;+&#65533;s&#65533;K&#65533;H&#65533;F&#65533;#&#65533;rDCX&#65533;&#65533;&#47863;;&#65533;\&#65533;&#65533;&#65533;&#65533;8\&#65533;&#65533;$&#65533;&#65533;05&#65533;&#65533;>&#65533;&#65533;lN&#819;9&#65533;&&#65533;"&#65533;&#65533;&#65533;&#65533;&#65533;&#65533;S4&#65533;&#65533;:zk&#65533;&#65533;b&#65533;0&#1664;/&#65533;&#65533;&#65533;&#65533;[&#65533;&#65533;&#65533;&#65533;&#65533;T*	&#65533;&#65533;Nr*&#65533;&#34501;&#12521;&#65533;(&#65533;&#65533;&#65533;(&#65533;&#65533;-&#65533;&&#65533;&#33408;&#65533;&#65533;&#65533;{&{&#65533;2&#65533;
&#65533;&#65533;!0&#65533;^PG&#65533;c&#65533;&#65533;&#65533;&#1296;*&#1537;%P&#65533;&#65533;&#65533;7!&#65533;&#65533;&#65533;&#65533;#@8&#65533;U&#65533;&#546;e&#65533;+&#65533;3&#65533;&#65533;Z(&#65533;&#65533;$&#65533;&#65533;$&#65533;&#65533;D&#65533;&#65533;&#65533;
_4&#65533;&#65533;j&#65533;&#65533;&#65533;:3A&#65533; &#65533;X&#65533;&#65533;&#65533;&#65533;3H$&#65533;"Ky&#65533;&#65533;&#512;&#65533;[(]&#563;\&#65533;T[=%Xj&#65533;&#65533;E&#65533;T&#65533;F&#65533;?F09Y&#1027;^&#65533;&#65533;&#65533;&#65533;&#65533;'&#65533;$&#65533;&#65533;&#65533;&#65533;&#397;	&#65533;&#65533;&#65533;r2c&#65533;&#65533;&#65533;&#65533;QR&#65533;&#65533;&#65533;(&#65533;:&#65533;&#65533;&#65533;&#65533;&#65533;&#65533;&#65533;&#65533;	p&#65533;&#65533;x&#65533;&#65533;+w&#65533;s&#65533;CC&#65533;&#1590;
0&#65533;E8&#65533;6&#65533;	&#65533;]&#65533;&#65533;R&#65533;&#65533;:&#65533;3`1&#65533;F&#65533;&#65533;1&#65533;i;	&#65533;&#65533;&#446;&#65533;&#65533;T&#65533;&#65533;&#65533;CH&#65533;&#65533;k&#65533;6&#65533;D&#65533;s&#65533;&#65533;&#65533;&#65533;&#65533;0(&#65533;I&#65533;&#264;i&#65533;&#65533; (&#65533;6&#1221;\&#65533;&#65533;>&#65533;r&#65533;&#65533;XX&#65533;&#65533;H&#65533;&#65533; 8&#65533;P9&#65533;&#65533;MDh%&#1584;&#65533;&#65533;(&#65533;&#65533;4JrK&#65533;Z&#65533;&#65533;k&#65533;&#65533;\&#65533;&#65533;&#65533;J*&#65533;&#41477;&#1696;#&#65533;z&#65533;&#65533;x&#65533;j&#65533;&#65533;\&#65533;r&#65533;A0&#65533;i&#65533;&#65533;&#356;;X&#65533; &#65533; &#65533;&#65533;=$&#65533;&#2301;&#65533;K&#65533;h7&#65533;<&#65533;&#65533;&#65533;E&#65533;[`P&#1400;&#65533;&#65533;X&#65533;$&#65533;G&#65533;&#65533;&#65533;A3&#65533;&#65533;&#65533;B8&#65533;&#65533;+5&#65533;&#65533;6[Mz&#65533;&#65533;&#65533;L;&#65533;.%&#65533;`p`MC&#65533;&#65533;&#65533;*&#65533;C&#65533;C0&#65533;H&#65533;lx&#65533;b&#65533;&#65533;F&#65533;@&#65533;&#65533;&#65533;&#65533;x&#65533;<X&#65533;&#65533;&#65533;&&#65533;Z(&#65533;&#65533;#@&#65533;\&#65533;M&#65533;&#65533;R&#65533;B&#65533;)&#65533;8XbP#$Q&#65533;&#773;&#65533;&#65533;	&#65533;N&#65533;:>&#65533;-&#65533;@&#65533;&#65533;'&#65533;)`&#65533;&h&#65533;9&#65533;<[&#65533;&#65533;&#65533;&#65533;X&#65533;&#65533;b &#65533;+e#&#65533;&#65533;()$&#65533;&#65533;&#65533;&#65533;&#65533;&#65533;&#65533;&#65533;&#65533;&#65533;&#65533;H5 &#65533;&#65533;z&#65533;>&#205;@&#65533;&#65533;&#65533;X&#65533;Y&#65533;&#65533;&#65533;&#65533;x&#65533;&#65533;B&#65533;&#65533;&#65533;&#65533;&#65533;&#65533;&#65533;&#65533;6&#65533;%x.AS&#65533;;&#65533;Rz&#65533;&#65533;&#65533;&#65533;&#1783;&#65533;&#65533;&#65533;&#65533;&#65533;F&#65533;&#65533;X&#65533;r&#65533;&#65533;&#65533;)pI!&#65533;!x&#65533;&#65533;1#&#65533;"&#65533;R&#65533;&#65533;U&#65533;`&#1396;R](,&#65533;s&#65533;Pt&#65533;8([&#65533;&#65533;{&#65533;&#65533;l&#65533;D8&#65533;	&#65533;JR*8&#65533;&#65533;4ID&#65533;&#65533;}&#65533;&#65533;&#905;&#65533;N=p&#65533;U&#697;x&#65533;Xp&#65533;b&#65533;&#65533;&#65533;&#65533;r&#65533;4&#65533;&#65533;&#65533;38&#65533;&#65533;&#65533;A&#1255;&#65533;&#65533;&#547;=A&#65533;&#65533;D&#65533;@&#65533;&#65533;C&#65533;&#65533;HU&#1621;e&#1622;&#65533;B `&#65533;&#65533;&#65533;&#65533;X&#65533;&#65533;C&#65533;&#65533;-&#65533;&#65533;&#65533;8	&#65533;Q&#65533;&#65533;&#858;&#65533;+[&#65533;0&#65533;&#65533;f&#65533;&#65533;&#65533;*&#65533;'Ua|&#65533;&#65533;&#65533;I&#65533;K&#65533;C@&#65533;]=&#65533;l&#65533;&#65533;&#65533;&#65533;&#65533;Z&#65533;&#65533;&#65533;MR+=&#65533;5&#65533;%&#65533;&#65533;"&#65533;&#65533;%&#65533; &#65533;2&#65533;Q&#65533;]0&#65533;1&#65533;V&#65533;D&#65533;3H3&#65533;&#65533;&#65533;[!S&#65533;E&#65533;b&#65533;\&#65533;&#65533;! &#65533;f&#65533;&#65533;&#65533;&#65533;l]&#65533;/@&#65533;&#65533;Q&#65533;b&#65533;&#65533;|%&#65533;\&#65533;&#65533;t&#65533;YH&#65533;c&#237;&#65533;%&#65533;$`&#65533;e&#65533;&#65533;*&#65533;BC*&#65533;&#65533;&#65533;S&#1875;=&#65533;&#65533;&#65533;NY&#65533;&#65533;,'&#1065;9&#65533;S&#65533;&#1672;&#65533;&#65533;&#65533;<D &#65533;!hYG&#65533;&#65533;&#65533;&#65533;&#1096;&#65533;&#1352;e&#65533;&#65533;&#65533;&#65533;&#65533;&#65533;&#65533;P/&#65533;&#887;&#65533;2&#65533;&#65533;+
!18S&#65533;3a&#65533;/:&#65533;&#65533;&#65533;W6P;@d|?&#65533;&#65533;C(&#65533;&#65533;z&#65533;&#65533;&#65533; x&#65533;&#65533;Ia&#65533;&#65533;&#65533;&#65533;c]&#65533;&#65533;LN$X&#65533;eX&#1767;@&#65533;&#65533;&#65533;e&#65533;&#65533;)&#65533;&#65533; &#65533;&#65533;s}&#65533;l&#65533;F&#65533;&#65533;&#65533;&#65533;&#65533;Y(`@&#65533;&#65533;R&#65533;&#2013;$a+&#65533;W&#65533;}Ao&#65533;&#65533;&#65533;&#65533;&#65533;%&#65533;&#791;&#65533;$\0&#65533;]&#65533;(Y&#65533;"&#1160;L&#65533;&#65533;&#65533;7fZj&#301;&#65533;Y&#65533;&#65533;&#65533;&#65533;r1&#65533;Xh,8&#65533;=&#65533;&#65533;&#65533;&#65533;&#65533;&#65533;&#65533;&#65533;M&#65533;&#65533;<&#65533;^&#65533;&#65533;&#797;im&#65533;&#65533;&#65533;0&#65533;i&#65533;D&#65533;10&#65533;&#65533;&#65533;bH<&#65533;qc&#65533;&#65533;&#65533;X_$@&#65533;&#65533;Q&#65533;&#65533;p&#65533;Ez&#235;c&#65533;&#65533;$P&#65533;&#65533;l\&#65533;&#65533;*C&#65533;	&#1024;&#65533;&#65533;f&#65533;A&#65533;$&#65533;&#65533;]`&#65533;]&#65533;&#65533;&#65533;0&#65533;d\+&#65533;&#65533;&#65533;+&#65533;&#65533;&#65533;\&#65533;&#1804;X&#65533;&#65533;&#65533;!%&#65533;&&#65533;uX81Y&#65533;&#65533; &#65533;d&#65533;&#65533;&#65533;&#65533;&#65533;&#65533;&#65533;F&#65533;&#65533;&#65533;&#65533;W&#65533;Y;XR4&#65533;^Y`&#65533;-X&#65533;{&#65533;&#65533;i,&#65533;&#65533;&#65533;BX&#65533;&#65533;&#65533;&`?&#65533;&#65533;&#65533;&#65533;&#65533;a&#65533;U&#65533;&#65533;&#65533;5&#65533;&&#65533;&#65533;(&#65533;7&#65533;&#65533;&#65533;&#1538;&X&#65533;-X&#1975;&#65533;&#65533;&#65533;nn&#65533;-&#65533;	&#65533;&#65533;&#65533;&#1923;z&#65533;&#65533;&#65533;	&#1625;7&#65533;&#65533;m{&#65533;C8&#65533;2"&#65533;Xt&#65533;<0A%J&#65533;&#65533;&#65533;&#65533;&#65533;,>&#65533;&#65533;*e&#1657;L~&#65533;03b&#65533;D&#65533;*&#65533;&#65533;&#65533;&#1537;&#65533;Wi&#65533;&#65533;&#65533;&#65533;&#65533;*&#65533;dD&#65533;P&#65533;
&#65533; &#65533;&#65533;&#65533;i/@&#65533;9&#65533;&#65533;,&#65533;*$&#65533;&^$&#65533;&#65533;&#65533;\M&#65533;&#65533;*&#65533;V&#65533;<&#65533;\&#65533;[]X&#65533;&#65533; &#65533;SX&#65533;E&#65533;Hi&#65533;H-+&#65533;&#65533;&#65533;&#691;&#65533;&#65533;&#1688;&#65533;&#65533;f&#65533;&#65533;&#65533; %&#65533;8&#65533;&#65533;&#65533;3&#65533;&#65533;&#65533;zRL&#65533;p&#65533;x&#65533;	i0&#65533;&&#65533;&#65533;O&#65533;&#65533;&#65533;&#540;L&#65533;&#30376;&#65533;6sC&#65533;&#65533;0^,&#65533;Ec}&#65533;r&#65533;&#65533;J&#65533;&#65533;&#65533;&#65533;x&#65533;]&#515;'&#65533;LGX&#850;<&#65533;&#65533;&#65533;&#1167;&#65533;&#65533;&#65533;3&#65533;i&#65533;e&#1431;n\]X]!@&#65533;&#65533;&#65533;>&#65533;&#65533;&#65533;3X&#65533;8&#65533;&#65533;QXn\&#65533;&#65533;6b&#65533;Q	&#65533;\@&#65533;&#65533;&#65533;]&#65533;3'"&#65533;UZY!&#65533;M\ &#65533;" &#65533;B6&#65533;.&#65533;/%&#65533;B&#65533;K_&#65533;&#65533;&#65533;^,&#65533;&#65533;&#65533;'&#65533;"&#65533;+&#1117;\&#65533;&#65533;&#65533;&#65533;&#65533;&#65533;]&#65533;&#65533;B&#65533;&#65533;&#65533;<&#65533;&#65533;Ei4&#65533;&#65533;&#65533;X&#65533;&#65533;&#65533;>&#65533;H&#65533;%h&#65533;&#65533;&#65533;'p&#65533;&#65533;^&#65533;f&#65533;0<l&#65533;X&#65533;&#1548;&#65533;1&#65533;&#65533;hl&#65533;,2&#65533;&#65533;zS&#65533;^&#65533;|&#65533;&#65533;F/z&#65533;Z&#65533;{&#65533;3C&#65533;D&#65533;l&#65533;CH&#65533;!&#65533;Ll>&#65533;&#65533;&#65533;&#1414;A@&#65533;hYf&du! +]&#65533;R@@&#65533;&#65533;:D&#65533;k&#65533;I4&#65533;&#65533;3(3m@*&#65533;&#65533;&#65533;&#65533;<&#65533;&#65533;=t&#65533;'x&#65533;&#65533;x&#65533;&#65533;3/o&#65533;$q&#65533;d&#65533;n\/8&#65533;7H&#65533;e0qH&#65533;^&#65533;9&#65533;&#65533;>&#65533;D&#65533;&#65533;
&#65533;&#1288;x&#65533;&#1467;2&#65533;&#65533;M&#65533;X&#144874;$e#&#65533;f&#65533;&#65533;)&#1597;31l&#65533;&#65533;&#397;h&#65533;&#65533;&#1538;-0ir&#65533;&#65533;&#65533;&#65533;&#840;&#2010;&#65533;J&#65533;Y/&#65533;f&#65533;p&#65533;1U&#65533;&#65533;ZX`&#65533;&&#65533;&#383;\&#65533;?V&#65533;k&#65533;V&#65533;&#65533;!W&#65533;&#65533;&#65533;&#65533;
&#65533;$&#65533;rb&#65533;&#65533;C&#65533;&#65533;b&#65533;&#65533;a[m&#65533;hF`&#65533;e&#65533;v>&#65533;&#65533;)&#65533;&#65533;&#1861;pbf`&#65533;;&#65533;\g&#682;&#2012;M&#65533;&#901;&#65533;3S&#65533;&#65533;&#65533;&#65533;\&#65533;&#65533;%&#65533;&#65533;&#65533;&#65533;U&#65533;)`&#65533;	&#65533;0&#65533;zw&#65533;\wf@&#65533;/&#65533;[&#65533;&#65533;&#65533;B&#65533; t&#65533;}&#65533;.&#65533;x&#65533;48&#65533;)&#65533;&#65533;>&#65533;EYxoea&#13569;X&#65533;^ax={!b&#65533;&#65533;[,&#65533;x&#1386;(U&#1881;&#65533;&#65533;(u&#65533;&#65533;6&#65533;d(&#65533;,&#65533;&#65533;&#65533;Bf &#65533;&#65533;&#65533;&#65533;&#65533;\q]9DP&#65533;_?&#65533;{l&#65533;&#65533;C&#65533;&#65533;'&#65533;c&#65533;[T(*&#65533;&#65533;Z&#65533;f&#65533;&#65533;&#65533;C&#65533;&#65533;"x&#65533;&#65533;&#65533;&#65533; &#65533;'"X&#65533;lo)&#65533;*bH&#65533;&#65533;Qe&#397;iD&#65533; &#65533;&#65533;&#65533;_&#65533;-&#965;/&#65533;&#65533;&#65533;	&#65533;*|e@&#65533;&#65533;[&#65533;*8&#65533;>@&#65533;X&#65533;^p&#65533;&#65533;A&#65533;&#65533;g&#65533;u&#65533;rf&#65533;&#65533;/&#65533;&#65533;o\@&#65533;3B&#65533;x&#65533;.&#65533;&#65533;fh5h&#65533;&#1025;&#65533;&#65533;?&#65533;&#65533;&#65533;L-3&#65533;&#65533;*&#65533;W&#65533;&#65533;3:Y&#65533;[&#65533;@&#65533;&#65533;Dx	ti&#65533;&#65533;&#65533;&#65533;j(&#65533;
&#65533;&#65533;6&#65533;&#65533;!x&#65533;^&#65533;&#1231;&#65533;\&#65533;&#1992;#R&#65533;z&#2022;&#65533;jXc&#65533; ~&#65533;
dP&#65533;&#65533;&#65533;&#65533;81&#65533;&#65533;&#65533;s`>_&#65533;[&#65533;&#65533;&#65533;\
"j&#65533;&#1098;%D&#65533;034&#65533;r)AL&#8451;&#65533;-$&#65533;&#721;#F.\,&#65533;P&#65533;B4&#65533;&#65533;Z&#65533;@&#65533;@&#65533;v&#65533;&#65533;&#65533;LW&#65533;4S&#65533; b&#65533;&#65533;`_&#65533;&#65533;&#65533;&#65533;P13&#65533;v|&#65533;1&#65533;L&#65533;&#65533;&#65533;!&#65533;&#65533;&#65533;&#65533;&#65533;&#65533;d&#65533;bfV&#65533;&#65533;&#65533;J([&#65533;&#65533;&&#65533;&#65533;&#65533;c&#65533;&#65533;Bt(A1CM&#65533;&#65533;,&#65533;&#65533;h&#65533;&#65533;kd&#1877;5%J&#65533;	&#65533;43FLB'&#65533;7CEZ&#924;&#65533;\(m&#65533;4&#65533;&#65533;D&#65533;HtEL&#65533;&#1549;$'D&#65533;&#65533;H&#65533;(7&#65533;J&#65533;&#65533;&#65533;&#65533;&#65533;&#135;/n&#65533;&#1112;#&#65533;7&#65533;n$&#65533;&#65533;
&#65533;&#65533;]q&#65533;0&#65533;&#65533;G&#65533;zX&#65533;&#65533;&#65533;fg/o&#65533;&#1430;^+VP&#65533;&#183;&#65533;7&#1323;&#65533;&#759;#&#65533;$KP&#65533;&#65533;&#65533;0&#65533;-C#&#65533;SV2&#65533;!&#65533;1L&#65533;R&#770;3U&#65533;3b&#65533;&#65533;.VJ&#65533;&#65533;1&#65533;O&#65533; &#65533;&#65533;&#65533;R&#65533;5&#65533;t&#65533;b&#65533;&#65533;AtQL`&#65533;Y &#65533;&#65533;
&#65533;t&#65533;&#65533;&#65533;@&#65533;&#65533;0&
&#65533;&#65533;&#65533;&#65533;;&#65533;&#65533;&#65533;b&#65533;qF&#65533;	l=&#65533;&#65533;4A&#65533;&#65533;m&#65533;4&#65533;Hq&#65533;"1K&#65533;v&#65533;&#65533;&#65533;%Rl&#65533;&#65533;&#65533;&#65533;m(&#65533;&#65533;&#65533;&#65533;&#65533;&#65533;&#65533;q&#65533;z&#65533;h&#65533;&#65533;[s2t1x&#65533;&#65533;K&#65533;&#65533;f@Z&#65533;&#65533;&#65533;&#65533;y&#65533;&#65533;	(&#65533;&#65533;!_(&#65533;&#65533;IG&#65533;&#1911;C~D|VLq&#65533;QDL&#65533;&#65533;^&#65533;"&#65533;I}&#65533;&#65533;=&#65533;T&#65533;&#65533; &#65533;&#65533;&#65533;`Fp&#65533;!&#65533;&#65533;h&#65533;@0"~&#65533;&#1093;&#65533;&#65533;zC&#65533;"A#c&#65533;2#C	&#65533;T@$&#65533;&#65533;0"&#65533;&#65533;X&#65533;&#65533;&#65533;D3o&#65533;&#65533; &#65533;&#65533;,&#65533;&#65533;&#65533;}0V&#65533;^b&#65533;&#65533;uO&#65533;&#65533;o{&#65533;&#65533;&#65533;	p&#65533;&#65533;&#65533;&#65533;0&#65533;&#65533;&#65533;wYl;&#65533;&#65533;&#65533;d}&#65533;&#65533;Np&#65533;&#65533;&#65533;&#65533;spSpC&#65533;&#65533;&#65533;1&#65533;&#65533;!),&#65533;]^o&#65533;&#65533;x&#65533;&#65533;d1ggK"&#65533;&#65533;BL-x&#65533;&#65533;	L
&#65533;A|&#65533;&#65533;K&#65533;&#65533;&#65533;&#65533;2&#65533;D&#65533;&#65533;&#65533;`&#65533;&#65533;*4&#65533;l&#65533;02,0m&#65533;p&#520;.&#65533;&#65533;&#65533;X&#65533;&#65533;J&#65533;-f&#65533;B&#65533;u&&#65533;&#65533;LA &#65533;&#65533;&#65533;&#356;&#65533;O&#65533;&#65533;&#65533;H&#65533;&#65533;&#65533;1&#65533;&#65533;P+8&#65533;&#65533;,+&#65533;&#65533;&#65533;XA|&#65533;pTL&#65533;N~&#65533;&#65533;&#65533;&#65533;&#65533;&#65533;Bsl&#65533;Yp%&#65533;L&#201;L&#65533;&#566;&#65533;&#65533;&#65533;&#65533;PpA&#65533;<&#65533;&#65533;s0&#65533;&#65533;(AJ&#65533;!&#65533;&#65533;&#65533;-&#65533;dg.N?&#65533;&#65533;!+&#65533;&#65533;&#607691;&#65533;M&#65533;&#65533;h&#65533;&#65533;&#65533;&#65533;&#65533;&#65533;&#65533;0&#65533;\&#65533;&#65533;&#65533;&#65533;&#65533;/n&#65533;(C&#65533;"&#65533;&#65533;0&#65533;!&#65533;&#65533;%&#65533;&#667;&#65533;&#65533;`&#65533;&#65533;&#65533;o&#65533;C|R&#65533;&#65533;=&#65533;&#65533;&#65533;&#65533;. 7&#65533;&#1888;Y&#65533;Vn&#65533;@&#65533;&#65533;Y%&#65533;H&#65533;&#65533;#&#65533;$nA&#65533;a&#65533;@P$ ^&#65533;&#65533;I&#65533; &#65533;&#65533;o0C(&#65533;&#65533;&#65533;I&#65533;&#65533;&#65533;2F3&#65533;b1OB^&#65533;v&#1303;=@&#65533;f&#65533;1&#65533;x&#65533;&#65533;&#65533;&#65533;&#65533;N&#65533;S&#65533;<&#65533;&#65533;er,&#65533;&#65533;&#65533;&#65533;&#65533;&#65533;&#65533;:&#65533;&#65533;N&#343;&#65533;Aj:&#65533;&#1985;|&#65533;&#65533;I*aX&#408;6@&#65533;&#65533;%Yi&#65533;&#65533;&#65533;&#65533;&#65533;&#65533;&#65533;&#65533;&#65533;&#65533;&#65533;!&#65533;&#65533;h&#65533;&#65533;&#65533;B&#65533;v@$k:&#65533;@&#65533;&#65533;&#65533;-v&#65533;&#65533;A&#65533;&#65533;&#65533;#*nq&#65533;&#656;&#65533;&#65533;&#65533;p&#65533;7&#65533;J>P&#65533;D<\3&#65533;&#65533;|&#65533;&#65533;&#65533;&#65533;&#65533;&#65533;*&#65533;&#65533;dr&#65533;&6&#65533;&#65533;<&#65533;&#65533;%pR,*&#140;&#65533;n&#65533;S&#65533;c&#65533;!%9B&#65533;\M
V&#65533;&#65533;&#65533;J&#65533;&#65533;&#65533;:G&#65533;h&#65533;E)GE:&#65533;&#65533;&#65533;`&#65533;&#65533;;&#65533;&#65533;M=&#65533;ITF9g&#65533;k&#65533;&#65533;wF&#65533;&#65533;&#65533;bK	&#65533;&#453;&#65533;&#65533;#&#65533;&#65533;1&#65533;K&#65533;2P&#65533;&#65533;&#65533;&#65533;&#65533;&#65533;_&#65533;&#65533;z&#65533;&#65533;lK&#65533;\&#65533;&#65533;&#65533;&#65533;&#65533;&#65533;&#65533;&#65533;2&#65533;*&#1456;.&#65533;&#296;&#65533;&#65533;&#65533;&#652;*&#65533;&#65533;2P#2&#65533;&#65533; Fc&#848;4P&#65533;&#65533;&#65533;'28]&#65533;/`5&#65533;&#65533; F1&#65533;!&#65533;f]eX&#65533;&#65533;Kd.&#65533;&#65533; 8&#65533;I*&#65533;&#65533;@w*&#65533;"&#65533;ht`&#65533;&#65533;&#65533;&#65533;&#65533;q&#65533;1&#65533;P&#65533;&#65533;&#65533;4&#65533;&#65533;x&#65533;&#65533;&#65533;a&#65533;_bP&#65533;&#65533;&#401;J0D&#65533;&#65533;I&#65533;%d&#65533;.1r&#65533;9&#65533;/T+&#65533;_5&#65533;b&#65533;~&#65533;&#1472;E/&#65533;Q&#65533;st&#397;&#65533;j&#65533;&#65533;&#65533;!&#65533;&#65533;&#65533;\0&#65533;$%&#65533;D&#65533;:&#65533;K&#65533;&#65533;&#65533;wU[&#65533;&#65533; <&#65533;&#65533;o~&#1349;&#65533;X&#65533;&#65533;&#65533;&#65533;AV&#65533;&#65533;&#65533;>&#65533;&#65533;&#65533;A&#65533;&#65533;gS1&#65533;&#65533;E0&#65533;( &#65533;&#65533;&#65533;&#65533;&#65533;%&#65533;A&#65533;&#65533;
t"&#65533;1&#65533;YLtJ&#65533;&#65533;&#65533;F&#65533;Ij\L@]@Pr&#65533;KW|D@&#65533;&#65533;&#65533;e&#1388;l&#65533;&#65533;R9&#65533;&#65533;&#65533;&#65533;&&#65533;XV i'&#65533;&#65533;#&#65533;&#65533;_X(&#65533;&#1678;&#65533;DT@&#65533;&#65533;(L&#65533;!X#j&#65533;@&#65533;&#34796;p&#65533;%&#65533;X&#65533;P&#65533;4&#65533;A&#65533;f&#65533;;&#250;_$&#65533;;x&#65533;&#65533;pW&#65533;&#65533;&#65533;	Np&#65533;&#65533;k#k&#65533;&#65533;&#65533;f+4&#65533;
&#65533;%k&#65533;t&#65533;&#65533;&#65533;&#65533;&#65533;^\YP&#65533;).,&#65533;T&#65533;.P&#65533;(&#65533;\&#65533;H.&#65533;(&#65533;8&#65533;5+&#65533;&#65533;a&#65533;&#65533;I/&#65533;2F`3&#65533;p&#65533;3]&#65533;E3l&#65533;&#65533;&#65533;&#65533;Kh&#65533;p&#65533;&,&#65533;8<&#65533;I&#65533;&#338;&#65533;*&#65533;&#65533;&#65533;&#65533;n-&#822;#@&#65533;'&#65533;dJw&#65533;&#65533;&#65533;K&#65533;&#65533;e[&#65533;Q&#65533;&#65533;52&#65533;
&#65533;;#&#65533;
R&#65533;&#65533;`&#65533;	|&#65533;&#65533;a&#65533; Xm&#65533;]&#65533;f@&#65533;&#65533;&#65533;&#652;&#65533;7&#65533;VB&#65533;&#65533;&#65533;iK&#65533;&#65533;&#1173;^&#65533;&#747;&#65533;&#65533;j&#65533;2&#65533;&#65533;&#65533;f&#65533;&#65533;&#65533;9&#65533;c^&#65533;HS&#65533;x&#65533;2&#65533; &#65533;&#65533;j&#65533;&#65533;X#&#65533;&#65533;"&&#65533;&#65533;&#65533;&#65533;&#65533;`&#65533;&#65533;&#65533;r&#65533;&#65533;07
I&#65533;ba&#65533;L&#140;&#65533;&#65533;&#65533;&#65533;j&#65533;m&#65533;&#65533;&#65533;Z&#65533;&#65533;&#65533;(,&#65533;SNh6S&#65533;A&#65533;&#65533;&#65533;&#65533;(&#65533;&#65533;4T@&#65533;&#65533;l&#65533;e&#65533;&#65533;W,&#65533;&#65533;&#65533;5&#65533;sJ&#65533;&#65533;3&#65533;&#65533;A&#65533;4v_h&#65533;&#65533;or&#65533;&#65533;&#65533;w&#65533;o&#65533;&#65533;&#65533;uL&#65533;M`CK&#65533;u&#65533;&#65533;&#65533;&#65533;&#65533;Bdp&#65533;_&#65533;&#65533;&#65533;?~&#1664;`&#65533;&#65533;&#65533;d&#65533;4&#65533;Oh&#65533;!&#65533;&#575;4J(F&#65533;_Z1&#65533;&#65533;j&#65533;&#65533;A&#65533;&#65533;d+ ~kY@&#65533;WF&#65533;&#65533;xo&#65533;&#65533;`@OZ&#65533;<K&#65533;v&#65533;&#65533;0&#65533;l3&#65533;&#65533;,&#65533;	&#65533;&#65533;@Cm&#65533;&#65533;G`&#65533;4pF&#65533;F&#65533;i&#65533;&#65533;&#65533;&#65533;&#65533;D&#65533;&#65533;,&#65533;Lt&#65533;&#65533;&#65533;G&#65533;Q^&#65533;&#65533;&#65533;V@M-&#65533;t&#1484;I&#65533;&#65533;D&#65533;&#65533;&#32902;&#65533;&#65533;&#65533;&#65533;&#65533;Y3&#65533;,0&#65533;T&#733;3@&#65533;$&#65533;@L@&#65533;&#512;2&#1813;.,&#65533;&#65533;
&#65533;&#65533;&#65533;]4&#65533;&#65533;T&#65533;]&#65533;&#65533;&#65533;&#65533;&#65533;&#65533;Z^&#65533;A5.,A&#65533;)&#65533;&#65533;=@&#65533;&#65533;P&#65533;&#65533;&#65533;[&#65533;_&#65533;$&#65533;&#65533;&#65533;8)S4@M&#65533;&#65533; L8&#65533;&#65533;F&#1041;#@&#65533;&#65533;&#1216;5 Jg&#65533;&#65533;i&#65533;d,&#65533;B&#65533;iM g&#65533;&#65533;&#65533;&#65533;&#65533;&#65533;&#65533;M"&#65533;,&#65533;&#65533;&#65533;F.&#65533;&#65533;.&#65533;"u&#65533;&#65533;&#65533;Dw&#65533;&#65533;d&#65533;A&#65533;Fh&#65533;Nq&#65533;8uHP4&#65533;!&#65533;THF&#65533;&#65533;"d&#65533;"T&#65533;&#65533;&#65533;dl&#65533;t&#267;&#65533;&#65533;&#65533;&#65533;&#65533;&#65533;&#65533;&#65533;D,U&#65533;&#65533;&#65533;&#65533;&#65533;&#65533;&#65533;&#65533;&#65533;&#65533;4&#65533;a&#65533;m&#65533;W&#65533;&#65533;&#65533;A<_&#65533;&#65533;A&#65533;A&#65533;c;Z_;&#65533;#4&#1792;&#65533;&#65533;&#65533;&#65533;W&#65533;&#65533;&#65533;@v&#65533;&#65533;P&#65533;&#65533;&#65533;&#65533;&#65533;BTS&#65533;-&#65533;9&#65533;I&#65533;?&#65533;&#65533;<&#65533;&#65533;&#65533;&#65533;m @&#65533;&#65533;&#65533;MG&#65533;&#65533;
tglL.&#65533;&#65533;@K&#65533;b-&#65533;!&#65533;&#65533;
&#65533;gCp&#65533;
&#65533;HV&#65533;&#65533;)&#65533;*&#65533;2M|A&#65533;&#65533;&#65533;F&#65533;&#65533;+&#65533;&#65533;H&#65533;&#65533;%Q&#65533;&#65533;&#65533;\=&#65533;_&#65533;b&#65533;Y2> Fb3nv&#65533;@Z_&#65533;d&#65533;e&#65533;c&#65533;&#65533;\&#65533;	Z,&#65533;2|d<&#65533;>&#65533;&#65533;>&#65533;&#65533;&#65533;&#65533;&#65533;&#65533;@?&#65533;&#65533;&#65533;&#65533;(,XC&#65533;@?&#65533;&#65533;&#65533;M=&#65533;&#65533;%&#65533;&#65533;&#65533;&#65533;Ld&#65533;&#65533;  &#65533;<&&#65533;&#65533;W&#65533;&#65533;&#65533;`)N8&#65533;WSQV=&#65533;&#65533;&#1669;&#65533;8&#65533;&#65533;&#65533;A&#65533;I &#65533;&#648;JlA5&#65533;&#65533;&#65533;k1A&#928;qGA&#65533;&#65533;&#65533;&#65533;&#65533;EtH%&#65533;P&#65533;&#65533;&#65533;&#65533;+"&#65533;M,:-&#65533;{iF&#65533;&#65533;h&#65533;X&#65533;Ka&#65533;A"x 1< D&#65533;X&c~&#1930;!d@&#512;&#65533;]_;B_?&#65533;a&#65533;A&#65533;&#65533;&#65533;e&#65533;&#65533;e&#65533;]!4C^&#65533;&#65533;,&#65533;PS>&#65533;&#65533;&#65533;,&#65533;B&#65533;&#65533;d&#65533;#bJ&=&#65533;h_&#65533;c&#65533;U,t&#65533;&#65533;&#65533;D&#65533;&#65533;c&#65533;&#65533;&#65533;5&#65533;&#65533;&#65533;&#65533;h&#65533;c&#65533;Z0&#65533;l&#65533;U&#65533;&#65533;&#65533;&#65533;3&#65533;S.&#65533;@&#65533;&#65533;0JL&#65533;h&#65533;4C&#1316;#&#65533;&#65533;Ae`,&#65533;h&#65533;&#65533;&#65533;feV&#65533;&#65533;a&#30824;&#65533;&#65533;&#65533;i&#65533;!&#65533;`&#1952;&#65533;&#65533;y&#65533;%&#65533;&#1705;d&#65533;O&#65533;Q&#65533;ujES&#65533;&#65533;}2&#65533;&#65533;<&#65533;&#65533;&#65533;&#65533;!&#65533;&#65533;!&#1920;&#65533;B&#65533;"&#1984;&#65533;&#65533;&#65533;A&#65533;$&#65533;&#65533;&#65533;&#65533;>ff&#65533;&#65533;&#65533;@&#65533;&#65533;&#65533;D;j&#65533;&#65533;&#65533;!&#65533;B3&#65533;&#65533;&#65533;J&#65533;&#65533;&#65533;%4Hf?&#65533;@"L&#65533;d&#65533;,&#65533;A&#65533;&#65533;j!&#512;&#65533;&#65533;h&#65533;&#65533;&&#65533;0&#65533;&#65533;&#65533;4&#65533;&#65533;NZ&#65533;&#65533;&#65533;T&#65533;&#65533;&#65533;p&#65533;2&#65533;^&#65533;0d<&#65533;&#65533;,C&#65533;<Z-p&#65533;kAd&#65533;#&#65533;&#65533;&#65533;&#65533;&#65533;N&#65533;&#65533;i&#65533;&#65533;t&#1418;u&#65533;&#65533;&#65533;&#65533;a.&#1055;&#65533;b0u&#1156;d-R&#65533;&#65533;&#65533;B&#65533;@wU&#65533;F0&#65533;Hzt&#65533;)&#65533;X5&#65533;X&#65533;&69,P&#65533;@&#65533;r&#65533;&#65533;&#65533;c&#65533;&#65533;,*&#65533;(A&#65533;&#362;_
&#65533;P&#65533;8@&#65533;2&#65533;h&#65533;J&X&#618;:&#65533;v)C&#866;&#65533;_f&&#65533;&#65533;&#65533;&#65533;&#65533;&#65533;&#65533;8&#65533;&#65533;&#65533;;Z&#65533;&#65533;&#65533;(9&#424;&#65533;0&#65533;&#65533;&#65533;&#65533;]&#65533;&#1831;&#65533;&#65533;b$b&#65533;&#65533;&#65533;_&#65533;@F&#65533;uF&#65533;&#65533;&#65533;&#1833;&#65533;\O'&#65533;d(&#65533;&#65533;	d&#65533;N&#65533;&#65533;&#1967;&#65533;&#65533;&#65533;y&#559;&#65533;&#65533;&#65533;&#65533;kp\&#514;
&#65533;B&#65533;P&#65533;-UJ&#65533;&#65533;x&#65533;&#65533;&#65533;(&#65533;&#65533;bVH&#65533;j&#65533;&#65533;\&#65533;%&#65533;&#330;&#1399;l&#65533;&#65533;&#65533;&#65533;&#65533;&#65533;&#65533;=&#65533;&#65533;&#938;[)A,,A&#65533;&#65533;&#65533;l_&#65533;@5&#65533;B7&#65533;B/d@&#65533;f&#65533;%d&#65533;8&#65533;&#65533;9@&#65533;0&#65533;,&#65533;-&#65533;2&#65533;&#65533;,B$A&#1806;, &#65533;#?&#65533;&#65533;&#65533;B&#65533;&#65533;VAfV&#65533;&#65533;&#65533;&#236;&#65533;em&#941;/&#65533;U&#65533;&#65533;&#2003;&#65533;&#65533;&#65533;&#65533;@v&#65533;&#65533;&#65533;_B h@W&#65533;&#65533;&#257;DQ&#65533;&#65533;&#65533;I@&#65533;&#65533;&#65533;Vn8AN&#65533;&#65533;f&#65533;&#65533;&#65533;`&#65533;"&#65533;2&#65533;p&#65533;Z.&#65533;P&#65533;&#65533;pU@/T&#65533;X&#65533;&#65533;&#65533;-&&#1228;l&#65533;&#65533;x&#65533;_&#65533;C&#65533;&#65533;B)&#65533;&#65533;Z&#65533;_,|&#65533;L&#65533;&#65533;bf=v&#65533;*&#65533;/&#65533;>-|&#65533;,#&#65533;&#65533;&#426;&#65533;&#65533;@-&#65533;N&#65533;0F"8&#65533;&#65533;&#65533;
&#65533;0/,&#1806;&#65533;&#65533;B$&#65533;&#65533;A&#65533;j&#65533;&#65533;&#65533;&#65533;&#65533;&@3B$O&#65533;N/&#65533;&#65533;1&#65533;&#65533;d&#65533;D&#65533;&#65533;/&#65533;&#65533;c&#65533;&#65533;&&#65533;J$]&#65533;&#65533;&#65533;&#65533;"&#65533;&#65533;&#1277;&3&#65533;&#65533;(&#65533;\1&#65533;&#65533;&#65533;JA &#65533;&#65533;@&#1738;&#65533;|&#65533;&#65533;mHTn&#65533;,0JK&#65533;&#65533;&#65533;&#65533;&#65533;&#65533;Yp&#65533;&#65533;g&#65533;*o&#65533;&#65533;-&#65533;&#65533;x`/L&#65533;{%&#65533;d!C&#65533;&#65533;i&#65533;b3&#65533;&#65533;dX&#65533;&#65533;[&#65533;.&#65533;&#65533;e&#65533;&#65533;&#65533;6&#239;4@~&#65533;c&#65533;,&#65533;bf&#65533;/&#65533;*C&#65533;A&#65533;P&#65533;A&#65533;&#65533;2l1&#65533;|@&#65533;&#65533;a&#65533;8&#65533;?'&#65533;&#65533;&#65533;&#65533;$&#65533;Hc&#65533;&#65533;Ta+C&#65533;B&#65533;&#65533;k >GClA(c&#65533;&#65533;&#65533;cK&#65533;&#65533;1&#1042;/&#65533;&#65533;&#65533;]&#65533;\&#65533;ia&#1454;&#65533;&#65533;&#65533;&#65533;5&#712;&#65533;&#65533;L&#65533;&#65533;f&#65533;h9&#65533;,&#65533;&#65533;&#65533;D34&#65533;&#65533;&#65533;&#65533;@&#65533;&#65533;M&#65533;&#65533;&#65533; &#65533;[&#65533;A&#65533;!C@F&#65533;&#65533;`kS&#65533;+&#65533;-G.&#65533;O&#65533;&#65533;&#65533;&#65533;&#65533;  &#65533;9KQ&#65533;Iu@&#65533;x&#65533;&#65533;&#65533;2-[<&#65533;4&#65533;	&#65533;&#65533;eB&#65533;oK;J/,&#65533;:&&#65533;%k&#65533;&#65533;&#65533;&#65533;h&#65533;$A&#65533;A&#65533;&#65533;&f&#65533;@/ &#65533;.P&#65533;&#65533;&#65533;j&#65533;X&#65533;h&#65533;&#65533;&#65533;L.&#65533;&#65533;3&#65533;@&#65533;&#65533;&#65533;
&#65533;@&#65533;@&#65533;$B<@%&#65533;&#65533;o&#65533;:&#65533;*&#65533;ZI&#65533;@&#65533;
r&#65533;&#65533;&#65533;h&#65533;u&#65533;&#65533;M&#65533;_&#65533;&#65533;&#65533;&#65533;`&#65533;&#65533;g&#65533;4C-&#65533;&#65533;0&#65533;&#65533;&#65533;-08&#65533;#@&#1890;&#65533;"AN&#65533;&#65533;B&#65533;Nt&#65533;Da5-+'NX&#65533;B	XM&#65533;&#65533;&#65533;P&#65533;&#65533;\Uk&#65533;RL&#65533;&#25603;&#65533;&#65533;&#65533;&#65533;k\X&#65533;&#65533;U&#65533;&#65533;&#65533;u&#65533;\&#65533;P&#65533;&#65533;=&#65533;&#65533;o&#65533;o&#65533;&#65533;&#65533;&#65533;N0(AH&#65533;J&#65533;j&#65533;n/&#65533;A&#65533;&#65533;$&#65533;&#65533;&#65533;&#65533;^&#65533;.j;&#65533;5&#65533;&#65533;^&#65533;m&#65533;&#65533;&#65533;&#65533;&#65533;&#65533;vU$.8D&#65533;4&#65533;&#65533;&#535;&#65533;&#65533;b&#65533;7&#65533;f&JtA&#450;-K*&#65533;&#65533;@&#65533;&#65533;&#65533;,V&#65533;ua&#65533;&#65533;>&#65533;&#65533;&#65533;BA&#65533;&#65533;l&#65533; |&#65533;&#65533;&#65533;&#65533;f&#65533;&#65533;TA9B&#65533;.A	X `@&#65533;&#65533;&#65533; &#65533;&#65533;&#65533;&#11573;2-H&#65533;&#65533;X&#65533;^`&#589;\@4&#65533;&#65533;A&#65533;&#65533;&#1527;0&#65533;I&#65533;&#65533;U&#65533;&#65533;4&#65533;b&#65533;&#65533;&#65533;&#65533;&#65533;&#65533;&#35185;@^&#65533;J8&#65533;3&#65533;y&#65533;&#65533;&#65533;&#65533;&#65533;>vq;&#65533; &#65533;&#65533;&#65533;&#65533;'&#65533;&#65533;&#65533;&#65533;&#65533;&#65533;&#65533;&#65533;9&#65533;&#65533;&#65533;,B@-X&#65533;&#65533;5&#65533;4&#65533;,&#65533;&#65533;}	E&#65533;@D	D&#65533;F?&#65533;&#65533;L&#65533;&#65533;	&#65533;p&#65533;&#65533;f&#65533;&#65533;&#65533;j&#65533;&#65533;1BZQ&#65533;z&#65533;&#65533;&#65533;$&#65533;&#65533;G&#65533;d*&#2007;X&#65533;i&#424;&#65533;&#65533;!&#65533;\#;&#65533;&#65533;UA.u&#65533;&#65533;&#65533;&#65533;u(&#65533;@&#65533;&#65533;&#65533;&#65533;&#65533;m&#65533;&#65533;&#65533;&#65533;K:&#65533;T&#65533;.\z&#65533;&#65533;W&#65533;&#65533;&#65533;&#65533;u&#65533;&#65533;&#65533;-xD&#65533;Ze&#65533;&#65533;A&#65533; :&#129;&#65533;&#65533;&#65533;&#65533;pM&#475;&#65533;&#65533;]&#65533;&#65533;&#65533;&#65533;tD&#65533;%;&#65533;&#65533;>(&#65533;b&#65533;&#65533;+.(&#65533;&#65533;+&#65533;&#65533;&#65533;f21?
C&#65533;&#65533;&#65533;&#65533;&#65533;P&#65533;&#65533;X&#65533;&#65533;'-&#65533;&#706;&#65533;.&#65533;@&#1024;&#1089;&#65533;Cy&#65533;&#65533;&#65533;@T&#65533;&#65533;}&#65533;B9@&#578;	D&#65533;@&#65533;B0@&#65533;2L&#65533;,&#65533;2&#65533;&#65533;&#65533;q&#65533;V&#65533;2-o/d&#170;H&#1258;&#65533;t&#65533;&#65533;&#65533;&#65533;(|&#65533;cZM&#65533;&#65533;&#65533;1=BF&#65533;9&#65533;&#65533;&#65533;&#65533;&#65533;|35&#65533;&#65533;	J p@&#1826;&#65533; 0&#65533;&#65533;!&#65533;&#65533;.&#65533;&#1509;S0&#65533;OLN&#65533;&#65533;@&#65533;5+&#65533;&#65533;j@,&#65533;&#65533;&#65533;&#65533;0nnH&#65533;B=3&#1536;|&#65533;&#65533;[&#65533;&#65533;&#1375;Z&#65533;&#65533;&#1128;&#65533;&#65533;&#65533;,@@&#65533;"&#65533;J&#65533;*dn@s&#65533;G&#65533;&#65533;&#65533;&#65533;,F=z$&#65533;&#65533;&#65533;&#65533;d&#65533;Q&#65533;LX&#65533;d&#65533;&#65533;&#65533;&#65533;!##3&#65533;&#65533;&#65533;&#65533;&#65533;&#65533;6m&#65533;r&#65533;S&#65533;]&#65533;\,&#65533;B&#65533;&#65533;`&#65533;&#65533;8&#65533;UL&#65533;&#65533;)F&#65533;&#65533;a&#65533;&#65533;5Yd&#578;&#65533;V&#65533;&#65533;&#65533;&#65533;&#65533;l&#65533;/&#65533;&#1107;&#65533;&#65533;&#65533;^%&#65533;P&&#65533;07&#660;=d&#65533;&#65533;LY1d@#3&#65533;2U&#65533;9`k&#65533;&#65533;),91`Y&#65533;c&#65533;34f2&#65533;&#65533;z c&#65533;A3&#65533;=T&#283;o&#65533;&#65533;n&#1900;&#65533;jG&#65533;p@@&#65533;H#&#65533;1&#65533;H&#65533;l 8&#65533;n&#65533;rs]p&#65533;@g6&#65533;:3@&#65533;&#65533;&#65533;~c&#65533;vfpl&#65533;?&#65533;&#65533;&#65533;4&#65533;&#65533;&#65533;@&#65533;&#65533;&#1817;U&#65533;.&#65533;&#65533;w&#65533;&#2027;,&#65533;&#65533;,\&#65533;p/&#65533;&#65533;&#65533;&#65533;@&#65533;H&#65533;&#65533;^^"\b9&#65533;&#65533;;&#800;`&#65533;&#65533;&#65533;HB&#65533;	:L0&#65533;z&#65533;&#65533;&#1187;&#65533;`1c&#65533;H&#65533;&#65533;4&#65533; d&#65533;&#65533;&#65533;(\&#65533;q&#65533;&#65533;4j&#65533;&#65533;v&#65533;&#65533;&#65533;|"BI&#65533;v(&#65533;I$&#65533;!&#65533;&#65533;&#65533;&#65533;&#65533;$&#65533;<haX&#65533;jK+C`&#1632;&#65533;6&#65533;,~&#65533;j&#65533;&#65533;*&#65533;d&#65533;&#65533;4J&#65533;&#65533;=H&#65533;&#65533;)&#65533;1F&#65533;&#65533;&#65533;R	&#65533;
&#65533;p&#434;`*&#65533;&#65533;22&#65533;kL&#65533;&#65533;&#65533; 2&#65533;8 &#65533;x&#65533;&#65533;&#65533;80&#65533;!h5&#65533;b&#65533;&#65533;&#65533;&#1936;M&#65533;=`&x&#65533;\&#65533;(	+j&#65533;8&#65533;&#65533;97&#65533;3&#65533;&#65533;F&#65533;&#65533;&#65533;&#65533;(O[&#65533;vP&#65533;[z&#65533;&#65533;	&#65533;&#65533;&#65533;&#65533;&#65533;
&#65533;&#65533;&#65533;&#65533;?d&#65533;&#65533;3y&#65533;5h:&#65533;l&#65533;ab|&#65533;&#1062;E$4&#65533;Q&#65533;&#65533;`&#65533;&#65533;Eb&#65533;h
&#65533;Xt&#65533;&#65533;6&#65533;&#65533;&#65533;$&#65533;2C&#65533;Yzt&#65533;&#65533;^`&#65533;&#482;& &#65533;D6&#65533;\&#65533;&#65533;$&#65533;P&#65533;&#65533;'&Pb&#65533;]&#65533;&#65533;%&#65533;%&#65533;h"&#65533;9,&#208;`,&#65533;&#65533;<&#65533;&#65533;&#65533;2`&#65533;6&#65533;&#65533;&#65533;3o&#65533;&#65533;&#65533;&#65533;CA&#65533;^  &#65533;8&#65533;3&#1206;8&#65533;E'&#65533;&#65533;f&#65533;
u&#65533;&#65533;	J&#65533;BFr&#65533;hL&#65533;X0&#816;&#65533;&#65533;x&#65533;&#65533;:&#65533;0bK	c&#65533;&#65533;8&#65533;&#65533;&#65533;&#65533;&#65533;1i&#65533;U&#65533;&#65533;!6Xa&#1400;&#65533;&#65533;=N8&#65533;	&#65533;0&#65533;
&#65533;p&#205;&#65533;&#65533;&#65533;9]^&#65533;#c&#65533;.&#65533;I;8<&#65533;&#65533;\fXXb[m&#65533;&#65533;&#65533;&#65533;&#65533;	&#65533;[$=X1&#65533;&#65533;	&#65533;&#65533;&#65533;&#65533;J&#65533;LkPh&#65533;&#65533;y9&#65533;&#992;uwP&#65533;&#65533;&#65533;&#65533;&#65533;&#65533;	+&#65533;&#65533;z!&#65533;_&#65533;l&#65533;&#65533;"3&#65533;=&#65533;,a&#65533;f&#65533;IV`&#65533;&#65533;&#65533;&#65533;&#1097;&#65533;Q1&#65533;&#65533;?9&#65533;O0&#65533;$"<&#65533;9c&#65533;P>&#65533;Y&#65533;@$&#65533;B-&#65533;n&#65533;#&#65533;r&#320;"&#65533;J7!&#65533;EL&#65533;&&#65533;&#65533;0&#65533;&#65533;P1&#65533;&#65533;-E&#65533;&#65533;&#65533;*&#65533;$&#65533;*Rz&#65533;&#65533;b&#65533;&#65533;&#65533;&#65533;%(&#65533;P\&#65533;RdPF	&#65533;=&#65533;&#65533;&#65533;o&#65533;9&#65533;`&#65533;&#65533;I&#65533;6&#65533;&#65533;[&#65533;&#65533;F&#65533;&#65533;]&#65533;@l:&#1472;@<$\&#65533;&#65533;.&#65533;.X&#65533;&#65533;&#65533;&#65533;&#65533;&#65533; &#65533;9&#65533;&#65533;&#65533;C`1&#65533;&#65533;${&#65533;AA&#65533;&#65533;&#65533;&#65533;x&#65533;&#65533;&#65533;&#65533;C&#65533;a&#65533;&#1027;!&#65533;&#65533;&#65533;Kxr&#65533;|b&#65533;`&#65533;&#65533;&#65533;0&#65533;5
/&#65533;&#65533;!&#65533;&#1099;&#65533;pD+&#65533;&#65533;d&#65533;&#65533;Gh&#65533;M0C,!E#^&#65533;r&#65533;&#65533;TB&#65533;&#65533;0X'Z&#65533;h@&#65533;l&3&#65533;&#65533;&#65533;&#65533;&#65533;&#65533;&#65533;&#65533;4PV3"4aKP&#65533;&#65533;b&#65533;&#65533;&#65533;0&#65533;&&#65533;@
&#65533;$:&#65533;
4&#65533;&#65533;&#65533;f&#65533;&#65533;&#65533;&#65533;ihAZ@&#65533;<&#65533;M[&#65533;&#65533;B'|&#65533;;&#65533;V&#65533;&#1137;&#65533;&#65533;Nt&#65533;B&#65533;&#65533;7&#65533;T&#65533;A&#65533;L&#65533;IF P@&#65533;V&#65533;Nq&#65533;y&#65533;b&#65533;&#65533;&#65533;&#65533;)&#65533;#&#65533;&#65533;2&#65533;Zg&#65533;v&#65533;&#65533;10&#65533;U`$&#65533;9&#65533;6&#65533;`&#65533;&#65533;&#65533;&#65533;&#65533;&#65533;{Y&#1002;_&#65533;d-&#65533;&#65533;&#65533;mu`&#65533;&#65533;Q#SBA&#65533;$}&#65533;Z&#65533;{&#65533;&#65533;z	F<&#65533;&#65533;6H&#65533;|;-&#65533;X&#65533;&#65533;8p+&#65533;&#65533;@&#65533;&#65533;&#65533;&#65533;&#65533;n
<JQ&#65533;p&#65533;&#65533;&#65533;gb&#65533;F&#65533;&#65533;&#65533;&#65533;&#65533;>@=&#65533;T&#65533;p-Q&#1161;3&#65533;&#65533;'&#65533;-z&#65533;&#65533;&&#65533;Vg5&#65533;&#65533;[&#65533;h	&#65533;(DW&#1026;&#65533;&#65533;84&#65533;sw&#65533;3A&#65533;&#65533; &#65533;	&#65533;&#65533;&#65533;&#65533;&#65533;&#65533;Y1&#65533;"&#65533;&#65533;&#65533;&#65533;ND&#1307;a&#65533;&#65533;&#65533;T
&#65533;@&#65533;&#65533;&#65533;@&#65533;B`&#65533;&#65533;&#65533;Ev&#65533;&#65533;U&#65533;&#65533;&#65533;&#204;&#65533;&#65533;&#65533;y&#65533;&#65533;1hnGUMR&#65533;&#65533;
&#65533;
&#65533;&#65533;&#65533;bQ&#65533;&#65533;&#65533;&#65533;VA&#65533;`&#65533;&#65533;&#65533;^An &#65533;D|&#65533;&#65533;&#65533;&#65533;&#65533;J&#65533;]&#65533;Q&#65533;(&#65533;z&#65533;C&#65533; 3&#65533;&#1532;|\&#65533;&#65533;$&#65533;A&#65533;&#65533;&#65533;`r%&#65533;B&#65533;&#65533;2`&#65533;#.P=&#65533;&#65533;"&#65533;&#65533;&#65533;LG&#242;&#65533;&#65533;&#65533;&#65533;&#65533;&#65533;&#65533;F$&#65533;p"&#65533;X&#65533;f&#65533;@&#65533;&#65533;0&#65533;A1Kh&#65533;A<kp(c&#65533;&#65533;>&#65533;Y2A&#65533;&#65533;A-:&#65533;ec8&#65533;\&#65533;&#65533;j0&#65533;.&#65533;iL&#65533;,!&#65533;!&#65533;&#65533;&#65533;Z&#65533;&#65533;&#65533;`&#65533;&#65533;!&#65533;&#65533;&#65533;:J&#65533;(oFK&#65533;&#65533;Q&#65533;a&#65533;NM&#65533;JLT&#65533;&#65533;&#65533;&#65533;+&#65533;&#374;&#65533;k&#65533;&#65533;
?&#65533;\&#65533;j&#65533;&#65533;&#65533;5&#65533;{C&#65533;&#65533;T	/&#65533;&#65533;&#65533;&#65533;&#65533;/Dr&#65533;u6&#65533;U&#65533;Wc&#65533;&#65533;&#65533;*4&#65533;&#65533;&#65533;&#65533;&#65533;x&#65533;&#65533;0/&#65533;&#65533;
&#65533;&#65533;&#65533;&#65533;c^&#65533;&#65533;^<
&#65533;&#65533;&#65533;<&#65533;&#65533;&#65533;$&#65533;&#65533;&#65533;z&#65533;&#65533;#&#65533;&#65533;&#65533;&#65533;AO&#65533;e&#65533;X&#65533;nSB&#65533;fa&#283;&#65533;(`&#65533;O$&#65533;&#65533;&#65533;&#65533;&#65533; m&#65533;I&#65533;&#65533;&#65533;&#65533;1nFP&#65533;K&#65533;@Ek&#65533;&#65533;&#65533;b&#65533;&#65533;&#65533;&#65533;&#65533;&#65533;&#948;&#65533;05&#65533;&#65533;&#65533;&#65533;:"P&#65533;Db:&#65533;C&#65533;&#65533;|&#65533;&#65533;(&#65533;v&#65533;&#65533;&#65533;&#65533;hN&#65533;&#65533;0&#65533;S&#65533;Z&#65533;&#65533;&#65533;&#65533;J&#65533;R&#65533;?82&#65533;(&#65533;&#65533;&#65533;&#65533;	X&#65533;&#65533;k&#65533;r&#65533;
&#65533;
T &#65533;0&#65533;tk&#65533;P&#65533;&#65533;&#65533;l>&#65533;&#65533;&#65533;U&#65533;&#217;6$@=,Z`l7&#65533;7&#512;0&#65533;a&#65533;^<&#65533;&#65533;&#65533;5&#65533;iTw&#65533;a&#65533;&#65533;=ATsow&#65533;&#65533;U&#65533;d&#65533; &#65533;&4&#65533;(\&#65533;	&#65533;&#65533;&#65533;&#65533;G&#656;&#65533;&#65533;&#65533;x&#65533;&#65533;	7&#65533;&#65533;e&#65533;`P&#65533;?&#65533;&#65533;(h&#1689;&#65533;&#65533;M&#65533;=&#65533;&#65533;&#65533;&#65533;&#65533;<&#65533;&#661;&#65533;T&#65533;&#65533;P&#65533;C&#65533;&#65533;&#1108;&#65533;&#65533; &#65533;b&#65533;o!&#65533;&#65533;&#65533;2&#65533;0&#65533;&#65533;&#65533;~!&#65533;n^&#65533;6&#65533; &#65533;&#65533;&#65533;L&#654;&#65533;vfO&#65533;&#65533;&`&#65533;&#65533;mV&#65533;&#65533;&#65533;&#65533;&#1579;&#65533;T&#65533;&#65533;&#65533;&#65533;N&#65533;&#65533;&#65533;&#65533;B&#65533;&#65533;&#65533;`&#65533;,DUaaW`&#65533;<&#65533;@`V&#65533;$o&#65533;N&#65533;&#65533;&Tc&#65533;j&#1768;&#65533;&#65533;&#65533;
`El&#65533;&#65533;&#65533;&#65533;>&#65533;&#1184;E`&#65533;&#65533;D|&#65533;|&#65533;&#65533;&#65533;N&#65533;az&#65533;S.&#65533;a]&#65533;Ln&#65533;&#65533;&#65533;0&#65533;&#65533;

d&#65533;&#65533;8&#65533;&#65533;`^&#65533;a.Rb%h&#65533;`+&#65533;@&#65533;&#65533;B&#65533;&#65533;H&#65533;&#65533;&#65533;&#65533;&#65533;'>&#65533;k&#65533;7&#65533;&#65533;t&#65533;g@&#65533;z.R&#65533;R&#65533;!&#65533;OKPh&#65533;V&#65533;+&#65533;"&#65533;n&#65533;8&#65533;hQ&#65533;&#65533;i2 &#65533;&#65533;L@&#65533;Q&#65533;&#65533;Z&#65533;d&#65533;&#546;j&#65533;&#65533;"&#65533;
&#65533;&#65533;z&&#65533;&#65533;h/`&#65533;&#940;&#65533;&#65533;&#65533;&#65533;q&#65533;N&#65533;@&#65533;+b&#65533;1&#65533;@.&#65533;&#65533;&#65533;D`	&#65533;&#65533;&#65533;&#65533;&#65533;&#65533;&#65533;&#65533;&#65533;P&#65533;J&#65533;&#65533;6./&#65533;&#65533;&#65533;pg&#65533;&#65533;&#65533;|&#65533;mpd&#65533;P&#65533;
&#65533;X&#65533;&&#65533;?Z&#65533;%&#65533;&#65533;|&#65533;&#65533; &#65533;&#65533;&#65533;!&#65533;&#65533;q&#65533;&#65533; PbRr^,D&#65533;&#65533;{
&#65533;2t&#65533;&#65533;&#65533;d`^&#65533;&#65533;&#65533;&#65533;c&#65533;?&#65533;&#65533;&#65533;&#65533;I&#65533;&#65533;	&#65533; V )vb
&#65533;&#65533;Dz`&#65533;&#65533;&#65533;( h`( h&#65533;.&#65533;&#65533;&#65533;	r&#65533;&#65533;&#65533;m&#65533;D(v&#65533;|&#65533;&#65533;d&#65533;N(KRh&#65533;f@W(.&#65533;&#65533;N&#65533;&#65533;&#65533;&#65533;8&#65533;&#65533;J+&#65533;/&#65533;&j&#65533;&#65533;&#65533;&#65533;$,&#65533;jt&#65533; *&#65533;1	&#65533;&#65533;&(&#65533;f&#146;&#65533;a&#65533;aJ&#65533;&#65533;>&#65533;	&#181;&#145;NfacT&#65533;&#65533;&#65533;Q)L&#65533; $&#65533;&#65533;$&#65533;n&#65533;&#65533;&#65533;@&#65533;v&#65533;&#65533;o&#65533;#&#65533;@&#152;`&#65533;B	&#65533; &#65533;p&#65533;&#65533;u&#65533;T&#65533;l	&#65533;liaB&#65533;]&#65533;C&#65533;z&#65533;&#65533;|@~&#65533;[&#65533;SZr0&#65533;%&#65533;"P2&#65533;C&#65533;)D&#65533;&#65533;&#65533;<&#65533;&#65533;%&#65533;!&&#65533;R&#65533;h0Tb&#65533;&#65533;At'Z,&#65533;&#65533;3&#65533;&#65533;&#65533;A&#65533;&#65533;'	&#65533;z&#65533;&#65533;)Xv&#65533;>J:&#286;&#65533;&#65533;3&#65533;&#65533;&#65533;&#65533;&#65533;fk	&#65533;Ig&#65533;&#65533;&#65533;dC&#65533;&#65533;&#65533;Lq&#65533;f`&#65533;&#65533;&#65533;&#65533;&#65533;&#65533;&#65533;N&#65533;&#65533;&#65533;&#65533;nMj&#65533;&#65533;/e&#65533;@&#65533;a&#65533;&#65533;B&#65533;i&#65533;&#65533;&#65533;&#65533;,Ji`&#65533;&#65533;"&#65533;D&#65533;2&#65533;$&#65533;&#65533;`&#65533;,t`&#65533;&#65533;&#65533;&#65533;&#65533;&#65533;&#65533;b&#65533;&#65533;&#65533;&#65533;&#1400;&#65533;&#65533;F&#65533;&#65533;
&#65533;b&#65533;&#65533;&#65533;J&#65533;!&#65533;&#65533;&#65533;U&#65533;A5&#65533;n`&#65533;&#65533;7R&#65533;T&#26961;)&#1944;&#65533; B5P&#65533;}&#65533;&#830;@&#65533;@=2&#65533;$i &#65533;LD"&#65533;p &#65533;&#65533;d@&#65533;&#65533;*5"N0&#65533;
L&#65533;a:#D&#1696;&#65533;&#65533;!&#65533;&#65533;,p&#65533;H&#65533;/v&#65533;&#65533;&#65533;v&#65533;ch'&#65533;(&#65533;!&b&#65533;*ab
&#65533;@&#65533;&#65533;&#65533;&#65533;&#65533;&#65533;&#65533;>&#65533;>&#65533;&#65533;h&#65533;&#65533;4&#542;zF&#65533;~&#65533;&#65533;&#65533;CO&#65533;&#65533;5&#65533;RqKD&#65533;&#65533;Zq&#65533;<&#65533; &#65533;&#65533;&#65533;$"&#65533;@M`pC Gg&#65533;&#65533;&#1368;&#65533;Z`t&#65533;G&#65533;"M6&#65533;M&#65533;&#65533;&#65533;H&#65533;&#65533;` &#65533;F&#65533;@&#65533;&#65533;!&#65533;A	=g(v&#65533;&#65533;K&#65533;4c&#65533;&#65533;V[k&#65533;@&#65533;2&#65533;"8&#65533;ME&#65533;P&#65533;&#65533;&#65533;&#65533;tO&#65533;	&#65533;T*Uc&#65533;>rP&#65533;&#65533;P&#65533;&#65533;Xvi&#65533;&#65533;/@{&#65533;&#65533;@&#65533;&#65533;&#65533;&#65533;&#65533;&#65533;@%&#65533;O&#65533;&#65533;S&#65533;&#65533;^BpA	&#65533;&#65533;B*&#65533;&#65533;
B!Hui&#65533;`&#65533;&#65533;&#65533;UU&#65533;o&#65533;&#65533;&#592;&#65533;&#65533;&#678;H&#65533;io&#65533;&#65533;&#556;(&#65533;H)J&#65533;&#65533;f!&#65533;&#65533;&#65533;&#65533;&#65533;2u&#65533;&#65533;&#65533;&#65533;&#65533;&#65533;&#65533;oy&#65533;ow&#65533;&#65533;t+j&#65533;&#65533;&#65533;p!&#65533;&#65533;TH\&#65533;2.!&#65533;&#65533;&#65533;B4D&#65533;n<@&#65533;&#65533;&#65533;\&#65533;&#65533;	PW&&#65533;]&#65533;&#65533;&#65533;~&#65533;&#65533;&#664;&#65533;d&#65533;&#65533;iu+ /&#65533;3kB`D&#65533;&#65533;~!W&#65533;F&#36518;k&#65533;Z&#65533;&#65533;&#65533;&#65533;fJ&#65533;=&#65533;*6)CnX&#65533;N O&#65533;1&#1426;&#8792;&#65533;(&#65533;b&#65533;&#65533;&#65533;>`Zc&#65533;6&#65533;@C&#65533;&#65533;&#65533;N&#65533;&#65533;`f+&#65533;:@&#1587;T&#65533;Ps&#65533;c&#65533;&#65533;.3r&#65533;&#65533;B&#65533;p&#65533;%&#65533;&#65533;&#65533;&#65533;k[J&#65533;*&#65533;?&#65533;&#65533;v 0&#65533;&#65533;R/&#65533;F&#65533;&#65533;aF~H&#65533;%2"clY&#65533;
&#65533;&#65533;&#65533;&#65533;2&#65533;aY&#65533;&#65533;&#65533;>&#65533;&#65533;qaV &#65533;&&#65533;(&#65533;&#65533;&#65533;&#65533;&#1664;"o&#65533;&#65533;Y&#1600;Fv+&#65533;&#65533;&#65533;	&#65533;&#65533;&#65533;&#4364;&#65533;D)&#65533;r&#65533;&#65533;n&#65533;EW\WsE&#65533;Z&#65533;o&#65533;]st&#65533;n&#65533;/Q&#65533;&#65533;&#65533;au&#65533;+&#65533;a&#65533;d^wI7MJo&#65533;H&#65533;H&#65533;&#65533;&#65533;N&#65533;T&#65533;&#65533;&#65533;!&#65533;&#65533;&#65533;&#65533;V&#65533;&#65533;&#65533;W	)v&#65533;K]K4KJ)}D5&#65533;l
<3&#65533;&#65533;D`&#65533;AD@v`,6&#65533;!o&#65533;(&#65533;	&#65533;( &#65533;&#65533;)&#65533;&#65533;T?&#65533;~&#65533;3&#65533;&#65533;&#65533;`<qL&#65533;Q
Z&#65533;&#65533;p&#65533;c0Tci{&#65533;0&#65533;&#65533;*&#60552;!&#65533;(2&#65533;A%&#65533;`b@>&#65533;&#65533;&#65533;&#65533;&#65533;G&#65533;U%`h&#65533;&#65533;&#65533;6&#65533;&#65533;&#65533;&#65533;&#65533;&#65533;&#65533;&#65533;e>x&#65533;4a&#65533;&#65533;&#65533;om&#65533;&#65533;f&#65533;ow&#65533;p&#65533;p&#65533;`hw&#1502;&#65533;&#65533;&#65533;I&#1716;$Dc&#65533;r_HWP&#1048; &#65533;i&#65533;&#65533;&#65533;&#65533;&#65533;\#Z&#65533;PW&#65533;XW&#65533;&#65533;$&#65533;/qzuW&#65533;&#1259;&#65533;X&#65533;!&#65533;&#65533;&#65533;Z&#65533;&#44576;&#65533;&#65533;&#65533;&#65533;&#65533;&#65533;4W&#65533;+&#65533;jVt&#65533;&#65533;.V.&#65533;s&#65533;;&#65533;b&#65533;qA&#65533;&#65533;).bA&#65533;& &#65533;@&#65533;^&#65533;&#1698; 2&#65533;,oN&#65533;.u%"&#65533;|&#65533;&#65533;&#65533;(&#65533;&#65533;l;"&#65533;&#65533;`Av2&#65533;e@&#65533;&#65533;&#65533;&#65533;#&#65533;9&#65533;h&#65533;%+&#364;&#65533;8&#65533;&#65533;s&#65533;&#65533;2&#65533;#&#65533;a: &#65533;&#65533;&#1142;&#65533;L@&#1198;F&#65533;&#65533;"	TC&#65533;Y{ &#65533;&#65533;&#65533;3h&#65533;va&#65533;jK&/*&#65533;&#65533;n&#65533;&#65533;&#65533;&#65533;&#159;wr)&#65533;6&#65533;0a&#65533;&#65533;!2&#65533;hV&#65533;\!:E&#65533;&#65533;se&#65533;&#65533;%p&#65533;9&#1688;fD&#65533;&#65533;E&#856;&#65533;i|Q^j,&#514;,t&#65533;&#65533;&#65533;&#65533;J&#32814;&#65533;A&#65533;40&#65533;&#65533;b&#65533;&#65533;&#65533;]&#65533;&#65533;Z&#65533;&#65533;&#65533;&#1717;&#65533;&#65533;4&#65533;w&#65533;&#65533;U&`&#65533;hE6&#65533;&#65533;r8&#659;U`&#65533;~&#65533;&#65533;&#65533;H8&#65533;&#65533;&#65533;}!m&#213;&#65533;D&#65533;l&#65533;%&#65533;2&#65533;A X&#65533;At&#65533;&#65533;&#65533;&#65533;0&#65533;@&#65533;q&#65533;&#65533;E.&#65533;&#65533;pN	&#65533;b'g&#65533;	&#65533;AVu
&#65533;&#65533;&#65533;&#65533;&#65533;&#65533;We!3&#65533;r&#65533;E!&#65533;&#65533;)&#1135;&#65533;&#65533;UYS&#65533;&#65533;&#65533;vosf&#65533;c&#65533;p&#65533;&#65533;KG&#1692;<O&#65533;t&#65533;&#65533;rr&#65533;U&#38310;n&#584;&#65533;&#65533;`&#65533;z&#65533;&#65533;&#65533;\&#1621;@5&#65533;&#65533;]%0^&#1046;*&#65533;[&#65533;&#65533;&#65533;&#65533;&#760;U&#65533;G&#65533;&#65533;tm&#65533;jM&#65533;&#65533;&#65533;;W&#65533;&#65533;h&#65533;&#65533;&#65533;&#65533;&#65533;k&#65533;ieb%6&#65533;&#65533;0&#65533;&#65533;UV&#65533;&#65533;[{Gp&#65533;D`&#65533;"&#65533;&#65533;&#65533;&#65533;p&#65533;O&#65533;@&#65533;i&#840; `&#65533;35&#65533;&#65533; Z&#65533;3&#65533;&#65533;&#65533;&#718;B&#65533;pa&#65533;&#65533;&#65533;&#65533;&#65533;1&#65533;C&#65533;&#65533;&#65533;&#65533;##M_&#65533;&#65533;#&#65533;&#65533;&#65533;&#65533;&#65533;&#65533;(J&#65533;A&#65533;&#65533;SV&#65533;&#65533;=y&#65533;%&#65533;&#65533;&#65533;&#8240;B&#65533;&#65533;&#65533;p&#721;")&#65533;&#65533;&#65533;	&#65533;K&#65533;)1&#65533;&#65533;&#65533;o&#65533;&#65533;p&#65533;&#65533;&#65533;Q&#65533;&#65533;C=&#65533;DT&#65533;B&#65533;6&#65533;&#65533;&#657;&i&#65533;&#65533;&#522;Xq&#65533;{l&#65533;&#65533;^&#65533;&#1058;&#65533;&#390;&#65533;&#65533;n!&#65533;&#65533;&#65533;&#65533;aa:&#65533;N&#854;&#65533;[&#65533;&#65533;&#65533;*`&#65533;&#65533;i&#65533;v&#65533;8&#65533;&#65533;&#65533;-&#1861;&#65533;.`B&#65533;&#65533;&#65533;A&#65533;&#65533;&#65533;&#65533;&#65533;-&#65533;5&#65533;&#65533;H&#65533;.	[&#65533;5=y&#65533;&#65533;&#65533;T&#65533;Jg&#65533;I&#65533;6&#1184;&#65533;&#65533;k&#65533;&#65533;&#583;&#65533;&#65533;&#65533;oU&#65533;&#1312;&#65533;&#65533;z&#65533;zA&#65533;h&#65533;&#65533;&#65533;&#65533;&#65533;]=2K&#65533;	&#65533;Q&#65533;&#65533;xD&#65533;J`&#65533;&#65533;VBQ&#1459;&#65533;a@&#65533;"?s&&#65533;HW%&#65533;!W|&#65533;&#65533;2&#65533;&#489;&#65533;X&#65533;=&#65533;2Y&#65533;&#65533;&#65533;&#65533;q&#65533;g&#65533;&#65533;	&#65533;$*$lDE4O&#65533;&#65533;	DC&#65533;K"&#65533;j&#65533;&#65533;&#65533;m&#1739;E&#65533;i&#65533;&#312;2&#65533;&#65533;&#65533;su^&#65533;&#65533;&#65533;Z&#65533;&#65533;&#65533;&#65533;Zum)&#65533;&#65533;&#65533;~&#516;&#65533;&#1208;&#65533;&#65533;&#65533;F&#65533;&#65533;Fk >M&#65533;&#65533;&#65533;&#65533;X&#65533;&#65533; &#65533;q&#65533;&#65533;bZ&#65533;&#65533;`j&#65533;N&#65533;&#65533;k&#65533;(&#65533;&#65533;.'&#65533;A`23&#65533;.&#65533;s&#65533;wJy&#65533;'&#65533;.` &#65533;\v&#37107;&#65533;]&#65533;&#65533;;@&#65533;Q5&#149;&#65533;o&#65533;&#129;&#65533;9r&#65533;D&#65533;	&#65533;|H&#65533;&#65533;&#65533;A:d*Z&#65533;x&#65533;&#65533;D&#65533;&#65533;x$&#65533;L&#65533;&#65533;&#65533;$&#65533;-&#65533;&#65533;&#65533;&#65533;\,|&#1537;&#65533;&#260;	j&#65533;&#1123;R&#65533;N&#65533;
&#65533;)0&#65533;&#65533;"&#65533;&#65533;Q&#65533;&#65533;26&#65533;!&#65533;\&#561;&#65533;G&#1452;=&#65533;&#1845;&#65533;&#65533;.6d&#65533;6`6A&#65533;L&#65533;8&#141;n&#792;o&#65533;q!&#33136;&#65533;&#65533;_&#65533;&#309;S!&#65533;.0&#65533;&#65533;< `0*&#65533;&#65533;eF9 @&#65533;&#65533;&#301;&#65533;n&#65533;8}&#65533;X{2&#65533;&#65533;&#65533;&#65533;&#65533;&#65533;`&#65533;&#65533;&#65533;Bb&#65533;`&#65533;&#65533;|&#65533;!&#2032;&#65533;8q&#65533;!F&#65533;&#65533;&#65533;&#1478;k&#298;0&#65533;a&#65533;tg&#65533;&#65533;; :&#65533;2&#1184;&#65533;

&#1936;t&#65533;h&#65533;Z<x&#65533;&#65533;F&#65533;&#65533;&#65533;C&#65533;&#65533;X&#65533;_C&#65533;^&#65533;L&#65533;0Q&#65533;29&#65533;Q&#65533;U<a&#65533;%&#65533;Gz&#65533;z8 &#65533;&#65533;20&#65533;&#65533;t!C&#65533;*&#65533;b/&#65533;&#65533;1I&#65533;!5&#640;c0&#65533;&#65533;0&#65533;!!&#65533;&#65533;&#65533;&#65533;?N&#65533;&#65533;&#65533;"&#65533;J)eT&#65533;F&#65533;&#65533;&#65533;!&#65533;&#65533;r&#65533;D&#65533;q&#65533;^r&#65533;UX^&#65533;VX=&#65533;&#65533;D&#65533;&#65533;&#65533;V
#&#65533;pB&#65533;&#65533;U&#65533;uW&#65533;wa&#65533;0`,=&#65533;&#65533;!
&#65533;0\&#65533;&#65533;Ag\&#65533;pp&#65533;g&#65533;f&#65533;&#65533;&#65533;Y&#65533;"&#65533;!&#65533;&#838;&#65533;m&#65533;U&#65533;p&#65533;&#65533;rMo&#65533;&#65533;&#65533;q&#65533;)g&#65533;r&#65533;&#65533;&#65533;&#65533;j<&#65533;$1&#65533;h&#65533;&#65533;&#65533;b&#65533;&#65533;&#1090;:&#65533;B3o&#65533;&#65533;&#65533;Bo\&#65533;&#65533;N{&#65533;&#65533;&#65533;&#65533;&#65533;&#65533;
&#65533;\0&#65533;,&#65533;K&#65533;
*,&#65533;&#65533;p&#65533;u&#65533;&#65533;&#65533;&#65533;6V!U&#65533;&#65533;L2U&#65533;/&#65533;&#709;&#65533;L	&#65533;@B<Pb/&#65533;&#65533;E&#65533;V&#65533;&#65533;E&#65533;&#65533;&#65533;,}&#65533;]&#65533;&#65533;M3}&#65533;&#65533;?v4&#65533;D
&#65533;G&#65533;d &#65533;QE!PT&#65533;I1`Z
HE&#65533;&#65533;&#274;V_v&#65533;UVa&#65533;I&Xd&#65533;&#65533;&#65533;Z&#65533;P&#65533;l&#65533;)']}&#65533;&#65533;g&#65533;qe]-2&#65533;@&#65533;Z&#65533;b&#65533;d&#65533;d&#65533;&#65533;&#65533;&#65533;&#65533;&#65533;Y&#65533;&#65533;&#65533;&#65533;r&#65533;&#65533;V,&#65533;X&#1227;m&#65533;&#65533;z[&#65533;&#65533;&#65533;&#65533;@&#65533;&#1405;J&#65533;&#65533;fBr&#65533;&#65533;J&#65533;-&#65533;&#65533;A&#65533;>&#65533;)&#65533;&#65533;,&#65533;&#65533;0){&#65533;0&#65533;&#65533;&#65533;&#65533;Bq&#65533;@&#65533;&#65533;"43&#65533;&#65533;&#65533;>&#65533;}&#65533;&#65533; &#65533;C&#65533;K&#65533;&#65533;&#65533;b&#65533;&#65533;&#65533;&#65533;.{&#65533;e&#65533;&#65533;n&#65533;/&#65533;&#65533;FH&#65533;A&#65533;&#65533;@z8l&#65533;!v&#65533;#&#65533;&#65533;&#65533;	&#65533;&#65533;3&#65533;x&#65533;I`i&#65533;&#65533;l&#65533;&#65533;&#65533;&#65533;&#65533;&#65533;!c&#65533;&#65533;4?!	d8&#65533;&#65533;5!&#65533;?AiJ&#65533;Q&#65533;p&#65533;&#65533;(C+x&#65533;&#65533;&#65533;&#1460;&#65533;m%je&#65533;Z&#65533;&#65533;&#65533; ko:&#65533;$@&#65533;&#65533;&#65533;la&#65533;A&#65533;&#65533;&#65533;Q&#65533;P?&#1155;5&#1430;&#65533;-&#65533;&#65533;uP7)&#65533;RzC&#65533;hL&#65533;7&#65533;@F7&#65533;l^`X&#65533;&#65533;&#65533;&#875;z3&#65533;&#65533;1qrJ&#789;	hE&#65533;&#65533;l`5&#65533;&#65533;P&#65533;P&#65533;&#65533;(&#65533;&#65533;&#65533;&#1246;N&#65533;:&#1025;4&#65533;&#65533;@&#65533;&#65533;D0Fx&#65533;ZoX&#65533;&#65533;V`.&#65533;	&#65533;&#155;E1`<w-&#65533;&#65533;#&#65533;VzP&#65533;p_&#65533;&#65533;E
F&#65533;&#65533;,=*Z&#65533;J@
&#65533;&#65533;Fl&#65533;&#65533;P&#65533;d&#1086;@&#65533;&#65533;P6&#65533;4|`)&#65533;&#456;0&#65533;&#65533;&#65533;IN&#65533;D#&#65533;SP&#65533;&#65533;M$ &#65533;&#65533;DB	4&#65533;p&#65533;&#65533;@&#65533;8%&#65533;_&#65533;&#65533;&#65533;hJ0$,&#65533;K]&#65533; &#65533;&#258;O&#65533;&#65533;,	&#65533;&#65533;Z&#65533;T&#65533;&#65533;&#65533;&#65533;M(&#65533;4&#65533;&#65533;'&#65533;a@:g#Tc&#65533;&#65533;\h'&#65533;cg&#65533;&#65533;f&#65533;&#65533;a&#65533;&#65533;<j&#65533;&#65533;&#65533;&#65533;Jb%&#65533;E&#65533;&#65533;j6R|&#65533;&#65533;PS&#65533;&#65533;F7&#65533;Zb&#65533;&#65533;&#65533;+&#65533;&#65533;&#65533;&#65533;&#65533;,&#65533;V&#65533;&#65533;&#65533;&#65533;@&#65533;&#65533;&#65533;&#65533;B&#65533;+<{ &#65533;S_@jPc&#1192;j3&#65533;&#65533;U&#65533; rC&#65533;A)<|5&#65533;&#65533;b&#65533;&#65533;u&#65533;		X&#65533;&#65533;&#65533;!&#65533;&#65533;&#65533;&#600;k&#65533;&#65533;J!&#65533;a
S&#65533;&#65533;1&#65533;P&#65533;TZ&#65533;	&#65533;&#65533;&#65533;F&#65533;I&#65533;&#65533;J&#65533;&#65533;4H&#65533;&#65533;&#65533;=&&#65533;xD4j3(&#1024;D&#65533;9&#65533;&#65533;P&#65533;&#65533;5&#65533;&#65533;"&#65533;B&#65533;&#65533;&#65533;&#65533;&#65533; &#65533;&#65533;1&#852;&#65533;&#65533;H#&#65533;#AH0&#65533;AT&#65533;&#65533;XX&#65533;&#65533;&#65533;0&#65533;&#65533;id&#65533;&#65533;.w&#65533;&#65533;&#65533; &#65533;&#65533;@&#65533;np&#65533;&#65533;"tO&#65533;&#65533;&#65533;C&#65533;X&#65533;&#65533;ui:&#65533;&#904;&#65533;-4&#65533;&#65533;q~&#65533;Ox&#65533;LN&#65533;&#65533;	g&#65533;&#65533;&#65533;c&#65533;&#65533;(N&#65533;61&#65533;)o|3&#1242;&#65533;&#65533;4&#65533;=M&#65533;&#65533;&#65533;I&#65533;&#65533;&#65533;&#65533;a&#65533;$b&#65533;@3wI&#1457;&#65533;&#65533;&#65533;A&#65533;Ne&#65533;1
P&#65533;&#65533;&#65533;&#65533;`&#65533;4j&#65533;&#65533;!&#65533;&#65533;'&#65533;Z$Yp&p&#65533;RDV&#65533;&#1093;&#65533;&#65533; &#65533;&#65533;&#65533;`&#65533;@&#65533;&#65533;&#65533;`&#65533;(&#65533;&#65533;w(&#738;&#65533;&#65533;&#65533; &#65533;l5&#65533;&#456;XD&#65533;G;!&1)[L&#65533;x&#65533;&#65533;&#65533;CB&#65533;F(&#65533;E%&#65533;#&#65533;&#65533;&#65533;&#65533;Z9&#65533;&#65533; ,&#65533;1H&#65533;|*E&#65533;&#65533;&#65533;&#144;&#65533;&#65533;x(&#65533;&#65533;&#65533;&#65533;&#65533;%&#65533;v&#65533;&#65533;`&#1240;&#65533;&#65533;2&#65533;&#65533;jM&#65533;&#65533;&#65533;&#65533;6&#65533;&#905;$IU!_&#65533;&#65533;&#65533;&#65533;&#65533;&#65533;&#65533;a*&#65533;&#65533;&#65533;&#65533;:&#65533;5O`Q&#65533;R&#65533;&#65533;&#65533;xe&#65533;&#65533;7&#65533;&#65533;UW&#65533;8SE&#65533;-0&#65533;&#65533;&#65533;kl&#65533;&#65533;_&#65533;&#65533;&#65533;h&#65533;DF&#65533;Eq&#65533;&#65533;&#65533;&#65533;Q&#65533;{(&#65533;&#65533;&#65533;/&#65533;>&#65533;u&#65533;$	 &#65533;&#906;&#65533;V&#65533;.u1r&#65533;&#65533;T&#65533;$&#38326;&#65533;&#65533;iI&#65533;&#65533;P&#65533;)&#65533;&#65533;!&#65533;|&#65533;Ld&#65533;g&#65533;D&J&#65533;&#65533;X&#65533;)T6&#65533;&#65533;&#65533;*&#65533;&#65533;|@&#65533;&#65533;&#65533;&#65533;&#65533;&#65533;)&#65533;h"/&#65533;&#65533;&#65533;&#65533;$b&#65533;H&#65533;&#65533; &#65533;&#65533;k`	X&#65533;q&#65533;Y&#65533;&#65533;t &#65533;&#65533;&#65533;{&#65533;&#65533;&#65533;cH &#65533;(&#65533;z&#65533;&#65533;&#65533;&#65533;&#65533;KJ&#65533;tW&#65533;$&#44083;&#65533;LMHu	s&#65533;&#65533;&#65533;).t&#65533;&#65533;R&#65533;&#65533;&#65533;mh1.&#65533;&#1026;?9e'&#65533;4&#65533;4&#65533;&#65533;&#65533;Xe&#65533;&#65533;&#65533;-"0,#&#65533;oB1&#65533;&#65533;&#65533;&#649;&#65533;&#65533;FKd3&#65533;&#65533;TU&#60406;'7&#65533;&#65533;&#65533;&#1108;0Ph Y: F1&#65533;&#32802;&#65533;yJ&#65533;&#65533;&#65533;&#65533;`7N&#65533;&#65533;[&#65533;i&#65533;@&#65533;d&#65533;&#65533;&#65533;&#65533;s&#65533;&#65533;&#65533;\ &#65533;&#65533;&#65533;Z 	&#65533;&#65533;&#65533;^%&#65533;&#65533;K<&#65533;8_&#65533;&#65533;f=$&#65533;T&#65533;&#65533;&#65533;Z|&#65533;0"&&#65533;&#65533;&#65533;W= LQ&#65533;&#65533;{%5$GA
R&#65533; B&#1280;bp&#65533;&#65533;ZkQu&#65533;EV ua&#65533;o&#65533;U&#65533;Kpt&#65533;&#65533;\&#65533;4&&#65533;&#65533;u&#65533;$j&#65533;&#65533;U5nrv&#65533;g}&#65533;v}&#65533;B&#65533;&#65533;&#65533;(B2w.-D&#65533;1e&#65533;LD"$=&#65533;&#65533;P&#65533;&#65533;&#65533;'lO&#65533;7:&#65533;&#65533;m&#1910;_&#65533;1*&#65533;&#65533;&#65533;S4E=AmT4^&#65533;,&#1345;m&#65533;&#65533;&#65533;&#65533;_&#65533;&#65533;8v|&#65533;&#65533;$<a!&#65533;,\`&#65533;@&#65533;&#65533;2&#65533;&#65533;&#65533;&#65533;&#65533;&#65533;&#65533;ByHs&#65533;{$:&#65533;&#65533;&#65533;&#65533; a&#65533;(&#65533;I&#65533;&#65533;&#65533;&#65533;H0q;&#65533;"&#65533;T4&#65533;7qS&#65533;Q&#65533;)AY&#65533;J&#65533;GP]&#65533;&#65533;&#65533;5?h&#65533;&#65533;&#65533;%@tjAX%fj&#65533;LS&#65533;&#65533;&#65533;&#65533;A&#65533;&#65533;P&#65533;1&#65533;\&#65533;J$QtVWu#P&#65533;vuY'jh^b&#1752;&#65533;JcO_&#65533;\c!j&#65533;V&#65533;P5&#65533;Y&#65533;{&#65533;f'b)X:&#65533;#&#65533;&#65533;&#65533;:@'&#65533;T{&#65533;@C&#65533;w=&#65533;&#65533;&#65533;&#65533;vl&#65533;&#65533;)&#65533;&#65533;D&#65533;a&#65533;&#65533;p&#65533;&#65533;q9(S&#65533;K&#65533;<UZ&#65533;&#65533;]&#65533;R35&#65533;&#65533;6&#65533;x|%I<&#65533;P@t&#65533;z&#65533;#:&#65533;q)07n&#65533;a~&#65533;&#65533;s&#65533;&#65533;&#65533;&#65533;oN|-@&#65533;`&#65533;P.&#65533;xH&#65533;&#65533;&#65533;&#65533;,&#65533;&#65533;L&#65533;&#65533;TiP&#65533;u&#65533;8q}&#65533;'&#65533;&#65533;&#65533;&#65533;g'&#65533;_H&#880;&#65533;&#65533;ei1&#65533;&#65533;&#65533;&#65533;&#65533;&#1099;&#65533;&#65533;o&#65533;s X&#65533;&#65533; >&#65533;&#65533;&#65533;&#65533;0&#65533;A@&#65533;u@&#65533;`&#65533;p~P&#65533;@V'&#65533;Ptj&#65533;&#65533;&#65533;i&#65533;%W&#1101;\&#65533;&#65533;xI&#65533;&#65533;iP&#65533;5B&#65533;p&#65533;&#65533;^&#65533;{(&#65533;&#65533;#Ea=&#65533;!0&#65533;&#65533;&#65533;&#65533;&#65533;&#65533;EM&#65533;a$&#65533;&#65533;pl0,&#65533;y&#65533;(&#65533;q)&#65533;7&#65533;&#65533;pC*&#65533;&#65533;&#65533;&#65533;&#65533;&#65533;ey&#65533;08&#65533;&#65533;&#65533;&#65533;*&#65533;&#65533;m&#65533;!&#65533;&#65533;W&#65533;e&#65533;$Ft&#65533;&#65533;+ &#65533;&#65533;&#65533;$&#65533;&#65533;&#65533;'K&#65533;&#65533;]cot&#65533;T&#65533;&#65533;,&#65533;&#65533;&#65533;&#65533;F&#65533;&#65533;&#65533;P-&#65533;P<pc&#65533;&#65533;L	j&#65533;ri&#65533;f&#65533;O&#65533;'C&#65533;&#65533;&#65533;X%&#65533;&#65533;$e]fH&#65533;&#65533;X&#65533;p"R"&#65533;S"&#65533;Xwo&#65533;}&#65533;&#65533;0Q&#65533;x&#65533;LB&#65533;L&#65533;&#65533;]P&#65533;&#65533;&#65533;#&#65533;	w@~	&#65533;&#65533;@&#65533;0X &#65533;9&#65533;&#65533;b&#65533;V&&#65533;&#257;.&#65533;i&#65533;&#65533;&#65533;uOOB:Wj&#65533;b\&#65533;5^&#65533;:&#65533;d*:&#65533;.#&#65533;&#65533;Xs t&#65533;:&#65533;(3&#65533;nx&#65533;lx&#65533;^>&#65533;C%&#65533;1NLy&#65533;e&#65533;&#65533;R&#65533;&#65533;&#65533;,1^XXy&#65533;&#65533;8&#65533;	&#65533;FP&#65533;&#65533;S&#23145;&#65533;D&+&#65533;&#65533;a&#352;&#65533;)&#65533;&#65533;3&#65533;a&#65533;&#618;&#65533;&#65533;I  &#65533;&#65533;&#65533;&#65533;&#65533;Z7&#65533;
*&#65533;=&#65533;&#65533;&#65533;&#65533;&#65533;]&#65533;;&#65533;4'&#65533;X(&#65533;X&#65533;&#65533;&#65533;pTp0&#65533;~ &#65533;&#65533;G&#65533;dIu&#65533;&#65533;>&#65533;&#65533;S&#65533;&#1946;Xj&#65533;jP@&#65533;&#65533;i&#65533;%&#65533;&#65533;&#65533;Lo&#65533;&#65533;p&#65533;&#832;Pr&#65533;&#65533;VP,V&#1344;&#65533;&#65533;&#65533;sj&#65533;&#65533;i\&#65533;&#65533;.&#65533;&#65533;_&#1177;Za&#65533;&&#65533;NS&gB&#65533;t5&#65533;b&#65533;j&#1637;]nw&#65533; R!@&#65533;+&#65533;&#65533;hV&#65533;&#65533;`913&#65533;&#65533;&#65533;&#65533;&#65533;U_&#65533;r&#65533;&#65533;&#65533;h&#65533;rF5S&#65533;m&#65533;&#65533;&#65533;&#65533;y6&#65533;,<5^&#65533;#&#65533;V$&#65533;&#65533;&#65533;6&#65533;S&#65533;a$Y&#65533;&#65533;&#65533;?&#65533;T\p5&#65533;&#65533;XK+&#65533;1&#65533;&#65533;b&#65533;&#65533;z'm&#65533;&#65533;&#65533;,q&#65533;,&#65533;&#65533;&#65533;-&#65533;  &#65533;pc'@G&#65533;Vy&#65533;&#65533;&#65533;&#65533;&#65533;&#65533;#L&#65533;p&#330;&#65533;&#65533;U&#65533;8&#65533;&#43790;P&#65533;J&#65533;FZ&#65533;&#65533;&#65533;e&#65533;h&#65533;g;&#65533;&#1314;&#65533;+&#65533;&#65533;&#65533;Q&&#65533;&#65533;&#65533;*>|&#65533;&#65533;&#65533;P&#65533;&#65533;&#65533;u&#65533;&#65533;PP&#65533;&#65533;&#65533;&#65533;&#65533;a\&#65533;&#65533;Z&#235;&#65533;&#65533;vZ&#65533;y&#65533;4&#65533;&#65533;ca&#65533;&#65533;%]p&#65533;?&#65533;c&#65533;&#65533;&#65533;}1&#65533;fL&#980;6&#1456;#&#65533;&#65533;&#65533;o.{&#65533;:A&#65533;F&#65533;o&#65533;&#417;&#65533;u&#65533;^0&#65533;&#65533;~' &#65533;&#65533;&#65533;&#65533;&#65533;&#65533;&#65533;N&#65533;*&#65533;&#65533;S0`&#65533;&#65533;Q&#65533;&#65533;&#65533;&#65533;Q%V&#65533;&#65533;e&#65533;z&#1440;&#65533;\&#65533;|2&#65533;g&#65533;`d&#65533;|&#65533;&#65533;h&#65533;&#65533;1&#65533;&#65533;&#65533;0<&#65533;`&#65533;&#36983;&#65533;"I&#951;N&#65533;.&#65533;KO&#65533;&#1104;&#65533;&#65533;&#65533;G`9&#65533;[1&#65533;&#65533;&#65533;@&#65533;&#65533;&#65533; &#65533;&#65533;[&#65533;]V&#65533;&#65533;x~&#65533;&#65533;:&#65533;-&#65533;af&#65533;TLe&#65533; q&#2042;&#314;&#65533;&#3717;TP&#65533;&#65533;(`&#344;d&#65533;D"2;`\&#65533;@&#65533;&#65533;&#65533;<&#65533;vI=&#65533;;&]&#65533;!$]Lp7p{&#65533;&#65533;vk&#65533;&#65533;&#65533;AQ&#65533;&#65533;&#65533;&#65533;&#65533;&#65533;%&#65533;&#65533;&#65533;e&#65533;1&#65533;&#65533;#R:&#65533;&#65533;a@&#65533;&#65533;&#65533;:&#65533;&#65533;&#65533;&#65533;&#65533;&#65533;&#65533;&#65533;&#65533;z&#65533;B&#65533;&#65533;,&#65533;!&#65533;	+&#65533;z&#65533;&#65533;&#65533;W+&#65533;@&#65533;N&#65533;:@zUk&#65533;+&#2173;&#65533;&#65533;]F$1&#65533;@P@ &#65533;c&#65533;&#65533;!&#65533;9&#65533;.&#515;<M&#65533;&#65533;jU&#65533;S`V Ls&#65533;&#65533;&#65533;&#65533;@l&#65533;_&#65533;D&#65533;s&#65533;J&#65533;di&#65533;d&#65533;&#65533;&#65533;&#65533;&#65533;Sj&#1035;&#65533;&#65533;o&#65533;PV&#65533;&#10467;M&#65533;&#65533;&#65533;&#65533;&#65533;&#65533;&#65533;&w&#65533;&#1402;&#65533;JT 0qPK0&#65533;v&#65533;Zz&#65533;A&#65533;4y&#65533;&#65533;&#65533;j`&#65533;%aW5kr5f&#682;-t{&#65533;:`u&#65533;z`&#65533; /&#65533;&#65533;&#65533;K&#65533;&#65533;w&#323;&#65533;&#65533;"&#65533;&#337;)0&#65533;&#65533;&#65533;:&#65533;`0x&#65533;x&#65533;:@s+&#65533;&#65533;&#65533;&#65533;TX&#65533;&#65533;&#65533;*&#65533;&#65533;&#65533;+&#65533;&#65533;%i&#65533;&#65533;x&#65533;,&#887;&#65533;&#65533;&#65533;m&#65533;&#65533;&#65533;&#65533;&#65533;"+&#65533;T&#65533;P&#65533;@&#65533;&#65533;(&#65533;rk&#65533; 07&#65533;,&#65533;&#65533;.rpB&#65533;&#65533;&#65533;&#65533;J&#65533;&#65533;&#65533;&#65533;&#65533;&#65533;p2D\$Q&#65533;&#65533;Z&#65533;\f&#65533;$z%&#65533;&#65533;&#65533;&#65533;&#65533;&#65533;&#65533;&#65533;&#65533;&#65533;&#65533;&#65533;`PV&#65533;&#65533;L&#65533;&#65533;+)5&#65533;x`&#65533;&#65533;@&#65533;&#65533;&#65533;e&#65533;D7vr&#65533;&#65533;#&#880;&#65533;&#479;&#444;]&#65533;k&#65533;SCj&#312;&p&#65533;5y&#65533; &#65533;]&#65533;&#65533;0&#65533;Fr^z`P&#65533;{ %&#65533;{&#65533;&&#65533;&#65533;&#65533;&#65533;a&#65533;R&#65533;&#65533;&#65533;Qx&#65533;&#65533;&#65533;&#65533;&#65533;+&#65533;&#65533;&#65533;(&#65533;&#151;Q&#65533;&#65533;&#65533;&#65533;&#65533;\&#65533;&#65533;3&#65533;$&#65533;&#65533;8&#65533;&#65533;&#65533;5&#65533; &#65533;&#65533;6&#1361;&#65533;@&#65533;&#65533;+&#65533;&#65533;&#65533;\&#65533;(&#65533;)&#65533;2)j&#65533;&#65533;	&#65533;v&#65533;&#65533;p[G&#65533;<&#65533; &#1970;&#65533;&#65533;&#65533;&#60575;&#65533;C4&#65533;&#65533;&#65533;&#65533;~Q	&#65533;&#65533;J&#65533;X&#65533;&#65533;&#65533;&#65533;&#1344;	P&#65533;&#65533;0&#65533;&#65533;l&#65533;&#65533;1"&#1069;&#65533;&#65533;&#65533;&#65533;h&#23971;&#65533;&#65533;s&#65533;&#65533;&#65533;&#65533;V&#65533;?&#65533;&#65533;[i~&#65533;q&#65533;&#744;&#65533;&#65533;&#65533;K&#65533;Z&#65533;&#65533;Mr&#65533;Z&#65533;t&#65533;|&#65533;&#65533;v&#65533;&#65533;&#65533;&#65533;&#65533;&#956;[&#65533;&#65533;A&#65533;FB&#1445;&#65533;IU&#65533;z&#65533;&#65533;B-&#65533;&#1076;&#65533;<&#65533;&#65533;$&#65533;&#65533;-&#65533;&#65533;&#65533;&#1158;4&#65533;z&#65533;&#65533;z;&#65533;z=&#65533;+&#65533;&#65533;&#65533;8&#65533;&#65533;_h#jH,X=)2	C&#65533;&#65533;,&#65533;S"&#65533;!BE&#65533;&#65533;Ut`Q{)8jt&#65533;9&#65533;Kbn&#65533;&#65533;J&#65533;5&#65533;]&#65533;&#65533;&#65533;x]x&#65533;&#65533;i6&#65533;y*^&#65533;{&#65533;,&#65533;&#65533;[&#65533;&#65533;  &#65533;B&#65533;2&#65533;{&#65533;.&#65533;07&#65533;&#65533;
&#65533;&#65533;&#65533;&#65533;i&#65533;&#1607;H&#65533;&#65533;&#65533;&#65533;&#65533;U&#864;&#65533;&#420;&#65533;+&#65533;fIFZ&#65533;&*&#65533;&#65533;QL&#65533;&#65533;sg&#65533;"q 0&#65533;_&#65533;]&#65533;&#65533;&#65533;H&#65533;&#65533;p&#65533;&#65533;&#65533;&#65533;&#297;t&#65533;&#65533;&#65533;&#65533;Y&#65533;&#65533;&#65533;h&#65533;&#65533;&#1325;&#65533;&#65533;&#65533;(&#65533;&#65533;&#65533;D&&#65533;&#1045;&#65533;l&#65533;{&#65533;B	%&#65533;s&P&#65533;"$&#65533;T0_&#65533;&#65533;(Vb&#65533;J&#65533; &#65533;&#65533;&#65533;,;&#65533;&#65533;&#65533;&#65533;&#65533;x&#65533;&#65533;&&#65533;&#65533;&#65533;q&#65533;&#65533;&#65533;&#65533;nZ&#65533;&#65533;&#65533;&#65533;&#65533;0z&#65533;s!,&#65533;S&#1945;&#65533;>{6KB&#65533;\&#65533;&#65533;,>&#65533;%&#65533;&#65533;jmzxx=l&#65533;v&#65533;&#65533;]&#65533;&#65533;ns&#65533;T@0D<YU&#1184;-&#2014;&#65533;*&#65533;&#65533;&#65533;,&#65533;&#65533;W&#65533;=&#65533;&#65533;&#65533;&#65533;&#65533;&#1603;&#65533;&#65533;a&#65533;&#65533;`&#65533;&#65533;%&#65533;&#1686;K&#65533;&#1482;&#65533;&#65533;
&#65533;V&#65533;%&#65533;&#65533;&#65533;S&#65533;&#65533;O&#65533;&#65533;&#65533;%|_&#65533;&#65533;&#65533;0&#65533;J~&#65533;&#65533;&#65533;@1@0&#65533;1P&#65533;&#65533;DV&#65533;&#65533;.p&#65533;.&#973;&#65533;O&#65533;&#65533;&#65533;c&#65533;&i2&#65533;$&#65533;]&#65533;x',&#65533;P&#65533;&#65533;a*q&#65533;4&#65533;-P&#65533;&#65533;&#65533;&&#65533;&#65533;1&#65533;&#65533;&#65533;	&#65533;&#65533;6 &#65533;5 C&#65533;3&#65533;&#65533;&#65533;&#65533;g&#65533;[$z&#65533;&#65533;&#65533;"B&#65533;"DH&#65533;,bn&#65533;B0&#65533;&#65533;,)&#65533;Y&#65533;E&#65533;&#727;&#65533;*&#65533;P&#65533;,\e}t &#65533;&#65533;B=w&#65533;&#65533;r&#65533;@&#65533;&#65533;F&#65533;&#65533;5j&#65533;&#65533;HU&#65533;&#65533;#D&#65533;@&#65533;&#65533;_g8r&#65533;g<h&#65533;&#65533;q&#65533;Cp	Hk&#65533;&#65533;]V&#65533;P&#65533;o.N#&#65533;u4e&#643;	i>|P&#65533;&#65533;C&#65533;	]J&#65533;&#65533;&#65533;&#65533;&#65533;	&#65533;&#65533;&#65533;&#1164;Q&#65533;&#65533;8W+&#65533;A?&#65533;&#65533;&#65533;&#65533;A&#65533;&#65533;
&#65533;]&#65533;6#3&#65533;&#65533;&#65533;,z&#65533;[&#65533;S5K`&#65533;&#65533;q;4O&#65533;&#65533;<&#65533;d,&#65533;.&#65533;&#65533;&#65533;;P&#65533;,&#65533; &#65533;E&#65533;-;&#65533;,&#65533;&#65533;B&#65533;&#65533;{&#1585;3?&#65533;&#65533;<&#65533;&#65533;&#65533;&#65533;&#65533;_&#65533;\&#1541;&#65533;&#65533;0&#65533;&#65533;&l"&#65533;F&#65533;&#65533;&#65533; ,&#65533;3&#65533;&#65533;&#65533;&#65533;H&#65533;&#65533;&#65533;&#65533;&#65533;&#65533;&#65533;p&#65533;)&#65533;&#65533;b+&#65533;&#65533;&#65533;`Z&#65533;eF&#65533;&#65533;C&#65533;1#&#65533;&#65533;&#65533;1&#65533;&#65533;&#65533;&#65533;&#65533;"<&#65533;H2&#1156;&#65533;~r@=D&#65533;&#324;N&#65533;C,]&#65533;&#65533;.k&#65533;&#65533;&#65533;&#65533;&#65533;&#65533;&#65533;z&#65533;&#65533;1&#65533;$&#65533;&#65533;kR&#65533;M&#65533;j&#65533;&#65533;&#65533;&#65533;&#65533;"J6&#65533;E&#65533;&#65533;&#65533;&#65533;&#65533;B&#65533;tAj&#65533;&#65533;=&#65533;JTZ&#65533;/&#65533;&#65533;&#65533;N`&#65533;&#65533;2&#65533;&#65533;&#65533;&#65533;&#65533;54&#65533;l&#65533;8&#65533;&#65533;&#65533;&#1304; !&#65533;8&#65533;&#65533;"s&#65533;&#514;A&#65533;2X&#65533;&#65533;8&#65533;b&#65533;&#65533;&#1133;9a&#65533;Pc&#65533;&#65533;x&#65533;&#65533;&#65533;&#65533;&#65533;&#65533;D4[$&#65533;&#65533;P`&#65533; b&#65533; &#65533;8p&#65533;A&#65533;&#65533;&#65533;;&#65533;(&#65533;&#65533;&#65533;Y&#65533;&#65533;&#65533;&#65533;s!&#65533;&#65533;&#65533;o&#65533;y&#65533;&#65533;W&#65533;]&#65533;&#65533;7A:&#65533; &#65533; &#65533;&#65533;&#65533;
+LH&#202;6&#65533;`&#65533;#&#65533;2&*A&#65533;&#65533; `&#65533;8&#65533;b&#65533;&#1104;5[&#65533;&#65533;Fq1$&#65533;&#65533;&#65533;&#65533;&#65533;<&#65533;&#65533;!&#65533;&#65533;f#o!&#65533;I&#65533;&#65533;4&#65533;0&#65533;,&#65533;&#65533;rK&#65533;`&#65533;&#592;1gLi',y&#65533;&#65533;&#65533;5}Z&#65533;&#65533;j&#65533;9_(&#65533;(&#65533;R&#65533;@&#65533;_&#65533;&#1930;+&#65533;&#65533;"9p&#65533;,&#65533;&#65533;
&#65533;&#65533;&#65533;&#65533;K&#65533;&#65533;&#65533;&#8331;&#65533;&#65533;T&#65533;&#65533;&#65533;&#65533;&#65533;&#65533;L&#65533;b &#65533;&#65533;v8&#65533;&#65533;&#65533;b&#65533;LXF<&#65533;&#65533;j&#65533;&#65533;[S&#65533;&#65533;&#65533;&#65533;\{M]N&#65533;&#65533;ius&#65533;XYD&#65533;&#65533;/&#65533;.ba&#65533;Z&#65533;H6
&#65533;&#65533;&#65533;&#65533;a&#65533;j:&#65533;&#65533;&#65533;=@y&#65533;^;&#65533;&#65533;~]&#65533;&#65533;=&#65533;&#65533;&#65533;>&#65533;&#65533;&#65533;7>L0&#65533;&j&#65533;**&n0&#65533;&#65533;&#65533;&#65533;J&#65533;&#65533;&#65533;&#65533;&#65533;,&#65533;&#65533;&#65533;#&f"&#65533;&#65533;&#65533;Rtj)&#65533;&#65533;!/,&#65533;&#65533;&#65533;A2&#65533;-fF&#65533;&#65533;&#65533; &#65533;3&#65533;&#65533;&#65533;'&#65533;&#65533;&#878;&#65533;&&#65533;&#65533;$a&#65533;	&#65533;&#1044;&4&#65533;&#65533;j&#65533;&#1344; &#65533;&#65533;1&#65533;X&#65533;&#65533;&#65533;l&#65533;e&#65533;Y&#1831;&#65533;@&#65533;&#65533;,m&#65533;Y"&#65533;&#65533;&#65533;Qqx&#65533;&#60546;!L*.&#65533;&#65533;8@&#65533;	,&#65533;x2&#65533;&#65533;&#65533;&#65533;-&#65533;T&#65533;)&#65533;&#65533;&#65533;U&#65533;&#65533;&#65533;if:&#1221;&#65533;eP&#65533;&#65533;&#65533;&#65533;&#65533;&#1460;&#65533;&#65533;a&#65533;r&#65533;c&#65533;&#65533;&#65533;&#65533;M&#65533;c&#65533;LCX&#65533;1#@u&#65533; 2&#65533;&#65533;&#65533;d&#65533;u&#65533;&#65533;QjTc;@A&#65533;&#65533;@&#65533;~Q&#65533;>&#65533;&#65533;&#65533;~&#65533;&#1247;|&#65533;_Pp&#65533;8H&#65533;&#65533;&#65533;&#65533;`!x &#65533;&#65533;&#65533;&#65533;&#384;_T %&#65533;x1	T,&#65533;&#65533;c&#65533;=&#65533;&#65533; !&#65533;&#65533;&#65533;`QCT&#65533;&#65533;"&#65533;&#65533;	^H!Wt&#65533;&#65533;&#65533;&#65533;+&#65533;&#65533;&#65533;(&#65533;:2&#65533;'e&#65533;!P,z&#65533;&#65533;"&#65533;h	&#65533;HF&#65533;&#65533;&#65533;	'&#65533;&#65533;5\R&#65533;	P&#65533;4&#65533;0&#65533;4&#65533;g)&#65533;&#65533;&#65533;Z&#65533;'&#65533;2&#65533;"&#166;&#65533;L&#65533;M&#65533;&#65533;%n&#65533;z&#65533;L&#65533;7&#65533;@&#65533;&#65533;&#65533;&#65533; #\|&#65533;&#65533;&#65533;0&a(`\5H5W&#65533;r&#65533;&#65533;&#65533;&#65533;&#65533;	4cj<&#65533;+
8Kt&#65533;&#65533;&#53941;&#65533;>&#65533;FX&#65533;&#65533;&#65533;b1&#65533;&#65533;&#65533;f&#65533;V,&#65533;&#65533;&#65533;!&#65533;&#65533;&#65533;&#65533;,mY&#65533;D_&#65533;&#65533;WdLcR&#65533;&#65533;y|&#65533;&#65533;&#779;?&#65533;&#65533;^}&#52555;@6&#65533;&#65533;ZPR0&#65533;&#65533;<&#535;bT&#65533;fL&#1420;&#65533;&#65533;<&#65533;C8&#65533;&#65533;&#65533;&#65533;&#65533;S&#65533;&#65533;&#65533;D&#65533;&#65533;E&#65533;lK&#65533;V&#65533;%&#65533;&#65533;&#65533;&#65533;&#65533;&#65533;H$&#65533;)&#65533;&#65533;L&#65533;&#65533;&#65533;&#65533;:&#1536;	&#65533;b&#65533;&#65533;&#65533;&#65533;&#65533;hR&#65533;*&#65533;&#1424;&#65533;K&#65533;&#65533;4&#65533;&#65533;&#65533;i(&#65533;u&#65533;&#65533;&#65533;7&#65533;(&#65533;y&#65533;j&#65533;&#65533;A&#65533;&#65533;&#65533;E$&#65533;&#218;1L!Ej&#65533;&#65533;&#65533;M)&#65533;&#65533;&#65533;Lg!&#65533;I&#65533;&#65533;&#65533;&#65533;&#65533;&#65533;$`2&#65533;&#65533;&#65533;PQP&#65533;i&#65533;gH&#65533;&#65533;&#65533;*F&#65533;&#65533;r&#65533;B&#65533;QJ&#65533;&#65533;&#65533;&#65533;&#65533;&#65533;c&#65533;;&#65533;&#65533;&#65533;6&#65533;[&#65533;8e&#1457;&#418;(&#65533;&#65533;1&#65533;K&#466;&#65533;&#65533;NW5&#65533;&#65533;o&#65533;%&#65533;x@&#65533;&#65533;3h@&#65533;&#65533;&#1024;n&#65533;"&#65533;&#65533;z&#65533;&#65533;&#65533;&#65533;&#65533;#&#65533;~HA5(f5&#65533;K)&#65533;&#65533;&#208;hPC&#65533;&#65533;&#65533;0&#65533;0@)&#65533;Er&#65533;&#65533;&#65533;\&#65533;K&#65533;&#65533;&#65533;sm&#65533;&#65533;&#65533;S&#65533;ga@D9p&#65533;&#65533;&#65533;fr'"&#1026;
`i&#65533;6&#65533;Qt&#65533;&&#65533;&#65533;&#65533;&#65533;&#65533;RB[B&#65533;j&#65533;&#65533;.&#65533;&#65533;&#65533;&#65533;t&#65533;&#65533;I&#65533;!h&#65533;&#65533;&#65533;"s+&#65533;M)Z&#65533;&#65533;_"&#65533;&#65533;!Jq&#65533;]&#65533;&#65533;!&#65533;3&#65533;~a&#65533;D&#65533;,q[XB&#65533;&#65533;D&#65533;J&#65533;&#65533;&#65533;&#65533;&#65533;82&#65533;AU9&#65533;&#1404;&t0&#65533;kw&#65533;&#65533;R&#65533;v&#65533;yC	0$&#65533;&#65533;v&#65533;kw&#65533;&#65533;&#65533;&#65533;2@&#65533;&#65533;&#65533;849&#65533;&#1774;&#65533;4Pw&#65533;&#65533;4&#65533;&#65533;&#65533;&#65533;sqXz&#65533;&#65533;-ny&#65533;&#65533;&#65533;&#65533;Dg&#65533;&#65533;(&#65533;>&#65533;P&#65533;&#65533;&#65533;&#65533;&#1198;&#65533;X&#65533;y&#65533;|KQ&#504;&#65533;&#65533;&#65533;` 0&#65533;m=&#65533;"&#65533;G&#65533;&#65533;&#65533;&#65533;&#65533;<&#65533;&#65533;>oh&#1602;&#65533;&#65533;&#65533;&#65533;L&#65533;&#65533;&#65533;L`&#65533;Q{W&#65533;&#1949;Q&#65533;h2&#65533;&#35614;&#65533;&#65533;K&#65533;&#65533;`&#65533;&#65533;&#65533;2@&#65533;&#65533;|&#65533;&#65533;p&#65533;&#65533;&#65533;@&#65533;&#65533;&#65533;-38&#65533;&#65533;&#65533;&#65533;7&#65533;2]vj&#65533;&#65533;k&#65533;e^D&#65533;0&#65533;&#65533;&#65533;"&#65533;T&#65533;&#65533;\3~n~s&#65533;S&#65533;&#65533;B" &#65533;&#65533;&#65533;Q&#1902;&#65533;&#65533;&#65533;&#65533;f&#716;&#65533;&#65533;&#65533;&#65533;&#65533;<&#65533;F[cQ&#65533;&#65533;&#65533;RW(&#65533;&#65533;&#65533;cRG&#65533;\u,cM@&#65533;&#65533;&#65533;&#65533;&#65533;,&#65533;&#65533;&#65533;&#65533;d&#204;&#65533;[v&#65533;#&#65533;&#65533;~&#65533;&#723;3&#22509;H&#65533;&#65533;~3l&#65533;~*1&#65533;&#65533;&#65533;&#65533;"l&#65533;yo&#65533;3&#65533;&#65533;&#65533;&#65533;&#65533;&#65533;@o&#65533;Af2&#65533;&#65533;C:@&#65533;&#65533;&#65533;h&#65533;&#65533;&#65533;Js?H&#65533;_&#65533;\p&#65533;N&#65533;n&#65533;	&#65533;&#65533;	&#65533;&#1106;
&#65533;z&#65533;&#65533;&#65533;&#65533;x
&&#65533;/&#109585;/0&#65533;(&#65533;(&#65533;&#65533;:&#65533;&#65533;c&#65533;&#65533;&#65533;&&#65533;{&#65533;&#65533;H" `&#65533;Z&#65533;8&#65533;&#65533;X(<&#65533;&#65533;IQ&#65533;] &#65533;&#1538;#4&#65533;&#65533;W&#65533;&#65533;b&#65533;&#65533;<&#1459;&#65533;&#528;&#65533;D&#65533;X&#65533;&#65533;&#1155;&#65533;=&#65533;&#65533;x&#65533;Ez&#65533;&#31238;r&#65533;&#65533;jx&#1417;&#65533;&#65533;&#1538;i0&#65533;]I&#65533;A(&#65533;-&#65533;@X&#65533;&#65533;&#65533;&#65533;D &#65533;>@&#65533;.&#65533;&#65533;`&#65533;&#65533;&#65533;&#65533;Xp>$&#1541;&#65533;&#65533;&#65533;.&#65533;&#65533;&#65533;3[&#65533;? &#65533;&#65533;a&#65533;6s' &#65533;&#65533;Q&#65533;&#65533;X&#65533;&#65533;3&#65533;&#65533;A&#65533;&#65533;9&#65533;x&#65533;&#65533;&#65533;&#65533;&#65533;&#65533;&#65533;K&#65533;K\E&#65533;FC&#65533;r&#65533;6&#65533;D&#65533;&#65533;\&#65533;&#65533;&#65533;&#65533;&#65533;:&#65533;&#65533;9X&#65533;&#65533;&#65533;s	.&#65533;&#65533;0&#65533;:/&#65533;&#65533;&#1482;  &#65533; &#65533;&#65533;l&#65533;L&#65533;&#65533;&#65533;&#65533;&#65533;F &#65533;rt_c &#65533;&#65533;&#65533;&#65533;Ks&#65533;&#65533;iC&#65533;&#65533;&#65533;A&#65533;` &#65533;-@&#65533;&#65533;&#411;&#65533;J&#65533;&#65533;&#65533;&#65533;&#65533;6&#65533;3&#65533;B&#65533;&#65533;&#65533;&#65533;&#65533;B&#65533;B&#65533;&#65533;&#65533;&#65533;7(+&#65533;Z$!&#65533;H&#65533;h&#65533;0&#65533;[J&#65533;703&#65533;9&#65533;&#65533;&#65533;&#65533;4&#65533;&#65533;AH&#65533;@&#176;&#65533;& &#65533;&#65533;&#65533;U&#65533;&#65533;t&#65533;@&#65533;,&#65533;&#65533;&#65533;&#65533;&#498;>Z&#65533;&#613;0&#65533;JI&#65533;	&#65533;&#65533;&#65533;Xa&#65533;Mt3dB&#65533;@&#65533;(=&#65533;
&#65533;R&#52430;&#65533;&#65533;&#65533;|&#65533;&#65533;&#65533;*&#65533;V,&#65533;&#65533;&#65533;&#65533;u&@&#65533;&#65533;#&#65533;&#65533;&#65533;-&#65533;&#65533;E&#65533;ACq&#65533;&#65533;&#65533;b&#65533;&#65533;&#65533;&#65533; &#65533; &#65533;z	&#65533;&#65533;9&#1786;&#65533;9&#65533;ft&#65533;&#65533;
OD/&#65533;"(&#65533;&#65533;8[&#65533;&#65533;zt&#65533;^&#65533;&#65533;_&#1025;&#65533;&#191;j&#65533;tB&#65533;&#65533;`&#1587;K&#65533;&#65533;A&#65533;&#160;&#65533;&#65533;9&#65533; @i&#65533;(,lK&#65533;- &#65533;BT&#65533;S&#65533;&#65533;iH3h&#65533;2&#65533;5j&#65533;.&#65533;&#65533;Zq&#65533;&#65533;a.&#65533;t1&#65533;&#65533;.&#65533;&#65533;&#65533;5x&#65533;p0&#65533;&#65533;&#65533;PoI&#65533;8&#65533;&#65533;&#65533;&#65533;&#65533;	&#65533;(c &#65533;&#65533;&#65533;I&#65533;)&#65533;|&#65533;&#65533;A&#65533;X&#1027;)H&#65533;&#65533;&#65533;&#65533;@J&#65533;<`^&#65533;&#65533;&#65533;a&#65533;&#65533;P	A9&#65533;&#65533;&#1106;:D&#65533;&#65533;(`&#65533;&#65533;Z&#65533;w&#65533;&#65533;&#65533;&#65533;&#65533;&#65533;&#65533;7a &#65533;&#1279;&#65533;-@&#65533;dJahX&#65533;a4&#65533;)i?^&#1296;&#65533;&#65533;&#65533;"&#65533;&#65533;)&#65533;:&#65533;&#65533;&#65533;o&#65533;&#65533;&#895;&#65533;&#65533;&#65533;S&#65533;6!Gi&#65533;&#65533;&#65533;A&#65533;&#65533;t&#65533;Lc;&#65533;`M&#65533;\&#65533;&#480;&#65533;;&#65533;&#65533;&#65533;&#65533;4&#320;u-&#65533;I
i&#65533;&#65533;fH0j:&#65533;@;&#65533;h&#65533;&#65533;&#65533;&#990;<&#65533;,&#65533;P&#65533;&#652;E&#65533;&#65533;&#65533;x&#65533;&#65533;h&#65533;&#776;X&#65533;&#65533;&#65533;&#65533;-&#65533;*&#65533;:&#65533;(&#65533;&#65533;tP&#65533;&#65533;&#65533;P&#65533;8&#65533;{&#65533;IxpC&#1024;&#65533;&#65533; dH&#65533;	`T&#65533;8&#65533;A=M&#65533;@I&#65533;%&#65533;^&#65533;!H &#65533;&#65533;CJ0;&#65533;^x&#65533;&#65533;A&#65533;_&#65533;&#1065;&#65533;%&#65533;@9&#65533;&#65533;.&#65533;yA&#65533;&#65533;&#65533;&#65533;&#65533;!&#65533;&#65533;&#65533;&#65533;&#65533;?&#65533;&#65533;&#65533;&#65533;&#65533;3&#65533;&#65533;0&#65533;i4&#65533;G&#65533;E&#65533;`&#65533;"qC&#65533;j&#65533;9 Wl&#65533;&#65533;sFd&#768;&#65533;:.$&#65533;_0;&#65533;X&#65533;&#65533;&#65533;`&#65533;&#65533;Z&#65533;'=x&#65533;-5X=GG&#65533;; &#65533;&#65533;35&#65533;&#65533;&#65533;qkl&#65533;0&#65533;&#65533;{4#p0&#65533;&#65533;&#65533;%(&#65533;j&#65533;&#65533;&#65533;&#65533;&#65533;P>&#65533;1&#65533;xN&#65533;&#65533;'|&#65533;&#65533;&#65533;&#65533;-&#65533;&#65533;&#65533;8&#65533;f O&#65533;y7&#65533;Ix&#65533;+&#65533;%jP&#65533;&#65533;&#1280;A&#65533;&#65533;IJz&#65533;&#65533;U%&#65533;ri&#65533;X&#65533;&#65533;I&#65533;e&#65533;&#65533;`&#65533;&#65533;)Fp>,&#65533;&#65533;&#65533;y&#65533;3\:V&#65533;RV&#65533;P&#65533;&#65533;&#337;&#65533;M&#65533; &#65533;	ql&#339;0-&#65533;&#65533;&#65533;&#65533;&#65533;&#65533;&#65533;&#457;&#65533;&#65533;&#65533;&#65533;&#65533;H;/&#65533;X&#65533;SS&#65533;&#65533;&#65533;&#65533;&#1796;&#65533;P%&#416;&#1151;I&#65533;&#65533;)&&#65533;+&#65533;&#65533;H5&#65533;~=.&#65533;j&#65533;V&#65533;W&#65533;b&#65533;p}&#65533;&#65533;<&#65533;LXs&#65533;&#65533;s&#65533;u>C&#1536;&#65533;S &#65533;&#65533;&#1274;&#1275;_&#65533;&#65533;&#65533;x&#65533;&#65533;&#65533;&#65533;7(&#65533;&#65533;h&#65533;hF&#65533;h&#65533;XY&#65533;&#65533;&#65533;5N&#65533;&#65533;6&#1393;&#65533;&#65533;&#65533;&#65533;&#65533;cY&#65533;&#65533;&#65533;i&#65533;B&#65533;q&#65533;.&#65533;&#65533;&#65533;&#65533;&#65533;&#65533;O&#65533;75&#65533;&#65533;5,&#65533;)i&#65533;=
@&#65533;ZH&#65533;&#65533;0!S&#65533;&#4210;&#1052;&#65533;&#65533;&#990;&#65533;&#65533;%&#65533;&#65533;PR&#65533;&#65533;&#65533;3&#65533;,&#65533;F&#65533;&#65533;&#65533;2&#65533;&#65533;1&#65533;&#65533;&#65533;&#65533;J&#65533;&#65533;&#65533;&#2018;&#65533;<&#65533;&#65533;&#65533;[&#65533;a&#65533;El5&#65533;&#65533;(X&#65533;&#65533;&#65533;&#1825;&#65533;l %	&&#65533;-&#65533;_B&#1490;c&#65533;&#65533;q&#1480;&#65533;?&#65533;&#65533;XM&#65533;&#65533;!&#65533;&#65533;&#65533;(Q+4&#65533;&#65533;?&#65533;&#65533;u&#65533;&#65533;%&#65533;&#65533;E&#65533;&#65533;&#1880;l&#65533;&#65533;8X&#1217;&#65533;ED&#65533;&#65533;&#65533;R1-^G&#65533;(rL&#65533;&#65533;r&#65533;&#65533;&#758;h3&#65533;`&#65533;&#65533;&#65533;^&#65533;&#65533;&#65533;&#65533;XG %&#65533;%&#65533;&#65533;X0&#65533;&#65533;&#65533;&#65533;&#65533;&#65533;+&#65533;&#65533;7 &#65533;7ay&#65533;&#65533;&#65533;&#65533;&#65533;&#65533;&#65533;&#65533;:h&#33614;&#65533;&#65533;Aj&#65533;&#65533;d&#65533;J&#65533;&#65533;j&#65533;NI"&#65533;&#65533;8&#65533;Z]&#65533;O&#65533;&#65533;O&#65533;&#65533;<1*%&#65533;Y&#65533;&#65533;&#65533;`&#65533;#V&#65533;&#65533;&#65533;Xd&#65533;&#65533;	&#65533;&#65533;`&#65533;D6&#65533;Kw&#65533;4&#65533;&#65533;&#65533;&#65533;&#65533;&#564;!&#65533;Z&#65533;=&#65533;&#65533;&#65533;&#65533;&#65533;&#65533;&#65533;&#65533;&#65533;&#65533;&#65533;!^&#511;H39bee&~42%)#&#65533;&#65533;1&#65533;&#65533;&#65533;&#1561;H&#65533;&#65533;4&#65533;&#831;0S&#65533;Li&#65533;a&#65533;&#65533;&#65533;X^@c&&#65533;CP&#65533;Dt>&#65533;&#65533;(WtF&#65533;R&#65533; &#65533;"@&#65533;&#65533;&#65533;l3&#65533;S&#65533;8&#65533;&#1278;&#65533;.`&#65533;&#65533;&#65533;&#65533;$ &#65533;$H&#65533;&#65533;D^&#65533;l&#65533;0T)0$xk&#65533;A&#65533;&#65533;&#65533;E&#65533;&#65533;&#65533;N&#65533;&#65533;&#65533;t&#65533;}&#65533;7&#65533;!&#65533;3&#65533;&#65533;J&#29702;,&#65533;L&#65533;#@&#65533;A&#65533;=&#1201;&#65533;i&#65533;&#65533;\&#65533;&#65533;SY5&#65533;&#65533;&#65533;&#65533;R#%h&#65533;Y&#65533;&#65533;] &#65533;&#65533;&#65533;&#65533;@&#65533;e6J	?i?&#65533;P&#65533;&#65533;&#65533;&#65533;&#65533;A.m&#65533;&#65533;&#65533;&#65533;E&#65533;&#65533;/d*&#65533;&#65533;&#65533;&#65533;&#65533;!^@&#1521;p^:&#65533;HW&#65533;`W&#65533;&#65533;;&#65533;&#65533;&#65533;&#65533;[&#65533;?&#65533;&#65533;&#65533;&#65533;OcF&#65533;&#65533;&#65533;h&#65533;?&#65533;&#65533;B&#65533;3]&#65533;}&#65533;&#65533;X&#65533;(&#65533;Ct&#65533;Yp&#65533;b&#65533;&#65533;&#65533;Qk%&#65533;c&#65533;&#65533;&#65533;&#65533;&#2018;W&#65533;&#65533;VS" &#65533;g&#65533;&#65533;^&#65533;&#1753;&&#65533;&#65533;&#65533;,&#65533;&#65533;y&#65533;&#65533;1d&#65533;&#65533;&#65533;&#65533;6B[&#65533;&#65533;\I&#65533;&#65533;0D&#65533;&#65533;&#65533;]&#65533;ok&#65533;f&#65533;&#65533;7&#65533;&#65533;#&#65533;8&#65533;r&#65533;&#65533;;P2+h3|&#65533;Y]d&#65533;&#65533;I&#65533;&#65533;i&#65533;Zkv&#65533;D|&#65533;] &#65533;Y&#65533;&#65533;]h&#65533;&#65533;&#65533;3&#65533;&#65533;&#65533;&#774;&#65533;&#65533;&#65533;&#65533;
a&#65533;&#65533;&#65533;&#65533;&#65533;&#65533;&#65533;F&#65533;&#65533;&#65533;&#65533;	:&#65533;	&#65533;&#65533;&#65533;Gt~&#704;f&#65533;Jg&#65533;&#65533;(&#65533;_&#65533;&#65533;&#1828;K&#65533;&#65533;l&#65533;&#65533;4y&#65533;&#65533;4&#1895;#&#65533;V&#65533;&#65533;2 P&#65533;W2&#65533;&#65533;&#1889;&#65533;	&#65533;F/E &#65533;i&#65533;C&#65533;&#65533;`&#65533;8&#65533;&#65533;(&#65533;/n&#65533;.&#65533;p&#65533;AcRG&#65533;4]&#65533;6g&#65533;&#65533;n&#65533;?&#65533;@&#65533;$&#65533;O|&#65533;&#65533;1X&#65533;&#65533;&#65533;&#65533;&#65533;&#65533;&#65533;_&#1753;&#65533;&#65533;=&#65533;&#65533;s&#65533;+&#65533;Gm&#65533;&#65533;F}&#65533;&#65533;e&#65533;&#1355;&#65533;&#65533;&#65533;&#912;I&#65533;;(3$8<&#65533;+&#65533;&#65533;&#65533;=%&#65533;w&#65533;>,&#65533;#[&#65533;&#65533;&#65533;) T&#65533;%&#65533;&#498301;e&#65533;&#65533;&#65533;&#65533;&#65533;x&#65533;&#65533;&#672;&#65533;a&#65533;(|&#65533;q&#65533;&#65533;<!&#65533;&#65533;&#65533;J&#65533;n&#65533;&#302;&#65533;	&#25256;?QV(&#65533;Hj&#465;JW&#65533;&#65533;hG&#65533;?&#65533;&#65533;1E&&#65533;&#400;&#65533;&#65533;&#65533;&#1856;&#65533;&#65533;o&#65533;&#787;&#65533;&#65533;B&#65533;&#65533;L&#65533;"G&#65533;P&#65533;l&#65533;&&#65533;m&#65533;v&#65533;h&#65533;{&#65533;q"&#65533;%%G&#65533;8&#65533;!%&#65533;&#65533;&#65533;&#65533;&#65533;GW&#65533;^&#65533;&#65533;=Wi&#65533;(&#65533;p&#65533;&#65533;S&#65533;:,t&#65533;&#65533;?&#65533;&#65533;&#65533;O&#1792;&#65533;&#1228;&#65533;&#65533;7&#65533;&#65533;&#857;#&#65533;o&#65533;&#65533;p	15&#65533;&#65533;5t&#65533;Ax_&#65533;&#1024;D&#65533;o&#1152;&#65533;&#65533;0&#65533;&#65533; [\^&#65533;?&#65533;&#65533;V&#65533;&#65533;Bf&#65533;&#65533;&#65533;&#345;H&#65533;&#65533;&#65533;&#65533;&#65533;+&#47616;&#65533;&#65533;k&#65533;&#65533;D&#65533;P&#65533;S&#65533;&#65533;F&#65533;&#65533;&#65533;9&#65533;2-&#65533;&#1363;&#65533;t&#65533;!&#65533;o&#659;&#65533;&#65533;P&#65533;#(&#65533;h8&#65533;&#65533;&#65533;:EG.nW&#65533;&#65533;&#65533;&#1939;&#65533;={&#65533;&#65533;&#65533;(jRW&#65533;&#34849;&#65533;&#65533;(&#65533;&#65533;(iT&#65533;&#65533;@&#65533;8&#65533;&#65533;&#65533;Z@D7&#65533;&#65533;(&#65533;#^&#65533;&#65533;&#65533;v&#65533;&#65533;|aj&#65533;LQ&#65533;&#65533;F&#38592;> &#65533;:~H&#65533;&#65533;8&#65533;j&#65533;6&#65533;k&#65533;9&#65533;&#65533;oPQZ&#65533;&#65533;&#1980;f&#65533;&#65533;7j&#65533;&#65533;&#65533;g&#1131;i&#65533;&#65533;J7H&#65533;{+&#65533;&#65533;&#65533;a&#65533;&#65533;&#65533;j&#65533;&#65533;:\d&#65533;&#65533;zR&#65533;l&#65533;e&#65533;@&#65533;&#65533;Q&#65533;e&#65533;1,&#65533;z&#65533;&#1589;dI&#65533;j&#65533;!&#65533;D&#65533;&#65533;n@&#65533;E&#65533;<&#65533;&#65533;&#65533;&#65533;8p&#65533;(&#65533;#&#65533;~&#65533;&#65533;u&#65533;&#65533;.&#65533;&#65533;C&#65533;&#65533;K`&#65533;l(&#65533;&#65533;&#65533;&#594;!&#65533; t&#65533;	 &#65533;0&#65533;W
`8&#65533;@@&#65533;&#65533;b&#65533;P&#65533;&#65533;&#65533;&#65533;9&#65533;D2&#65533;&#478; 1&#65533;&#65533;&#65533;&#65533;#&#65533;&#65533;&#65533;&#186;v&#65533;[bo+Q&#65533;&#65533;\&#65533;B&#65533;&#1355;a {8&#65533;&#65533;&#65533;d&#65533;#&#65533;&#65533;&#65533;&#65533;&#65533;&#65533;F&#65533;D&#65533;EM!&#65533;&#65533;G&#65533;&#65533;&#65533;b&#65533;&#1587;&#65533;F&#65533;	`&#65533;&#65533;&#65533;
&#65533;:t&#65533;&#65533;D&#65533;&#65533;&#1377;`&#65533;&#65533;&#65533;-&#65533;9p&#65533;i&#65533;@&#65533;(V&#65533;7o&#65533;0b&#65533;&#65533;&#65533;&#65533;ESbM&#65533;&#65533;={&#65533;&#65533;&#65533;H/&#1794;&#65533;&#65533;&#65533;&#65533;hk&#65533;&#42215;&#65533;&#65533; &#65533;&#65533;
Pp&#65533;1$bA&#65533;w&#65533;@5&#1248;&#65533;_(&#65533;A 
1P&#65533;&#65533;&#65533;B&#65533;&#65533;&#65533;mQM	"&#65533;C&#65533;;&#65533;P&#65533;&#65533;&#561;&#65533;4&#65533;DMt`c&#65533;P&#65533;R3P4&#65533;&#65533;?f&#65533;&#65533;m4&#65533;G`1&#65533;&#65533;J&#65533;l0&#65533;!.9 &#65533;,49&#65533;GL&#65533;&#65533;&#65533;9m&#150;&#65533;&#65533;@4I1&#65533;z&#65533;f-l&#65533;>&#65533;&#816;GI{D&#65533;&#65533;&#65533;`&#65533;&#65533;&#65533;&#65533;I&#65533;&#65533;,&\1v&#65533;Z&#65533;&#65533;B&#65533;
+\&#65533;W`{&#65533;I&#65533;&#524;04D&#65533;&#65533;&#65533;&#65533;&#65533;&#65533;g?!&#65533;&#65533;^!I&#65533;Fw
&#65533;&#65533;&#65533;&#65533;/HSH&#65533;&#65533;&#65533;o%&#65533;&#65533;&#454;&#65533;&#65533;q&#65533;S&#65533;RPG{&#65533;&#65533;H502&#65533;xot&#65533;&#65533;tj&#65533;G&#65533;&#65533;-&#65533;]u&#65533;=&#65533;E&#65533;&#569;&#65533;r&#65533;5 D&#65533;&#65533;UX&#65533;&#65533; 28u&#65533;&#65533;:k
&#65533; &#65533;&#65533;o&#65533;LH&#65533;"B&#65533;L}$&#1028;	$&#65533;&#65533;4% &#65533;&#65533;&#65533;L&#65533;K&#65533;&#65533;D5&#65533;(&#65533;52&#65533;&#65533;DHU&#65533;E@b &#65533;E&#65533;&#65533;l$H&#65533;&#65533;&#65533;&#65533;zm&#65533;$&#65533;C;0S&#65533;&#65533;r&#65533;&#1496;Y&#65533;q&#65533;*UTT&#65533; &#65533;n&#65533;&#65533;&#512;&#65533;u&#65533;&#65533;&#65533;&#65533;A$&#65533;&#65533;d&#65533;&#65533;/&#65533;&#65533;c&#65533;I&#65533;5v&#65533;&#65533;&#65533;&#65533;&#65533;U)1`&#65533;&#65533;z	&#65533;&#65533;1f&#65533;o&#65533;b&#65533;&#65533;&#65533;&#65533;&#65533;&#65533;u>+&#65533;wz&#65533;&#65533;&#65533;	&#65533;*&#65533;o`&#65533;&#65533;rmI&#65533;&#65533;G&#65533;&#65533;&#65533;&#474;&#65533;&#65533;&#65533;&#51201;|&#65533;Zg&#65533;u&#65533;q#&#2045;1.#&#65533;&#65533;&#65533;P&#65533;T&#65533;&#65533;<{	t&#65533;&#65533;wf| &#65533;&#65533;&#65533;h&#65533;&#65533;S`@&#65533;0H&#65533;&#65533;&#65533;&#65533;&#65533;w&#65533;1&#65533;&#65533;&#65533;&#65533;	&#65533;&#65533;E&#65533;Hb$&#65533;&#65533;&#65533;-&#65533; &#65533;&#65533;Y&#65533;\&#65533;f2&#65533;&#1360;ns9Z&#65533;L,*&#65533;&#65533;gD3&#65533;^XC.1&#1120;&#65533;&#65533;in&#65533;&#65533;Bp&#65533;&#65533;pW&#65533;Bd-k&#34455;>&#65533;&#65533;&#65533;E`&#65533;Xd@*@&#713;C\6p&#65533; 1&#65533;Uu!.&#65533;&#65533;o&#65533;J&#65533;&#65533;(#&#65533;O%A&#65533;&#65533;&#65533;&#309;@&#65533;H&#65533;e&#65533;dW&#65533;*0u&#65533;THN&#65533;&#65533;!&#65533;&#65533;]&#65533;&#65533;"&#65533;&#1672;&#65533;$pHm&#65533;&#65533;&#65533;wh]&#65533;&#65533;&#65533;d&#65533;9]&#65533;#&#65533;&#65533;&#65533;Xt&#65533;:&#65533;&#65533;xx&#65533;D'H&#65533;&#65533;P&#65533;&#65533;&#65533;&#65533;Mu&#65533;&#65533;&#65533;s&#65533;<&#65533;&#65533;&#65533;1&#65533;
t&#65533;&#65533;D&#65533;`&#65533;85&#65533;w&#65533;&#65533;B1xP&#65533;,&#65533;&#65533;h&#65533;&#65533;&#65533;b?\&#792;&#65533;&#65533;&#65533;&#65533;&#65533;&#65533;&#625;>t	D&#65533;&AX&#65533;&#65533;&#65533;&#65533;&#65533;AB&#65533;T&#65533;&#65533;&#65533;E<&#65533;@&#65533;@&#65533;k*&#65533;`n&#1113;&#65533;d &#65533;&#65533;&#65533;4&#65533;kXc&#65533;&#65533;&#65533;&#65533;&#65533;
&#65533;b&#65533;&#65533;,&#65533;b4&#65533;)&#65533;&#65533;&#65533;4&#65533;1`M&#65533;&#65533;&#786;hC&#65533;D`&#65533;8&#65533;2&#65533;&#1062;N&#65533;EtP3&#65533;X&#65533;3n&#65533;&#65533;&#65533;>3&#65533;4&#65533;Q&#65533;0&#65533;_&#65533;2+VP0HLR&#65533;&#65533;&#65533;&#65533;&#65533;&#65533;@!&#65533;&#65533;&&#65533;&#65533;(tQ&#65533;`&#65533;rl.-&#65533;#&#65533;f&#65533;oB&#65533;5{&#65533;&#65533;^w&#65533;&#65533;8&#143;&#65533;$!&#65533;$&#65533;&#65533;&#65533;nA]&#65533;v&#65533;&#65533;&#65533;&#65533;&#65533;:&#65533;&#65533;],&#65533;&#65533;X&#65533;&#65533;&#864;&#65533;n>&#65533;&#65533;R6OZ&#65533;@	&#65533;&#65533;&#65533;&#65533;<&#65533;&#65533;<@3&#65533;&#65533;P&#65533;&#65533;z&#65533; vP&#65533;&#65533;&#65533; f&#65533;&#65533;P&#65533;&#65533;}&#65533;
$
,&#1292;d&#65533;&#65533;,AJ0&#65533;-$&#65533;d'CHB&#65533;&#65533;&#65533;&#65533;!&#65533;cV&#65533;Z&#65533;H=[g;&#65533;&#65533;&#65533;x*w{&#65533;LgjC&#65533;s&#65533;X&#65533;&#65533;NZ&#65533;&#65533;"&#65533;7&#65533;&#65533; &#65533;&#65533;P&#65533;A%1&#65533;F0N&#65533;&#65533; &#65533;-&#65533;&#65533;E&#65533;&#65533;-@-4c&#65533;&#65533;x&#65533;A&#65533;&#65533;
&#65533;&#65533;_&#65533;&#65533;&#65533;.U&#65533;&#65533;&#1974;&#65533;&#65533;&#65533;4d&#65533;7&#1171;&#65533;h&#65533;*Y&#65533;*R9UcI~q$
)#&#65533;&#65533;&#65533;&#65533;&#65533;&#65533;UpU,3&#65533;&#65533;o&#65533;&#65533;:&#65533;&#65533;&#65533;&#65533;&#65533;$&#65533;&#65533;#;X&#65533;&#65533;j&#65533;&#65533;[i&#65533;&#65533;&#1813;&#65533;&#65533;&#65533;&#65533;&#65533;&#65533;.&#65533;$&#65533;&#65533;&#65533;&#65533;&#65533;&#65533;&#65533;D&#65533;&#65533;:&#65533;&#65533;a&#65533;&#65533;p&#65533;&#65533;&#65533;@NY&#65533;&#65533;b&#1025;	&#65533;&#65533;&#65533;&#65533;z&#65533;&#65533;}H&#65533;
>&#65533;50&#65533;&#65533;&#65533;l&#65533;~#&#65533;&#65533;6!6zH&#65533;&#65533;
&#65533;&#65533;5k&#65533;HG&#65533;&#65533;3&#65533;S%&#65533;)&#662;O&#65533;&#65533;I{.f&#65533;&#1848;&#65533;&#65533;&&#65533;&#65533;&#65533;]&#65533;kB:&#65533;&#65533;&#65533;>#t;&#65533;Qj&#65533;&#65533;
c&#65533;&#65533;x&#65533;U&#65533;&#65533;&#65533;@&#65533;&#65533;n&#65533;T&#65533;&#65533;&#1589;5&#65533;\&#65533;&#65533;I&#65533;&#65533;&#65533;)
${P&#65533;&#65533;&#65533;T&#65533;S*&#65533;&#952;T&#65533;tF&#65533;M&#65533;G0&#65533;&#65533;%&#65533;f&#65533;V&#65533;&#65533;&#65533;&~&#65533;2q&#65533;&#65533;SH&#65533;&#65533;x{(&#65533;&#65533;"e&#65533;&#65533;)l&#65533;&#65533;&#65533;v&#65533;&#65533;4&#65533;&#65533;&#1369;&#65533;&#65533;&#65533;&#65533;Y&#65533; &#65533;jhO&#65533;H&#276;&#65533;&#65533;&#65533;v1(&#65533;&#65533;&#65533;`&#65533;^ &#65533;1&#549;p&#65533;&#65533;.&#65533;&#65533;c&#65533;&#65533;&#65533;&#65533;cL&#65533;&#65533;&#65533;Q&#65533;&#65533;&#65533;!&#65533;-&#65533;Dr@&#65533;l&#65533;E*Y&#65533;&#65533;&#65533;[&#65533;b&#65533;&#65533;&#65533;&#65533;Lpg|4t&#65533;&#65533;[za&#65533;&#65533;Vo6&#65533;)&#65533;&#65533;&#65533;=HVM&#65533;J&#65533;&#65533;0&#65533;)L&#65533;	0&#65533;:&#65533;&#65533;t&#65533;m&#65533;&#1037;c&#65533;t&#65533;"&#65533;1B&#65533;&#65533;!&#65533;:4&#65533;&#65533; .&#65533;&#65533;\&#65533;=&#65533;-&#65533;&#65533;T&#65533;\&#1369;&#65533;&#65533; &#65533;~*J&#65533;!uF&#65533;&#65533;Ie&#65533;!&#65533;!&#65533;H)&#65533;UZ&#65533;&#65533;i&#65533;b+<)&#65533;9&#65533;&#900;e1&#65533;&#65533;8&#65533;y&#65533;&#65533;;&#65533;F&#65533;&#65533;B&#65533;&#65533;&#65533;GoFBg:&#65533;&#65533;N}&#65533;CK
&#65533;&#1938;'&#65533;c &#65533;&#1423;&#65533;&#65533;B,V&#1036;Z &#65533;xr&#65533;&#65533;&#65533;&#65533;&#65533;!9&#65533;I
J&#65533;3<&#65533;&#65533;@&#65533;&#65533;&#65533;&#65533;\&#65533;&#65533;&#65533;&#65533;&#65533;&#65533;&#65533;![&#65533;Bts&#65533;&#65533;&#65533;&#65533;EKD&#50575;X&#65533;&#65533;qD9&#65533;Sp&#968;F&#1241;&#65533;&#65533;@&#1281;&#65533;)&#1712;%Z&#65533;B	E<&#65533;LDH&#65533;&#65533;&#65533;$&#65533;&#65533;q&#65533;0&#65533;nxW8&#65533;^x&#65533;&#65533;P|	&#65533;u@"&#65533;(&#65533;Q&#65533;S&#65533;&#65533;hd&#65533;&#65533;a`&#65533;P&#65533;M&#65533;&#598; 
&#65533;4&#65533;&#65533;&#65533;,&#65533;LI&#65533;i&#65533;=A&#65533;I&#65533;t-U&#65533;4&#65533;q&#65533;d&#65533;&#65533;&#65533;&#65533;a&#65533;&#65533;&#65533;X9&#65533; @&#65533;&#65533;&#65533;F	&#65533;&#65533;qD&#65533;&#65533;&#65533;G)!R\K%]&#65533;%&#65533;&#65533;d&#65533;[	"[A&#65533;&#65533;|l &#65533;(&#65533;x&#65533;&#65533;&#65533;@"&#65533;c&#65533;&#65533;&#65533;
P&#65533;&#65533;`&#65533;&#65533;tA5`YBc5$&#65533;&#65533;"<&#65533;"&#65533;Bp&#65533;+&#65533;&#65533;  &#65533;&#65533;&#65533;v&#65533;|&#65533;&#65533;&#65533; &#65533;$B,D&#65533;&#65533;v&#65533;\C&#65533;&#65533;&#65533;V&#65533;&#65533;
:%IY&#65533;&#65533;&#65533;&#1516;&#65533;&
&#65533;&#65533;<%Z&#65533;&#65533;[H&#65533;&#65533;&#65533;&#65533;5&#65533;&#65533;&#65533;A4T*&#65533;0&#65533;&#65533;<&#65533;&#65533;&#65533;&#65533;&#65533;&#65533;xMSP&#65533;&#65533;&#65533;n&#65533;@o&#65533;&#65533;&#65533;&#65533;=&#65533;58&#65533;&#1512;&#65533;&#65533;&#65533;&#65533;&#65533;&#65533;5<J&#65533;&#1812;&#65533;P<J1Xa&#65533;8fX	fl&#65533;&#65533;JQ-Zua^&#65533;&#65533;8&#65533;mD&#65533;9&#65533;&#65533;@H&#65533;X &#65533;$&#65533;&#65533;&#65533;&#65533;!&#65533;&#65533;&#65533;&#628;&#65533;\&#65533;5&#1165;QxPvtGv<&#1166;&#65533;&#65533;4&#65533;~&#65533;&#65533;&#65533;&#65533;r&#65533;K&#65533;9&#65533;L&#65533;&#65533;&#65533;@"&#65533;O&#65533;&#65533;NL&#65533;&#65533;&#65533;&#65533;A&#65533;&#65533;!h@&#65533;&#1202;LA&#65533;B&#65533;&#65533;&#65533;&#65533;4&#65533;4LC&#65533;&#65533;,&#65533;&#65533;#|&#65533;&#65533;0A0&#65533;&#1613; &#65533;&#65533;$#&#65533;k&#65533;&#65533;&#65533;&#65533;3.&#1878;0I&#65533;&#65533;5&#65533;&#65533;5^c<ac&#65533;!h&#65533;6&#393;&#65533;0&#65533;Kz&#65533;
tA&#65533;8&#65533;&#1600;&#65533;V&#65533;E&#65533;0&#1566;&#65533;A&#1629;&#65533;n&#65533;&#65533;&#65533;&#65533;&#321;&#65533;Qd&#65533;&#65533;&#1289;&#65533;P]&#65533;&#65533;6:&#65533;C^&#65533;&#65533;=&#65533;&#65533;BF
@rZ&#65533;5`L&#65533;&#1965;&#65533;QH&#65533;Q&#65533;pDE&#65533;Z&#65533;&#65533;T&#65533;dm&#65533;HddA&#1286;&#65533;(&#65533;GT&#65533; &#65533;FY&#65533;&#65533;&#65533;&#65533;\	&#65533;&#65533;&#65533;&#65533;&#65533;v&#65533;^&#65533;&#65533;w&#65533;v&#65533;X&#65533;&#65533;&#65533; &#65533;&#65533;y2&#65533;&#65533;l&#65533;&#65533;&#65533; T&#65533;,&#65533;&#65533;&#65533;`&#65533;FPLt&#65533;&#65533;&#65533;*&#65533;eC5K&#65533;&#65533;@	&#65533;Bg&#65533;&#65533;&#65533;[&#1415;&#65533;}@&#65533;\\N&#65533;4&#65533;&#65533;/#t&#65533;}S&#65533;&#65533;&#65533;0 G,`&#65533;&#65533;&#65533;I&#65533;&#65533;&#65533;&#65533;&#65533;gX&#65533;~QQ6V&#65533;&#65533;&#65533;6&#65533;R&#1053;z&#65533;&#65533;nA<&#65533;	1&#65533;@p&#65533;&#65533;D&#65533;&#65533;|&'&#65533;&#65533;F
5&#65533;nf&#65533;;m&#65533;B&&#65533;&#65533;5&#65533;&#174;&#65533;&#65533;Cg=I&#579;)&#65533;&#65533;&#772;&#65533;>&#65533;&#1972;&#65533;	&#65533;|&#65533;&#65533;Ei&#65533;&#65533;E&#768;9i&#65533;&#65533;&#434;&#65533;Am&#65533;&#65533;x.&#65533;&#65533;
&#65533;g&#1057;&#65533;MYz&#1060;&#65533;&#65533;&#65533;&#65533;x&#1813; &#65533;b~b&#1192;&#65533;~VGuL\&#65533;V&#65533;Q&#33172;&#65533;4&#65533;&#65533;@H&#65533;&#65533;A(&#65533;&#65533;Y&#65533;}@	&#65533;C5&#65533;&#65533;,&#65533;#&#65533;e&#65533;&#65533;&#65533;&#65533;&#65533;'&#65533;&#65533;l&#65533;&#65533;0%&#65533;B,&#65533;B&#65533;aELD&#65533;\&#65533;Y&#65533;a&#65533;&#65533;H$&#65533;:&#65533;&#599;xIhH]Pd^&#65533;&#65533;&#65533;&#65533;&#65533;e.&#65533;`0&#65533;D&#65533;
u&#65533;&#65533;#&#65533;,'1&#1282;&#65533;4!&#65533;&#65533;&#65533;&#65533;9L@&#65533;&#65533;&#65533;&#65533;&#65533;5P&#65533;Q&#65533;X&#65533;Q\&#238;a&#65533;B&&#867;d&#1070;&#1363;&#65533;,&#65533;&#65533;FrsB&#65533;B&#65533;&#65533;&#65533;&#65533;Y&#65533;}$y&#65533;n&#65533;|&#65533;81&#65533;n&#65533;Q&#65533;&#65533;4&#65533;&#65533;&#65533;&#65533;&#65533;
&#65533;&#65533;#H&#65533;&#861;n<&#65533;&#65533;$(M&#65533;&#65533;&#65533;&#65533;x|&#65533;&#65533;a&#1166;E-&#65533;&#65533;&#65533;&#65533;&#65533;&#910;&#65533;&#65533;t&#65533;&#65533;&#65533;`$&#65533;&#65533;pL&#65533;4&#51840;<&#65533;&#65533;c&#65533;&#65533;&#65533;&#65533;O	&#65533;&#65533;&#65533;&#65533;5&#65533;&#65533; &#65533;=:B\&#65533;L&#65533;l&#65533;&#65533;&#65533;&#65533;fA&#65533;-&#1152;&#65533;i&#65533;&#65533;&#65533;=&#65533;zk&#65533;&#65533;F&#65533;&#590;&#65533;&#65533;&#65533;&#599;&#65533;]T@&#65533;Z&#65533;)&#65533;-&#65533;t9&#65533; 3@&#65533;1X&#65533;&#65533;@&#65533;V&#65533;D-&#65533;E&#65533;&#65533;N&#65533;&#65533;&#65533;&#65533;&#65533;bM&#65533;&#65533;&#65533;&#1052;]&#65533;&#65533;"&#65533;	&#65533;MV&#65533;	P&#65533;&#65533;L!&#65533;&#65533;CD&#65533;&#65533;&#65533;l&#65533;r&#65533;&#65533;&#65533;nd.&#65533;&#65533;&#65533;5&#65533;(H&#65533;a&#65533;&#429;&#65533;&#65533;&#65533;o&#65533;b&#65533;Xy&#65533;&#65533;r&#65533;^&#65533;R&#65533;{&#65533;&#65533;S&#500;,&#65533;|&#65533;G&#65533;
&#65533;OfG!&#65533;&#65533;&#65533;&#65533;G}&#65533;" )\&#65533;N&#65533;&#65533;@L&#194;&#65533;&#65533;&#65533;T2T&#65533;&#65533;&#65533;$@h&#65533;$@z&#65533;&#65533;wi&#65533;y&#65533;&#65533;&#65533;@&#65533;h&#65533;&#65533;&#65533;&#65533;@&#65533;@&#65533;&#65533;4&#65533;  n(.&#65533;}&#65533;_&#65533;V&#65533;i&#65533;9&#65533;&#65533;&#65533;&#65533;&#65533;&#65533;&#65533;E]&#65533;n&#65533;J&#65533;5&#65533;k6&#1763;[&#65533;5&#65533;0C`&#65533;&#65533;&#65533;+(&#65533;|@/&#65533;A&#65533;E&#65533;&#65533;&#65533;&#65533;L&#65533;n&#65533;&#65533;&#65533;]&#65533;&#65533;&#65533;&#65533;R&#65533;&#65533;&#65533;&#419;X&#65533;&#65533;&#65533;A&#59028;x&#65533;Q5/&#65533;&#65533;A;oy&#65533;L}#	-&#65533;K&#65533;&#65533;KA&#65533;&#65533;&#65533;Gp&#65533;&#65533;f&#65533;1jZ&#65533;&#65533;iDm0&#65533;	&#65533;&#424;&#65533;&#65533;&#65533;&#142;&#65533;N&#65533;&#65533;&#65533;$!&#65533;&#65533;&#65533;O	4&#65533;&#65533;i&#65533;&#65533;}&#504;X&#65533;v&#65533;&#952;&#65533;&#511;M&#65533;&#65533;yNT&#65533;,&#65533;4&#65533;&#65533;D&#65533;&#65533;&#65533;j&#65533;"C&#65533;&#65533;@&#65533;&#65533;w&#65533;&&&#65533;r&#65533;T &#65533;#K*Yh&#65533;
$A&#65533;e3&#65533;&#65533;&#65533;zS&#962;[&#812;&#65533;&#65533;&#65533;&#65533;H&#65533;&#65533;Jl&#608;&#65533;hQ<f;_&#65533;]l&#65533;p&#65533;t]F&#65533;&#65533;kZ&#65533;]
 &#65533;&#65533;&#65533;3&#65533;&#65533;gl&#65533;&#544;(&#65533;R&#65533;&#65533;0&#65533;&#65533;&#65533;|?,5&#65533;&#65533;ZP&#65533;g.|&#65533;&#1912;D&#65533;&#1745;&#65533;E&#65533;,&#1208;k\`&#65533;&#65533;M&#65533;8^S&#65533;m&#65533;l&#65533;&#65533;ilN&#65533;&#65533;&#65533;
&#65533;C&#65533;&#65533;c&#65533;F&#65533;z&#65533;Nzj*Pw&#65533;&#1206;&#65533;)%2<&#65533;t&#65533;Kv&#65533;%5&#65533;&#65533;.B&#65533;&#65533;&#65533;.&#65533;&#65533;&#65533;E&#65533;&#65533;&#520;&#65533;-&#65533;')&#65533;J
h&#65533;"d&#65533;w&#65533;&#65533;r@	Xh&#65533;&#65533;&#1780;F&#65533;4&#65533;lGH&#65533;p&#65533;&#65533;&#65533;&#65533;0N&#65533;&#65533;F$&#65533;j4&#65533;&#65533;&&#65533;&#65533;E&#65533;;q&#65533;&#65533;&#754;&#65533;6&#65533;d6Q&#65533;&#65533; &#65533;&#65533;b&#65533;1<&#65533;T@&#65533;B&#65533;6aQ&#65533;&#65533;&#65533;&#65533;&#65533;@)&#65533;&#65533;
*&#65533;0(&#65533;&#65533;n&#65533;5&#257;&#65533;xc&#2010;&#65533;&#65533;SD&#1390;&#65533;)f[v&#65533;4Q&#65533;U
t&#65533;&#65533;&#65533;&#65533;),&#65533;1$C&#65533;,&#65533;U&#65533;l&#65533;&#65533;i&#65533;ET&#65533;F&#65533;&#65533;x&#65533;&#65533;
,&#65533;r&#65533;C&#65533;&#65533;z{2.&#65533;q&#65533;O&#65533;@30&#65533;bx&#65533;&#65533;&#65533;}^&#65533;x&#65533;^&#65533;Diu&#65533;m&#65533;&#65533;A&&#65533;7&#65533;&#65533;
i&#65533;p@&#65533;&#65533;&#65533;&#65533;mg&#65533;K&#65533;%&#65533;%&#65533;(A"t&#65533;LC&#65533;&#65533;&#516;&#65533;&#65533;4k@Z&#65533;k$&#65533;&#65533;&#65533;@n&#65533;G&#65533;+A&#65533;&#65533;&#65533;&#65533;&#65533;s&#65533;T#^&#65533;d&#65533;&#65533;[&#65533;r&#65533;&#65533;&#65533;B&#65533;Yf/&#65533;&#167;&#65533;&#65533;v&#65533;&#65533;vIgL&#65533;g&#65533;3&#65533;&#65533;&#65533;lD&#65533;&#65533;&#1649;&#65533;&#65533;0&#65533;&#65533;&#65533;)2&#65533;&#65533;8}&#65533;JX&#65533;P&#578;h&#65533;2&#65533;#&#65533;q&#65533;&#65533;*&#65533;&#65533;H&#65533;[&#65533;IL	&#65533;&#65533;]D&#65533;G
&#774;&#65533;&#65533;&#65533;&#65533;nx &#65533;wm$&#65533;&#65533; S{4&#65533;'&#65533;&#65533;n&#65533;!X&#65533;&#935;&#65533;&#65533;Z&#65533;&#65533;O6&#65533;&#65533;eG&#65533;pK&#65533;t&#705;&#65533;&#65533;:BlO?_()x&#65533;Fp&#65533;&#65533;R&#65533;t&#65533;6&#65533;&#65533;rp&#65533;&#446;&#65533;&#65533;&#65533;Z&#65533;Yk&#65533;&#65533;Y&#65533;Osi-&#65533;&#65533;
&#1871;&#65533;a&#65533;]Y(&#65533;4N &#65533;&#65533;]x&#65533;c&#1989;&#65533;{#w&#65533;&#65533;&#65533; &#65533;&#65533;&#970;Z&#65533;&#1680;&#65533;}F@KZ4f&#38036;Yx	5\&#65533;&#65533;@&#65533;&#65533;&#65533;&#65533;3&#65533;0*!1&#65533;&#65533;&#65533;Z&#65533;&#450;,&#65533;q3&#65533;,,Q&#65533;&#65533;s&#65533;&#65533;9&#65533;#&#65533;X#&#65533;W&#65533;&#1733;+&#65533;&#65533;u&#65533;&#65533;Z&#65533;Qmh/&#65533;&#65533;&#65533;Bml&#65533;&#65533;?&#65533;Q&#1440;'k*&#65533;&#65533;yR{$&#65533;&#65533;&#65533;&#65533;@&#65533;N&#65533;'PV&#65533;&#65533;<&#65533;&#450;&#65533;&#65533;V3&#65533;&#65533;&#65533;2<&#65533;&#65533;&#65533;&#65533;{1ir`*&#65533;&#65533;-&#65533;:K)&#65533;RL&#65533;$\{&#65533;1Is&#65533;&#65533;&#65533;"h&#65533;&#65533;&#1840;&#65533;&#65533;8a&#65533;&#65533;&#65533;0&#65533;x9g&#65533;_{&#65533;q&#65533;%&#65533;^&#65533;W&#65533;k&#65533;`b&#65533;&#65533;&#65533;6&#65533;S&#65533;&#65533;&#65533;:y&#65533;X$&#65533;	l&#65533;D%&#65533;&#65533;&#65533;&#65533;&#65533;&#65533;WF&#65533;&#65533;&#65533;&#65533;&#65533;>&#65533;&#65533;&#65533;o&#65533;&#65533;&#65533;&#578;ew&#65533;Q
&#65533;&#65533;P&#65533;&#65533;!&#65533;&#65533;F&#65533;&#289;&#65533;&#65533;&#65533;&#65533;&#65533;G`|&#65533;&#65533;eE&#65533;&#65533;&#65533;5&#65533;\&#65533;&#65533;.&#1286;4TC&#63479;'&#65533;z&#1392;&#65533;T&#303;{~&#65533;&#65533;M&#1996;&#65533;&#65533;&#65533;&#65533;&#65533;&#65533;&#65533;N&#65533;&#65533;$&#65533;&#65533;&#65533;u&#65533;&#65533;@4&#65533;&#65533;.OH&#65533;&#65533;,&#65533;&#65533;Tp&#65533;&#65533;|Wr&#65533;&#65533;r&#65533;&#65533;&#65533;u&#65533;h50Bh&#65533;&#65533;e&#65533;&#65533;&#65533;b3&#65533;&#65533;&#65533;h&#65533;&#65533;&#65533;&#65533;&#65533;00(&#65533;!&#65533;_&#1978;&#65533;&#65533;a&#65533;&Ll&#65533;x&#65533;&#65533;&#65533;*Td&#65533;^&#65533;@&#65533;,\&#65533;L&#65533;&#65533;5&#65533;&#65533;<&#65533;2&#65533;&#65533;"&#328;6&#65533;&#65533;"&#65533;8d&#65533;&#65533;B|&#65533;&#65533;f&#65533;&#672;h&#65533;H&#65533;&#65533;gFA&#65533;&#65533;v&#65533;&#65533;=&#65533;3&#65533;AZYk&#65533;:rD&#65533;&#632;a&#65533;{&#65533;&#65533;G&#65533;&#65533;<j&#1323;&#65533;&#65533;~&#65533;&#65533;&#65533;&#65533;&#65533;":&#65533;hd&#65533;&#65533;)&#65533;&#65533;&#65533;&#65533;&#65533;
F&#65533;]3&#65533;&#65533;!&#65533;;&#65533;&#65533;(!&#65533;Z&#65533;(&#65533;v]&#65533;5&#1516;-X&#65533;&#65533;On0,&#65533;6P&#65533;m	F&#65533;&#65533;,&#65533;a&#65533;5&#65533;b&#65533;Ak&#1115;X&#65533;>L&#65533;&#65533;!&#1435;i:(&#65533;&#65533;B&#65533;P&#65533;&#65533;	&#65533;G&#448;[1v&#65533;A&#65533;	&#65533;4S&#65533;&#65533;&#65533;&#65533;&#65533;&#65533;:8&#65533;&#65533;(&#65533;8b&#65533;&#65533;&#65533;44&#65533;!&#65533;>P&#65533;p&#65533;b`D&#65533;A &#65533;&#65533;	&#65533;C&#65533;
&#65533;&#65533;j&#50566;&#65533;r(&#65533;&#65533;&#65533;&#65533;&#65533;&#65533;&#65533;&#398;>&#65533;&#65533;&#65533;&#65533;$&#65533;\&#65533;%&#65533;&#65533;dA	d:&#65533;'&#65533;l2&#65533;&#65533;'o&#65533;&#65533;2(&#65533;&#65533;
&#5572;8@`&#65533;n&#65533;`&#65533;&#65533;&#65533;&#65533;&#65533;&#65533;&#65533;&#65533;&#784;&#65533;&#65533;*&#65533;&#885;&#65533;T&#65533;H&#65533;d&#65533;+%&#65533;Z
	&#65533;&#65533;&#65533;&#65533;&#1263;5&#65533;-&#65533;*&#65533;,#h&#65533;4&#65533;&#65533;(<&#65533;&#65533;&#65533;(&#65533;&#65533;&#65533;&#65533;2&#65533;&#65533;t@&#65533;b&#65533;i&#65533;&#65533;@&#65533;v&#65533;&#65533;&#65533;&#915;-6Vk&#65533;&#65533;&#65533;:p&#65533;m7&#65533;,&#65533;m&#65533;i&#65533;S&#65533;&#65533;Ez&#65533;&#65533;&#65533;)&#65533;n&#65533;b&#65533;&#65533;N&#65533;R&#65533;4&#65533;8&#65533;9=&#65533;&#65533;k&#65533;&#65533; &#65533;y&#65533;;&#65533;B&#65533;h`&#65533;<&#65533;&#65533;&#65533;>&#65533; &#65533;DP&#65533;]	&#65533;&#662;&#65533;.&#65533;ha&#65533;?&#65533;C&#65533;&#65533;Z&#65533;!G&#65533;&#65533;1&#396;l&#65533;H&#65533;&#65533;&#65533;&#65533;&#65533;&#65533;BiH#&#65533;I&#65533;&#65533;&#65533;&#65533;'&#65533;&#65533;&#65533;&#65533;J&#65533;p&#169;J&#65533;Lj&#65533;&#65533;&#65533;&#65533;&#65533;&#1188;&#65533;"j&#65533;&#65533;L)&#65533;&#65533;&#65533;K&#65533;&#65533;&#65533;&#65533;E&#65533;&#65533;s&#65533;eN&#65533;&#65533;&#65533;&#65533;&#65533;O&#65533;+&#65533;&#65533;A
0@&#65533;Z&#65533;&#65533;&#65533;
&#65533;,'&#65533;y&#65533;&#65533;&#65533;r&#65533;I-m.&#1236; &#65533;&#65533; &#65533;4+A&#65533;	&&#65533;&#65533;f&#65533;a&#65533;UV)&#65533;&#65533;&#65533;:&#1850;u&#65533;&#65533;bS&#65533;&#65533;&#65533;J&#65533;`&#65533;_&#65533;&#65533;&#65533;&#65533;&#65533;z}c
&#65533;0#3&#65533;@&&#65533;,8PjRM&#65533;<,&#65533;;&#65533;yAF&#65533;&#65533;8`&#65533;Y&&#65533;#	h@&#65533;:&#65533;&#1297;&#65533;&#65533;&#65533;D&#65533;&#1248;&#65533;|/!z&#1537;|7&#1840;&#65533;&#65533;E&#65533;&#65533;&&#65533;&#65533;`&#65533;&#65533;&#65533;l&#65533;Q&#65533;'&#65533;ia&#65533;x&#65533;i&#65533;&#65533;4&#979;|&#65533;&#65533;3p	&#65533;&#65533;&#65533;&#65533;.jc("&#65533;D&#65533;&#65533;&#65533;&#1516;&#65533;&-&#65533;&#65533;&#65533;=&#65533;&#65533;_&30&#65533;&#65533;lf&#65533;Cf&#65533;&#65533;5&#65533;&#65533;&#65533;&#65533;	%G&#65533;&#65533;&#65533;&#65533;&#65533;'&#65533;<$a&#65533;H&#65533;&#65533;4&#65533;0@&#65533;A&#65533;&#65533;4%&#65533;&#65533;R&#65533;Qa&#720;&#65533;)&#65533;`&#65533;D	&#65533;4&#65533;.&#65533;&#65533;`&#65533;&#65533;A&#65533;&#65533;&#1354;U&#65533;&#65533;p&#65533;&#65533;7&#65533;Q&#65533;
&#65533;&#65533;&#65533;z5&#65533;@;&#65533;&#65533;&#65533;&#65533;c&#65533;&#473;&#65533;&#528;P&#65533;d&#65533;&#65533;j&#65533;p&#65533;&#65533;f@&#65533;&#65533;A5JW&#65533;%4&#65533;S@`&#65533;	$&#65533;&#65533;"&#65533;&#1163;f&#65533;&#65533;x&#65533;&#1024;pV&#65533;&#65533;tB&#65533;&#65533;&#65533;&#65533;Iy&#65533;&#65533;&#65533;&#65533;&#65533;&#65533;"0`}&#65533;&#65533;E&#65533;Wm&#65533;F|&#65533;`N&#65533;&#65533;&#65533;T&#65533;b&#65533;&#65533;&#65533;"v&#65533;&#65533;&#65533;oKn1fL%2A&#65533;&#65533;&#65533;&#65533;K&#65533;P&#65533;&#65533;&#65533;&#65533;&#65533;)&#65533;a&#65533;&#65533;&#214;&#65533;&#65533;&#65533;&#65533;fP&#65533;!dQ&#65533;b&#65533;.&#65533; J&F;b0&#65533;&#65533;&#65533;&#65533;W&#65533;!&#65533;E&#65533;&#65533;&#65533;5B&#65533;&#65533;&#65533;mE&#65533;&#65533;&#65533;&#65533;e&#65533;p&#65533;C&#65533;&#65533;i&#65533;@T7t&#65533;&&#65533;&#65533;-&#65533;0&#65533;u&#65533;&#65533;z&#65533;?V&#65533;9&#65533;&#65533;&#65533;D^1"&#65533;&#65533; &#65533;"p&#65533;Xr+&#1537;z&#65533;1&#65533;g&#65533;aUC&#184;&#65533;&#65533;&#65533;1&#65533;&#65533;&#65533;P`%&#65533;`4H&#65533;0&#65533;&#1152;%&#65533;&#65533;sD&#65533;&#65533;&#65533;)L`&#65533;`&#65533;V0B4&#65533;&#65533;&#65533;	4#n&#65533;&#65533;"&#65533;s *&#65533;^&#65533; &#65533;&#65533;&#65533;&#65533;"&&#65533;&#65533;'7X&#65533;&#65533;&#65533;O&#65533;&#65533;&#65533;JF&#65533;&#65533;o%&#65533;&#65533;	&#65533;&#772;&#65533;&#65533;&#65533;&#65533;&#522;&#65533;&#65533;&#65533;q&#1611;&#1945;&#65533;c>!ZQ&#1249;L&#65533;Eh>s&#65533;&#1030;&#65533;&#65533;&#65533;&#65533;%r"&#65533;5.H&#1686;&#65533;E&#65533;P3'9&#65533;&#1168;&#65533;&#24840;qgc&#65533;9&#65533;&#65533;<O3'8&#65533;}"`4&#65533;(A&#65533;&#65533;&#65533;&#65533;F6&#65533;&#65533;ZS&#65533;&#1716;gVxs&#65533;!&#65533;A9&#1561;&#65533;pp&#65533;k&#65533;&#65533;&#65533; &#65533;a&#65533;&#65533;&#65533;0&#65533;lj#5&#65533;`&#65533;&#65533;,&#65533;&#65533;S&#65533;&#65533;b
&#65533;1&#65533;4&#65533;Xh&#65533;&#65533;&#65533;&#65533;f&#65533;B&#65533;]&#65533;B&#1029;f&#65533;@&#65533;&#65533;&#65533;J$@&#65533;D&#65533;%&#65533;^&#65533;&#65533;G&#65533;&#1890;+2&#65533;&#65533;2Pb9i&#65533;&#65533;J*&#65533;@&#65533;T|v&#65533;C2&#65533;Y"&#65533;I&#65533;&#65533;&#65533;M &#65533;&#65533;*&#65533;'&#1777;d,e&#65533;&#65533;,).&#65533;b&#65533;&#65533;&#65533;&#65533;Y&#65533;9S&#65533;&#65533;&#65533;&#65533;&#65533;hX&#65533;&#65533;A"&#65533;&#65533;C/~&#65533;&#65533;_&#1593;&#65533;/e0&#65533;&#65533;&#65533; &#65533;&#65533;z-lI&#65533;&#65533;&#65533;p&#65533;&#65533;F	4@&#65533;&#65533;g&#65533;%@&#65533;r]z&#65533;&#65533;=&#65533;&#65533;&#65533;&#65533;&#65533;&#65533;8&#65533;g:&#65533;h&#1828;&#65533;3&#65533;D&#65533;%&#65533;&#65533;&#65533;&#65533;&#65533;A&#65533;&#65533;&#65533;&#1122;&#65533;[&#1451;t&#65533;&#65533;&#65533;&#65533;K&#65533;&#65533;&#65533;@&#65533;BT&#65533;hJ]]&#65533;F&#65533;&#65533;&#65533;%L@&#65533;&#65533;&#65533;K&#65533;&#65533;&#65533;@&#65533;x0@ &#65533;&#65533;&#65533;@&#65533;&#65533;<&#65533;&#65533;u`$&#65533;H&#65533;8	&#65533;&#65533;&#65533;&#65533;.z&#65533;&#1246;&#65533;Z&#65533;&#65533;i-&#65533;&#65533;&#593;o;&#65533;K&#65533;!D&#65533;&#65533;n&#65533;gz&#65533;d&#65533;&#65533;7/&#65533;T&#65533;$&#65533;&#65533;(SB&#65533;`*&#65533;3k\l&#65533;s&#65533;&#65533;5&#65533;&#65533;&#65533;&#65533;&#65533;VZh&#65533;'5&#65533;&#65533;/&#65533;&#65533;-t #2&#65533;&#65533;&#65533;!&#65533;d&#65533;&#65533;B&#65533;&#65533;d&#65533;&#65533;&#65533;&#65533;&#65533;\t&#65533;4&#65533;&#65533;@0&#65533;&#65533;.&#65533;k5E&#65533;K&#65533;(&#65533;R&#65533;7&#65533;&#65533;k&#65533;e ;&#1162;&#65533;&#65533;&#65533;&#65533;93&#65533;@=%&#65533;J&#65533;&#65533;&#65533;@7Z&#65533;EWL&#65533;&#1093;&<a&#65533;&#65533;Sg;M&#65533;4&#65533;(&#65533;&#65533;k`&#65533;0&#65533;b&#65533;&#65533;/ &#65533;&#65533;&#65533;=Q&#65533;&#65533;b&#65533;@&#65533;&#65533;m&#65533;p&#65533;&#65533;S&#65533;G&#65533;zT&#65533;&#65533;{H]F&#328;qcv&#65533;5z7&6UB&#65533;EP&#860;-&#65533;&#65533;'&#65533;&#65533;&#65533;U&#65533;&#65533;=&#65533;&#65533;3)7pN&#65533;`&#65533;&#65533;&#65533;&#65533;&#65533;G&#65533;&#65533;K&#65533;&#65533;p&#65533;&#65533;#&#65533;8&#65533;qX&#65533;&#65533;|&#65533;$7&#65533;&#65533;&#65533;&#65533;lh&#65533;&#65533;F0R&#806;&#65533;&#65533;L`&#65533;&#65533;J&#65533;&#65533;&#65533;&#65533;flZ=&#65533;[&#65533;ws&#65533;&#65533;*&#65533;&#65533;&#65533;q&#65533;&#65533;aQG&#65533;&#65533;&#65533;z&#323;&#65533;&#65533;&#65533;&#65533;Xg&#65533;`Zd&#65533;k4E&#65533;&#65533;e&#65533;`j&#65533;D&'&#65533;mJ &#65533;M&#65533;m&#65533;nb!&#65533;&#65533;&#1630;&#65533;&#65533;&#65533;&#65533;&#65533;E&#138;1\k&#65533;'F2Lj&#65533;a&#65533;&#800;&#65533;&#65533;$&#65533;&#65533;0h&#65533;(&#65533;&#65533;p&#65533;&#65533;&#65533;(pp&#65533;&#65533;&#504;&#65533;&#65533;& #&#65533;B&20&#65533;&#65533;&#65533;&#65533;~&#65533;/#&#65533;&#65533;,&#65533;&#7296;z&#65533;&#65533;&#65533;&#65533;&#65533;&#65533;&#65533;H$&#65533;H&#65533;$&#65533;&#65533;i&#65533;"0&#65533;"&#65533;&#65533;"&#65533;lj #je(&#65533;e&#65533;o@d24&#65533;&#65533;&#65533;&#65533;l&#65533;&#65533;&#65533;&#65533;C&#65533;&#65533;l&#65533;&#65533;X&#65533;&#65533;&#65533;7&#65533;VnCS``&#65533;nE&#65533;&#65533;&#65533;&#65533;&#65533;qb&#65533;:$1cF&#65533;&#65533;&#65533;&#65533;&#65533;h&#65533;\&#65533;7&#65533;(@&#65533;&#65533;&#65533;dh'&#65533;&#65533;N-&#65533;&#65533;&#65533;&#65533;%x&#65533;&#65533;&#65533;&#65533;&#65533;`&#65533;&#65533;e&#65533;&#65533;6d&#65533;2&#65533; &#65533;&#65533;y<`1"&#65533;`&#65533;0("&#65533;&#1674;&#65533;p/$&#65533;&#65533;|$&#65533;&#65533;2Kb&#65533;&#65533;&#65533;,&#65533;&#65533;h0)&#65533;8&#65533;&&#65533;~x	~~&#65533;&#65533;&#65533;'&#65533;&#65533;G}>o&#65533;&#1324;hh&#65533;&#65533;&#65533;,z&.&#65533;&#65533;&#65533;|&#65533;"O&#65533;"LB&#12076;O2&#65533;i&#556;"@(&#65533;&#65533;&#65533;o&#65533; R&R&#65533;&#65533;&#65533;4&#65533;3:c&#65533;lj&#65533;&#65533;&#65533;&#65533;&#65533;J&#65533;&#65533;&#65533;&#65533;W&#65533;&#65533;4&#65533;n&#65533;&#65533;\c&#65533;q&#65533;H6D&#65533;f&#65533;r:&#65533;e:@j@2G&#65533;-@\&#65533;E&#65533;P&#65533;F%&#65533;	D&#65533;&#65533;`	&#65533;&#65533;@&#65533;&#65533;&#65533;&#65533;+&#65533;&#65533;v@]&#65533;&#65533;&#1218;&#65533;t&#65533;	&#65533;#`&#65533;&#1458;&#65533;E&#65533;&#65533;&#65533;&#65533;{r&#65533;&#65533;rGT&#65533;&#65533;zAO&#65533;O:&#65533;;&#65533;n f l&#3154;&#65533;'&#65533;&#65533;&#65533;`J&#65533;&#486;ddxL&#1380;~&#65533;&#65533;0(&#65533;"&#65533;	~J&#65533;d&#65533;b.&#65533;&#65533;.K&#65533;&#65533;&#65533;&#65533;&#8098;&#710;&#65533;&#65533;B&#65533;N&#65533;L&#65533;&#65533;4&#65533;&#65533;|&#65533;&#65533;&#65533;&#65533;&#65533;Q"&#65533;#&#65533;&#65533;g&#65533;T&#65533;3&#65533;&#65533;34&#65533;th&#65533;&#65533;#9Fe&#65533;&@9&#65533;l&#65533;&#65533;(k&#65533;&#65533;D&#65533;&#65533;jC7&#65533;&#65533;&j&#65533;K'%&#65533;b&#65533;~&#65533;&#65533;J X&#65533;%)&#65533;&#65533;&#65533;R&#65533;&#65533;&#65533;	&#65533;&#65533;&#65533;&#65533;&#65533;&#65533;&#65533;&#65533;&#65533;&#65533;!x`A&#65533;&#65533;&#65533;&#65533;n&#65533;&&#65533;+Q&#65533;&@^&#65533;&#65533;b&#65533;q "&#65533;D1&#1226;.&#65533;&#65533;F>&#65533;G&#65533;&#65533;/U&#65533;*`< &#65533;&#65533;&#65533;C&#65533;&#65533;&#65533; &#65533;&#65533;0/&#65533;\&#65533;&#65533;s"&#65533;&#65533;yLR&k(&#65533;&#65533;&#65533;"!2&#65533;&#65533;0&#65533;&#65533;.4&#65533;	=&#65533;	&#65533;&#65533;%(&&#65533;-&#65533;&#65533;al&#65533;&#65533;&#65533;P0&#65533;2&#65533;&#65533;&#65533;&#65533;TMrIQ*&#65533;&#65533;"K&#65533;"&#65533;##&#65533;@&#65533;&#65533;C9&#1958;&#65533;B&#65533;&#65533;0&#65533;&#65533;c&#65533;&#65533;:me&#65533;6&a&#65533;4&#65533;8&#65533;3&#65533;V&#65533;&#65533;&#65533;<(&#65533;&#65533;&#65533;^&#65533;d&#65533;&#65533;&#65533;R&#65533;&#65533;GJ`&#65533; 8& r2&#65533;5V[&#65533;&#65533;&#65533;&#65533;&#174;&#65533;&#65533;+&#65533;&#65533;&#65533;&#65533;Z E&#65533;&#65533;&#65533;$&#65533;&&#65533;&#65533;&#65533;&#65533;K`d;I&#65533;&#65533;&#65533;&#65533;2hCE&#9518;&#65533;&#65533;&#65533;-&#65533;XS0&#65533;&#65533;DV&#65533;0&#65533;&#65533;&#65533;zp&#65533;j&#65533;"&#65533;&#65533;'&#1937;&#65533;&#65533;1'P&#65533;p&#65533;&#65533;&#65533;&#65533;b,&#65533;H&#65533;&#65533;&#65533;&#65533;&#65533;X&#65533;&#65533;#&#65533;&#65533;H$>)&#65533;&#1794;&#65533;&#65533;P&#65533;&#65533;0&#65533;&#65533;&#65533;&#65533;evSE
(&#65533;0@3&#65533;&#65533;&#65533;$&#65533;o$&#65533;&#65533;&#65533;0dTn&#521;Fr&#65533;U&#65533;&#65533;7z&#65533;N&#65533;O&#65533;&#65533;^&#65533;:&#65533;c G&#65533;&#65533;&#65533;&#65533;&#65533;TU&#1331;U&#65533;#&#65533;
&#65533;&#65533;E&#65533;&#65533;&#65533;&#65533;&#65533;Cx&#65533;&#65533;25V&#65533;&#65533;44&#65533;&#65533;BL&#65533;+&#65533;>&#65533;&#65533;P&#273;&#65533;y:!.iz&#65533;i&#65533;&#65533;&#65533;'&#1322;.K&#65533;a&#65533;#6|<"N&#65533;&#65533;&#65533;X&#65533;&#65533;&#65533;Afb"& +&"TY=&#65533;0&#65533;&#65533;!:&#65533;&#65533;^&#65533;1&#65533;q+&#65533;&#65533;&#65533;&#65533;pkk2&#65533;&#16410;P,&#65533;&#65533;4K&#65533;&#65533;>3&#65533;&&#65533;^"&#320;&#65533;&#65533;&#65533;P>&#65533;32&#65533;L&#65533;+&#65533;&#65533;u&#65533;n&#65533;c&#65533;v!&#65533;4c&#65533;&#65533;&#65533;&#65533;@9/&#65533;&#65533;&#65533;&#65533;mH&#65533;&#65533;k$&#65533;&#65533;&#65533;&#65533;/&#65533;&#65533;O-`&#65533;t&#65533;p&#65533;-&#65533;&#65533;&#65533;&#65533;&#65533;:zj#&#65533;&#65533;
&#65533;r&#65533;P&#65533;nP&#65533;u&#65533;N&#65533;&#65533;[R&#65533;4d&#65533;8&#65533;&#1163;:&#65533;@&#65533;
x&#65533;/zBp=&#65533;&#65533;&#65533;&#65533;&#65533;x6&#65533;&#65533;&#394;&#65533;&#65533;&#65533;!,&#65533;&#65533;r&#65533;FR&#65533;&#65533;8&#65533;&#65533;&#65533;&#65533;Xy&#65533;X&#65533;dz&#65533;2&#65533;I&#65533;&#65533;&#65533;&#65533;7z&#65533;&#1607;&#65533;U'"&#65533;JfZ_&#65533;,&#65533;kl&#65533;2+&#65533;&#65533;&#65533;&#65533;>&#65533;4&#65533;&#65533;o&#65533;&#65533;&#65533; &#65533;B&#65533;&#65533;#dP&#65533;Bi&#65533;`+&#65533;&#65533;nEN1P1$&#65533;k8&#65533;v@&#65533;:&#65533;&#65533;$]&#65533;&#1052;#9&#65533;#J&#65533;&#65533;V&#65533;X&#65533;5&#65533;`&#65533;^&#65533;UdW@Bqv 
&#65533;&#1542;%'&#65533;c&#65533;P)&#65533;V&#65533;&#65533;R
@^&#65533;
&#65533;&#65533;&#65533;%&#65533;&#65533;&#65533;&#65533;L&#65533;]&#65533;@Fe&#65533;A&#65533;C&#819;$&#65533;&#65533;&#65533;|T-#TB&#65533;E&#292;&#65533;'&#65533;v#&#65533;&#65533;.8&#65533;I!#m&#65533;&#65533;&#65533;&#65533;O&#65533;H&#65533;&#65533; f&#65533;g &4&#65533; x&#65533;&#65533;	&#1583;F&#65533;m&#65533;Y&#65533;dK&#65533;&#1373;YK:Y!&#65533;&#65533;~h&#65533;&#65533;&#65533;JSf&#65533;G&#65533;A/K&#65533;..F&#65533;0&#65533;&#65533;&#65533;&#65533;fP&#65533;&#65533;JH&#65533;&#65533;1&#65533;&#65533;i"!Xs&#65533;&#65533;CN&#65533;&#65533;T&#65533;8&#65533;9&#65533;kW&#65533;C|&#326;&#65533;H-&#65533;&#65533;&#65533;n&#65533;&#65533;Kvev&#65533;&#65533;&#65533;J`4&#65533;:4`5&#65533;&#65533;&#65533;@&#65533;=Q&#65533;&#65533;&#65533;N&#65533;&#65533;x	d&#65533;b&#65533;&#65533;I&#65533;c&#65533;&#65533;X&#65533;&#65533;d`&#65533;&#65533;Pe@hc@&#65533;&#65533;
z&#65533;QE&#65533;&#65533;9.&#1015;)&#65533;.&#65533;"&#65533;B&#65533;W&#65533;&#65533;&#65533;k&#65533;&#65533;&#65533;&#65533;&#65533;&#65533;)&#65533;&#65533;&#65533;"+&#65533;&#65533;D @&#65533;&#65533;&#65533;1&#65533;!"&#65533;F~t"&#65533;GF&#65533;b&#65533;&#65533;&#65533;'F &#65533;0&#65533;AX&#9900;&#65533;x&#65533;&#65533;$.$R&#174;&F&#65533;"NN.&#899;@"`Z&#65533;&#65533;&#65533;&#65533;
&#65533;&#65533;&#65533;%"(&#65533;&#473;&#65533;U&#65533;&#65533;&#65533;(&#65533;&#65533;3x&#65533;DkH&#65533;&&#65533;&#65533;S4jW&#65533;&#65533;&#65533;xE&#65533;&#65533;&#65533;J&#65533;&#65533;&#569;&#1785;&#65533;8&#65533;&#65533;WQ&#65533;&#65533;&#65533;rb`&#65533;v@&#50149;`&#1182;&#65533;&#65533;&#42207;&#65533;&#351;&#65533;w&#65533;&#65533;&#65533;&#65533;eAJ#{A&#65533;`'@>&#65533;<&#65533;&#65533;h&#65533;&#65533;&#65533;Q&#65533;&#65533;|%&#65533;z&"j&#65533;&#65533;jC)H@&#65533;&#65533;&#65533;@L&#65533;k&#65533;&#65533;XHfRz&#65533;+&#65533;&#65533;P&#65533;&#65533;5ljz&#65533;p&#65533;2&#65533;&#65533;1-&#65533;&#812;&#65533;&#65533;L&#65533;&#65533;&#65533;&#65533;JL&#65533;&#65533;X&#65533;oM&#65533;&#65533;&#65533;8X&#65533;&#65533;&#65533;CMI&#65533;^&#65533;{/W&#65533;&#65533;&#65533;&#65533;z8&#65533;&&#65533;&#65533;&#65533;)&#65533;&#65533;3`<t&#65533;0&#65533;>&#65533;&#65533;&#65533;&#65533;/&#65533;9&#1926;&#65533;C&#65533;c&#65533;&#65533;&#65533;{&#65533;&#65533;Ye&#65533;+&#65533;&#65533;&#65533;&#65533;&#65533;&#65533;&#65533;&#65533;2&#65533;o\&#65533;sT&#65533;xA&#65533;=&#65533;y&#65533;a*&#65533;v &#65533;&#289;7&#65533;&#65533;&#65533;&#65533;rb@&#65533;&#65533;!,d&#65533;H&#65533;&#65533;k&#65533;h&#65533;Vi&#65533;q&#65533;z&#65533;&#65533;*&#151;04Lx&#65533;.*N&#65533;&#65533;u&#65533;4&#65533;US3&#65533;&#65533;&#65533;&*DR&#65533;L:p&#65533;&#65533;G&#65533;'&#358;&#65533;Q&#65533;&#1937;d&#65533;#k&#65533;dF_&#65533;&#65533;!&#65533;+"&#65533;&#65533;&#65533; ,&#65533;&#65533;&#65533;z&#65533;4A&#65533;&#65533;D|8&#65533;+&#65533;$&#65533; &#65533;&#65533;&#65533;&#65533;&#65533;
 Z&#65533;&#65533;%wK&#65533;:)&#65533;&#65533;C 2&#65533;P&#65533;Xa1Dt&#65533;&#65533;&#65533;O?&#65533;#:&#65533;&#65533;TR&#65533;&#65533;-bca&#65533;&#65533;j&#65533;d&#65533;&#65533;.&#65533;`V&#65533;&#65533;L&#65533;;d&#65533;&#65533;&#65533;&#65533;5&#65533;&#65533;PyN&#65533;&#65533;&#65533;&#65533;&#65533;r&#65533;&#65533;k|i&#65533;!&#65533; &#65533;K&#65533;&#65533;`&#65533;&#65533;&#65533;`&#65533;(&#65533;1T&#65533;&#65533;&#65533;RdQ~&#65533;K&#65533;&#65533;&#65533;&#65533;
&#65533;&#65533;&#1507;?bC&#65533;$&#65533;XI&#65533;ra&#65533;&#65533;k7&#65533;&#1849;&#65533;&#65533;-&#65533;&#65533;&#65533;&#65533;&#65533;	Mn&#65533;&#65533;'&#65533;Z&#65533;|!"&#65533; :d&#65533;'&#65533;Z&#65533;&#65533;&#498;&#65533;0-b&#65533;4s\&#65533; &#65533;&#65533;&#65533;$&#65533;&#65533;&#65533;&#65533;Y&#65533;H"Ik(2&#65533;2]Z@&#65533;&#65533;i&#65533;\nJW&#65533;&#65533;&#65533;&#65533;cW&#65533;C&#65533;E&#65533;-&#65533;&#65533;&#65533;&#65533;&#65533;	&#65533;=g&#65533;N&#65533;&#385;.B:&#65533;;l#&#65533;aA
 z@&#65533;&#65533;-b|&#65533;V&#65533;&#65533;&#65533;&#65533;6&#65533;^&#65533;p=&#65533;&#65533;&#65533;B&#65533;=&#1356;M9&#65533;I&#65533;4&#65533;&#65533;yZ&#65533;US&#65533;*WDB&#65533;/&#65533;"&#65533;v};&#65533;&#302;&#65533;Gz&#65533;&#65533;&#65533;&#65533; &#65533;&#65533;A&#65533;&#65533;wn&#65533;6&#65533;&#65533;[l&#65533;&#65533;[&#65533;&#65533;=+j&#65533;L*&#65533;&#65533;VF~&#65533;LM&#65533;&)&#65533;m&&#65533;&#65533;#G&#65533;&#65533;&#65533;&#65533;b,&#65533;&#65533;&#65533;zfH&#65533;Bb&#65533;)O&#653;hd&#65533;4&#65533;v&#65533;&#21759;&#65533;&#65533;}&#65533;k&#65533;n&#65533;&#65533;6W3&#65533;`|g&#65533;&#65533;M&#65533;09&#65533;S%1d$GR<&#65533;E;!U&#65533;Vf&#65533;&#65533;&#65533;&#65533;&#65533;T&#65533;V&#65533;&#65533;&#1858;&#65533; &#65533;&#65533;&#1594;c&#65533;:`B&#664;>n|t&#65533;S&#65533;&#65533; p&#65533;&#65533;&#65533;d D &#65533;I&#1810;&#65533;a&#65533;1*fD&#65533;c&#65533;;J&#65533;&#65533;Y&#65533;"D8&#65533;&#65533;&#65533;/&#65533;0x&#65533;&#65533;&#65533;[&6&#65533;&#65533;ib@&#65533;*&#65533;&#65533;h&#65533;
&#65533;6&#65533;&#65533;&#65533;&#65533;eA&#65533;C&#65533;B]&#65533; &#65533;#Gnh&#65533;5&#65533;&#65533;3&#138;a&#65533;0&#65533;U;&#65533;3&#65533;&#65533;&#65533;&#65533;L6&#65533;ep+w&#65533;&#65533;&#1045;&#65533;7Nt&#65533;&#65533;A&#65533;&#65533;!zF&#1626;\&#65533;X&#65533;c&#65533;&#65533;&#966;`&#65533;5,b&#65533;&#65533;&#65533;F]t&#65533;&#65533;&#1520;c&#734;M&#65533;*&#65533;~&#65533;&#65533;&#65533;&#65533;&#65533;/	ds&#65533;d&#65533;
	^o)&#65533;L&#65533;&#65533;L`&#65533;&#65533;5&#65533;&#65533;&#65533;Z&#65533;&#65533;&#65533;uF&#65533;bu&#65533;>&#65533;&#65533;&#65533;SHo&#65533;&#65533;uP&#65533;o0H&#65533;&#65533;&#65533;o&#65533;&#65533;&#65533;&#65533;$ 
&5&#65533;&#65533;&#65533;&#65533;T&#65533;`5&#65533;22&#65533;&#65533;&#65533;U&#65533;0D	&#65533;D&#65533;&#65533;F	&#65533;P&#65533;&#65533;}pI1&#65533;L(&#868;R&#65533;.&#65533;r&#65533;-:E&#65533;ANl,?uQ&#65533;K^4&#65533;UT&#65533;U\&#65533;&#65533;@YiuX&#65533;p5&#65533;Yb&#65533;&#65533;`&#65533;&#65533;&#65533;&#65533;9\&#65533;W\jr&#65533;&#65533;_&#65533;&#65533;B&#65533;&#65533;&#65533;	LV&#65533;8Y&#65533;&#65533;g&#65533;U&#65533;&#65533;g&#65533;}F&#65533;h&#65533;&#65533;&#65533;&#65533;!&#65533;e\m&#65533;VJ&#65533;&#65533;&#65533;&#65533;&#65533;_&#822;&#487;{&#65533;&#65533;r&#65533;&#65533;&#65533;&#65533;H&#65533;t&#65533;&#65533;&#65533;&#65533;&#65533;]&#65533;x&#1577;!^v&#65533;`&#65533;g&#65533;&#65533;g&#65533;A	&#65533;7Pm&#65533;L6+`&#65533;&#65533;x&#65533;&#65533;J&#65533;"&#65533;]t&#1116;s]&#65533;&#65533;Q~h&#65533;D(&#65533;0&#65533;&#65533;xn&#65533;&#65533;&#65533;H&#65533;-&#65533; &#65533;Ju&#65533;T&#65533;&#65533;6&#65533;&#1299;	&#65533;&#65533;&#65533;>&#65533;&#65533;&#65533;Q&#65533;p&#65533;!|&#65533;&#65533;$&#65533;^D&#65533;(1&&#816;@.hd&#65533;&#65533;&#65533;X~&#65533;&#65533;Xa&#65533;\&#65533;w&#65533;i&#65533;Lz&#65533;&#65533;X&#65533;tV&#65533;TQ)s&#65533;&#65533;&#65533;	&#65533;&#65533;1h&#65533;&#65533;~fj&#65533;-Zj&#65533;K4&#65533;6&#65533;&#65533;k&#1596;2&#65533;D&#65533;&#1508;&#129;z&#65533;	&#65533;&#65533;4t&#65533;&#65533;w&#65533;Q7&#65533;&#65533;2&#65533;&#65533;&#65533;i&#65533;&#65533;&#65533;$"&#65533;&#65533;&#65533;^&#65533;&#65533;pCT&#65533;{&#65533;&#65533;&#65533;m" 5&#65533;Rc&#65533;&#65533;H!2&#65533;h&#65533;A3&#65533;&#65533;&#65533;H,
,&#65533;&#65533;4&#65533;p&#65533;&#65533;C&#65533;B&#65533;&#65533;;&#65533;[Q&#65533;&#65533;&#65533;&#65533;&#1089;$&#1563;J&#65533;&#65533;&#65533;-&#65533;&#1602;;&#65533;&#65533;&#65533;&#65533;&#65533;AV`,&#65533;&#65533;T.KR&#324;&#65533;L&#65533;b&#65533;zs&#65533;&#65533;&#21643;&#65533;&#65533;&#1808;&#65533;Yn&#65533;X`&#65533;&#65533;&#65533;h&#65533;L^i&#65533;e#0&#65533;`&#1033;&#65533;&#65533;xRs&#65533;&#65533;)uN&#65533;c&#65533;`&#65533;&#65533;&#65533;&#65533;&#65533;H3&#65533;&#65533;&#65533;,p&#65533;&#1112;&#65533;O&#65533;`&#65533;&#65533;D&#65533;%&#65533;&#65533;&#65533;"&#65533;&#65533;&#65533;&#65533;&#65533;P"N&#65533;&#65533;<(&#65533;&#1724;&#65533;6&#65533;VjX&#65533;&#65533;&#65533;&#65533;fTCW&#65533;
&#65533;&#65533;e&#65533; ?&#65533;j0&#65533;Y:\&#65533;&#65533;8Qx&#65533;&#65533;&#65533;>X&#65533;k	&#2022;`&#65533;&#65533;&#1538;@&#65533;&#65533;&#65533;&#65533;f&#65533;&#65533;8"h&#65533; &#65533;&#65533;!&#65533;&#65533;T&#65533;v&#65533;J&#65533;&#65533;&#65533;&#65533;gl&#65533;&#65533;&#65533;t&#65533;-t&#65533;&#65533;88&#65533;~&#65533;&#65533;Op&#65533;<&#65533;&#65533;&#65533;&#65533;T&#65533;&#65533;<!&#65533;f0C1A&#65533;P&#65533;b&#65533;&#65533;_W&#65533;&#65533;-&#65533;&#65533;l9S&#65533;&#65533;&&#65533;f&#65533;rb&#65533;&#65533;&#65533;R&#65533;O&#65533;N&#65533;s&#1566;&#65533;&#65533;&#65533;l&#65533;&#65533;2e&#65533;0d&#65533;F&#65533;t&#65533;i2`J&#105801;@PAd&#65533;6&#65533;&#65533;^&#65533;&#65533;!6%&#65533;&#65533;u&#65533;&#65533;B&#65533;0V&#65533;&#65533;&#65533;8&#65533;&#65533;&#65533;fH#9&#65533;0@&#65533;&#65533;p7&#65533;-d&#65533;&#65533;I&#65533;``!&#65533;(&#65533;@B&#65533;@&#65533;&#65533;0&#65533;Uz&#65533;i&#65533;&#65533;8$&#65533;y&#65533;&&#65533;&#65533;X&#65533;bzh
&#533;&#65533;&"&#65533;0&#8426;&#65533;&#65533;A4C&#1368;&#65533;&#65533;f&#65533;R&#65533;&#65533;_<&#65533;&#65533;L@S&#65533;&#65533;&#65533;`&#65533;&#65533;&#65533;L&#65533;&#65533;]x&#65533;Mq&#65533;@=x&#65533;3+0A&#65533;&#65533;*u%,&#65533;&#65533;&#65533;H&#65533;&#65533;&#65533;T&#65533;&#65533;q&#65533;&#65533;P&#65533;[&#65533;&#65533;&#65533;J.&#65533;&#65533;4&#65533;&#65533;&R&#65533;&#65533;I3<&#65533;6"&#65533;,`a&#65533;&#65533;5&#65533;
&#65533;&#65533;+m&#65533;15&#65533;]&#65533;&#65533;&#65533;U
"&#65533;&#65533;8&#65533;!
&#601;&#65533;&#65533;<&#65533;[&#65533;8&#65533;&#65533;7t&#65533;<&#65533;*&#65533;&#65533;&#1971;7&#65533;$&#65533;2&#65533;&#65533;&#65533;&#65533;&#65533;&#65533;9&#65533;&#65533;&#65533;Y&#65533;j&#65533;f*&#19312;&#65533;&#65533;7&#65533;l&#65533;&#65533;&#65533;e&#65533;	&#1568;&#65533;A!&#65533;&#65533;p_9	&#65533;b]&#65533;K#&#65533;U}!&#65533;F&#65533;&#65533;&#65533;&#65533;f&#1218;&#65533;(!&#65533;AP&#65533;&#676;I&#65533;&#65533;&#65533;&#65533;&#1027;&#65533;&#65533; &#65533;~L&#65533;
&#482;&#1701;&#65533;&#65533;&#65533;W%&#65533;&#1810;>7&#65533;&#65533;MtA&#65533;&#65533;&#65533;&#65533;&#65533;[vceN&#65533;&#65533;&#65533;'&#65533;&#65533;.Tj&#65533;&#65533;(P]3&#65533;&#65533;Z6&#65533;Eo&#65533;4pa8[&#65533;{&#65533;C&#65533;h&#65533;9&#65533;&#65533;&#65533;c+R&#65533;U&#65533;&#65533;&#65533;3&#65533;&#65533;S&#65533;A&#65533;O&#65533;&#65533;&#65533;&#65533;GC8&#65533;&#65533;&#1283;&#65533;&#1406;&#65533;
P&#65533;&#65533;&#65533; EA&#65533;{&#65533;&#65533;D &#65533;+XAncQ&#65533;0&#65533;&#65533;C&#65533;^0&#65533;&&#65533;q&#65533;\&#65533;&#65533;&#65533;&#65533;&#65533;$+)&#65533;&#65533;&#65533;&#65533;&#65533;$&#65533;&#65533;iu	&#65533;&#65533;k &#65533;*&#65533;&#65533;
wuIT&#546;i&#65533;&#65533;&#65533;w P&#65533;&#65533;&#65533;&#65533;J&#65533;n&#65533;&#65533;p&#65533;{_&#65533;&#65533;&#65533;&&#65533;&#65533;&#65533;Mr&#65533;&#65533;&#65533;&#65533;DK&#65533;`&#65533;&#65533;\&#65533;&#65533;&#65533;&#65533;&#65533;&#65533;$2&#65533;&#65533;&#65533;e&#65533;&#65533;`J&#65533;&#65533;h&#65533;Q&#65533;!*|&#65533;^;b$@&#65533;&#65533;&#65533;4.x&#65533;&#65533;Wq&#65533;A&#65533;cb<&#65533;|&#65533;9K&#65533;W&#65533;<P&#65533;d&#65533;&#65533;X &#65533;zSHB:&#65533;&#65533;j&#65533;&#65533;&#65533;&#65533;s&#65533;!&#672;&#65533;t&#65533;F&#65533;'&#65533;6*(p1(&#65533;:,&#65533;l&#65533;0h&#65533;5$&#65533;8F&#181;&#65533;&#65533;8&#65533;B+&#65533;&#65533;&#65533;&#65533;f&#65533;&#65533;x&#65533;^&#65533;&#65533;^5&#65533;&#65533;/v&#65533;&#65533;4>&#65533;nP&#65533;&#65533;
&#65533;&#65533;`&#65533;vM&#65533;_l&#65533;-&#65533;56&#65533;&#65533;b&#65533;U&#65533;&#65533;&#65533;V(mG|&#65533;-&#65533;&#65533;&#65533;&#65533;&#65533;&#65533;dw&#65533;&#65533;ct0'&#65533;&#65533;	&#65533;V&#65533;b&#65533;&#65533;&#65533;|u&#65533;&#65533;&#65533;&#65533;fd&#65533;
 &#65533;&#65533;&#65533;k_&#65533;&#65533;5O&#65533;&#65533;&#65533;&#65533;:&#65533;&#65533;w&#65533;A&#65533;5VA&#65533;U(&#65533;v
&#65533;&#65533;m&#65533;4C;&#65533;{&#65533;&#65533;`&#65533;e&#65533;>&#65533;&#65533;`y&#65533;P&#65533;$4&#65533;w&#65533;a&#65533;&#65533;&#65533;&#65533;&#574;w&#65533;&#65533;w&#65533;9&#65533;&#65533;Uk&#1156;jt&#65533;&#65533;r&#65533;dL&#65533;&#65533;&#65533;x&#65533;@&#65533;Z&#65533;
&#65533;q&#65533;&#65533;&#65533;&#65533;&#65533;%&#65533;#9&#65533;s&#65533;&#1433;
,HDb9,&#65533;&#65533;%&#65533;a'B&#906;A&#65533;C&#65533;,*f`a,%&#65533;&#65533;&#65533;
&#502;t&#65533;&#65533;&#65533;&#65533;&#65533;S&#65533;&#65533;&#65533;&#1499;ZZ&#65533;0]&#65533;U`&#65533;j&#65533;&#65533;&#65533;P&#65533;&#65533;4&#65533;`b`q&#65533;vAfl&#65533;&#65533;M&#65533;&#65533;w0&#65533;ts(&#65533;&#65533;BY&#1329;B,$c&#65533;o&#65533;&#65533;&#65533;&#65533;&#65533;&#1633;&#65533;V&#65533;&#65533;n&#65533;Qu&#65533;y&#65533;&#65533;Z&#65533;b&#65533;Q&#65533;0&#65533;&#65533;2T0c@d<4z:DHF^&#65533;P&#65533;y%0f&#65533;	d=4&#65533;4`&#65533;`
 okvq+P&#65533;W&#65533;&#65533;;&#65533;#8&#65533;;}&#65533;gs&#65533;!&#65533;uOr}y&#65533;jE&#65533;s&#65533;`/P&#65533;e:&#65533;&#65533;&#65533;^s%&#65533;&#65533;iA>\'?{ &#65533;U&#65533;&#65533;&#65533;eK&#65533;&#65533;'&#65533;&#65533;I&#65533;G3}&#65533;&#65533;s&#65533;&#65533;ID9&#1232;&#65533;&#65533;h)&#65533;P'vaw&#65533;!&#65533;0&#65533;&#65533;4*P6&#65533;a&#65533;&#1473;&#65533;&#65533;Y&#65533;+&#65533;&#65533;m&#65533;&#65533;&#65533;&#65533;C&#65533;7n&#65533;yu&#65533;-&#65533;u &#65533;	8.&#65533; UP&#65533;&#65533;YHv8&#65533;C&#65533;&#65533;Ue&#65533;@&#65533;&#65533;C&#65533;E&#65533;&#65533;GZ&#65533;Q840&#65533;c_&#65533;iVBZxA&#65533;7|-&#65533;&#65533;&#65533;&#65533;P4U&#65533;?&#65533;&#1317;H&#65533;a&#65533;S:&#65533;'&#65533;5I4&#65533;&#65533;Q&#65533;P5`&#65533; 1vX&#65533;)z=&`&#65533;&#65533;&#65533;&#65533;G@&#65533;&#167;&#65533;a&#65533;S&#65533;;B&#65533;tx@&#65533;@&#65533;)&W&#65533;um&#65533;&#65533;&#65533;&#65533;z&#65533;3&#65533;&#1417;8&#65533;4-p)&#65533;8&#65533;$&&#65533;t&#65533;&#65533;AA~&#65533;P&#65533;xy{&#65533;&#560;&#65533;&#65533;9&#65533;&#65533;&#65533;`&#65533;la&#65533;$+&#65533;&#65533;&#65533;&#65533;&#65533;&#65533;2&#65533;rw&#65533;?8&#1280;&#65533;b&#65533;&#65533;Z&#65533;&#65533;!&#65533;8[@&#65533;&#65533;&#65533;&#65533;v`yPT`&#65533;AX&#1704;y&#65533;&#65533;&#65533;&#65533;&#65533;#&#65533;f&#65533;B&#65533;&#65533;&#65533; 6&#65533;&#65533;&#65533;&#65533;&#65533;&#65533;&#65533;/;q&#65533;G&#65533;&#65533;H&#65533;&#65533;&#65533;&#65533;`&#65533;@&#65533;p}&#65533;&#65533;&#65533;&#65533;&#65533;&#65533;&#65533;&#65533;p5&#65533;&#65533;&#65533;3&#65533;$(5&#65533;s&#65533;&#65533;W$t&#65533;I&#65533;&#65533;3&#65533;&#65533;s
$&#65533;'=&#65533;&#65533;i&#65533;&#65533;y&#65533;&#65533;&#65533;)&#65533;a\a&#65533;L&#65533;Be&#65533;(&#65533;&~&#65533;4&#916;&#65533;&#65533;9`5&#65533;D&#65533;!=&#65533;s@'&#65533;&#65533;P&#65533;&#65533;&#65533;&#65533;&#65533;Pp;0&#65533;#x*&#65533;&#65533;&#65533;2&#65533;"&#65533;62Dx&#65533;&#65533;&#65533;&#832;!&#65533;t:E! &#65533;&#65533;&#65533;&#65533;&#65533;&#65533;&#65533; &#65533;	P&#65533;D	&#1043;&#65533;m$&#65533;&#65533;Z?z&#65533;Y&#65533;&#65533;&#65533;pQS&#65533;&#65533;&#65533;&#65533;q&#65533;&#65533;i&#65533;6&#65533;&#65533;&#65533;&#65533;&#65533;f&#65533;ef&#65533;eU&#65533;&#65533;;0&#65533;<>Q&#65533;&#65533;a#sM!s@ L&#1456;&#65533;6&#65533;&#65533;s&#65533;&#65533;@^&#65533;&#65533;&#65533;&#65533;9S&#65533;{&#65533;Y&#65533;&#65533;I&#65533;I&#65533;^Jf:&#65533;&#65533;)&#65533;U&#65533;&#65533;YY&#65533;j&#65533;&#65533;&g5&#65533;&#65533;&#65533;@&#65533;&#1639;&#65533;&#65533;&#65533;&#65533;Cp&#65533;J&#65533;VE&#65533;w&#65533;&#578;&#65533;7D	&#65533;&#65533;06 &#65533;&#65533;aQ&#65533;2N&#65533;&#65533;S0&#65533;_T5&#65533;7&#65533;q} &#65533;bD&#65533;&#65533;@&#65533;r&#65533;J)D&#65533;z@&#1299;#PA&#65533;&#65533;&#65533;&#65533;&#65533;&#65533;Q&#65533;
&#65533;7Z&#65533;4&#65533;&#65533;&#65533;q&#65533;)jp&#65533;&#65533;&#65533;&#65533;&#65533;RhQZ&#65533;&#65533;&#65533;&#65533;`H&#65533;&#65533;&#65533;&#291;:J&#65533;&#65533;X&#65533;q^p&#65533;&#65533;&#65533;&#65533;&#65533; o&#65533;I&P&#65533;#`I&#65533;E&#65533;@&#65533;`&#65533;hy&#65533;&#65533;&#65533;^	&#65533; &#368;&#65533;j*	&#65533;&#65533;
&#65533;3&#65533;.&#65533;A&#65533;&#65533;&#1129;jx2`#&#65533;`=&#1253;~z&#65533;&#65533;P&#65533;.q&#65533;:&#65533;Fp&#65533;&#65533;&#65533;y&#54899;@&#65533;&#1232;6bcmi&#65533;6&#65533;&#65533;X&#65533;r*&#65533;&#65533;BB [&#65533;#&#65533;&#65533;&#65533;:&#65533; MV&#65533;J&#65533;&#65533;c&#65533;&#65533;&#65533;Z=&#629;&#1043;[)zL_z&#65533;&#65533;!&#65533;&#1717;F&#65533;&#65533;z`&#65533; N&#65533;&#65533;*q&#65533;lX&#65533;&#65533;&#65533;:0&#65533;&#65533;&#65533;eSYFe&#65533;S&#65533;&#65533;&#65533;&#65533;#&#65533;&#65533;&#65533;'I&#65533;&#65533;&#65533;&#65533; R&#65533;} P&#65533;&#65533;PT&#65533;I@&#65533;9f&#65533;&#65533;&#65533;&#65533;@&#65533;	&#65533;&#65533;&#65533;4i
&#65533;
4}&#65533;U`uj&#65533;g&#65533;&#65533;V%m&#65533;?&#65533;i&#65533;&#65533;&#65533;&#65533;	7&#65533; &#65533;&#65533;-&#65533;&#65533;(&#65533;WA&#65533;K5&#65533;&#65533;!&#65533;y&#65533;`&#65533;4&#65533;6&#65533;&#65533;&#65533;&#65533;&#65533;&#65533;hM&#65533;&#65533;pBA&#65533;&#65533;&#65533;B&#65533;&#65533;E&#65533;&#1176;,TYR&#65533;&#65533;P&#65533;&#65533;&#65533;P&#65533; &#65533; l&#65533;Q&#65533;&#65533;h&#65533;fc&#65533;&#65533;z8&#65533;&#65533;,_zd;&#65533;g&#65533;Qfo&#65533;N&#1938;f&#65533;&#1240;&#65533;`&#65533;&#65533;&#65533;&#65533;b:&#1038;H&#65533;e&#65533;SQxh&#65533;'&#1625;S&#65533;tH&#65533;&#65533;G&#65533;&#65533;<&#65533;&#65533;&#65533;H&#65533;&#65533;&#65533;Sc:&#65533;&#65533;Q@W&#65533;Q&#65533;<&#65533;f&#65533;&#65533;Y&#65533;I&#4423;&#65533;`&#65533;K&#65533;3&#65533;UoP&#65533;&#65533;&#65533;_UK&#65533;&#65533;&#65533;)&#65533;1&#65533;'&#65533;&#365;&#65533;&#65533;i&#65533;&#65533;&#65533;p&#65533;%&#65533;g&#65533;&#65533;&#65533;&#65533;T@&#65533;&#65533;&#65533;#'-&#65533;&#65533;3&#65533;3&#65533;vG&#65533;&#1819;&#65533;&#65533;&#65533;~`]3i&#65533;&#65533;*&#65533;c&#1766;m&#65533;&#65533;&#65533;&#65533; &#65533;&#65533;	`R4&#65533;&#65533;&#65533;@U&#65533;(X&#65533;@ &#65533;_&#65533;dT&#65533;DR &#65533;P&#65533;&#65533;&#65533;DP&#65533;&#65533;&#65533;c&#309;&#65533;&#65533; &#65533;&#65533;&#65533;5&#65533;`&#65533;]&#65533;&#65533;&#65533;1t&#65533;&#65533;Y&#65533;+&#65533;&#65533;S&#65533;e&#65533;=c'&#65533;&#65533;&#65533;&#65533;A&#65533;4+|>5sI*hL!R{@&#65533;&#65533;N&#65533;}&#65533;D&#65533;&#65533;&#65533;&#419;[&#65533;&#65533;I&#65533;5&#65533;&#65533;=&#65533;&#65533;&#65533;i&#65533;&#65533;Ko-C &#65533;&#65533;&#65533;&#65533;_&#65533;&#65533;&#65533;Z?'&#65533;&#65533;F)&#65533;'&PW&#65533;&#65533;&#65533;&#65533;@&#65533;q(&#65533;%&#65533;&#65533;&#65533;&#65533;Tk'l&#65533;{0&#65533;&#65533;a&#65533;i&#65533;&#65533;C0&#65533;HIyxWw&#65533;(&#65533;we&#65533;%&#65533;B&#65533;T&#65533;&#65533;&#65533;*&#65533;AQ&#1766;2m+S&#65533;0&#65533;&#65533;R&#65533;Y5&#65533;Pf&#65533;!&#65533;@Z&#65533;v&#65533;&#65533;J/&#65533;&#65533;d&#65533;b&#65533;R&#65533;fT&#65533;8i&#65533;S &#65533;&#65533;&#65533;&#65533;&#65533;&#65533;sbU&#65533;&#65533;&#1025;_&#65533;&#65533;Y&#65533;e&#65533;'qP8p4`&&#65533;&&#65533;F&#65533;@&#65533;$M&#65533;.b3&#65533;&#65533;&#1943;K&#65533;$rhi&#65533;&#65533;=S&#65533;]&#65533;&#65533;`&#65533;s&#393;&#65533;=&#65533;&#65533;P& &#65533;&#65533;&#65533;jJ1:`&#65533;(&#65533;A&#65533;&#65533;&#968;&#65533;'_&#65533;&#65533;&#65533;I&#65533;&#65533;n%w&#65533;&#65533;i
&#65533;1&#65533;z&#65533;G&#65533;@`&#65533;&#65533;}\&#65533;&#65533;&#65533;&#65533;&#65533;(&#65533;&#65533;;`&#568;8+&#65533;QC&#65533;!Q&#65533;%Q&#65533;&#65533;&#65533;c%'%&#65533;&#65533;&#65533;BTPeC&#65533;&#65533;7&#65533;&#65533;&#1528;&#65533;&#65533;G&#65533;&#1362;3f&#65533;&#65533;LF&#1348;&#65533;&#65533;&#65533; &#65533;p&#65533;2&#65533;m&#65533;E4&#65533;64&#65533;4$Qg&#65533;&#65533;&#65533;&#65533;S&#65533;&#65533;&#65533;o&#65533;Hv&#65533;&#65533;$$&#65533;EB`&#65533;=&#65533;&#65533;J&#65533;JI&#65533;p&#65533;&#65533;5&#65533;'`&#65533;&#65533;&#65533;W&#65533;C&#65533;&#65533;^&#65533;&#65533;K,^1n&#65533;&#65533;&#65533;&#65533;w&#65533;&#65533;&#65533;&#903;&#65533;&#65533;&#65533;&#65533;&#65533;&\P&#1097;u&#65533;@&#65533;&#65533;&#65533;c&#65533;&#65533;&#65533;V&#65533;-(&#65533;&#65533;&#65533;&#65533;,&#65533;&#65533;&#1280;&#65533;&#65533;4&#65533;&#65533;/1&#65533;&#65533;KVL&#65533;[C&#65533;w&#65533;-&#65533;P&#65533;&#1886;&#65533;&#65533;&#65533;p&#65533;o&#65533;j&#65533;B5&#65533;&#65533;]9&#696;&#65533;&#65533;&#65533;1]0&#65533;U7&#65533;- D&#65533;&#65533;&#65533;&#65533;8(zW&#65533;&#65533;M&-0&#1987;@&#65533;CQ&#65533;&#65533;&#65533;&#65533;B8Hd&#65533;&#1312;&#65533;[&#65533;&#65533;&#65533;0&#65533;&#65533;f&#65533;&#65533;p&#65533;'Q&#1456;&#65533;&#65533;%&#65533;4@&#65533;
`&#65533;B&#65533;r&#65533;X$&#243;?p&#65533;&#65533;i&#65533;&#65533;b &#65533;&#65533;>&#8224;$?&#65533;&#65533;2@0&#271;&#65533;I\&#65533;&#65533;&#65533;&#65533;6&#65533;Z&#65533;2:@ &#65533;&#1456;&#65533;K;&#65533;rl&#65533;}&#65533;&#65533;j&#65533;&#65533;&#65533;&#65533;&#65533;&#65533;r&#65533;&#65533;&#304;@V&#65533;&#65533;Z&#65533;4#&#65533;&#65533;&#65533;&#65533;&#65533;&#65533;&#65533;p&#65533;qw&#65533;&#552;j&#65533;&#65533;&#2024;&#65533;&#65533;&#65533;aQ&#65533;&#1112;&#1421;&#65533;&#65533;&#65533;7&#65533;&#65533;&#65533;&#65533;+Qt&#65533;C&#65533;ccB&#65533;&#65533;o2&#65533;f&#65533;&#65533;&#65533;%\P!LFftR[`&#65533;c&#65533;&#65533;&#65533;&#65533;B&#65533;&#65533;&#65533;&#65533;EO&#65533;&#65533;6&#65533;&#65533;7t&#65533;6%4Q&#65533;c&#65533;m=&#65533;&#65533;&#65533;5&#65533;&#65533;&#65533;x]Aa &#65533;&#65533;&#65533;31&#65533;.I&#65533;I3lX&#65533;&#65533;6&#65533;&#65533;V&#13677;@5i&#65533;o&#65533;&#65533;&#65533;l/(&#65533;:&#65533;sM\&#65533;!&#65533;*&#65533;&#65533;&#65533;&#65533;&#65533;&#65533;~&#65533;`&#65533;&#65533;&#65533;&#65533;&#65533;
&#65533;L&#65533;&#65533;&#65533;@&#65533;&#65533;&#65533;&#65533;L]~&#65533;&#65533;&#256;&#65533;&#65533;&#65533; &#65533;-x&#65533;&#65533;&#65533;&#65533;&#65533;&#65533;H&#65533;&#65533;w&#65533;&#65533;&#65533;!&#65533;&#65533;v&#65533;&#65533;l&#65533;&#65533;:&#65533;&#65533;&#65533;j07&#65533;&#65533;X[&#65533;A&#65533;cVP&#65533;)0XX&#65533;&#65533;"o&#65533;(&#65533;c&#65533;d&#65533;&#65533;L6&#65533;RG&#65533; &#65533;&#65533;&#65533;[&#65533;&#65533;&#65533;Pq&#65533;"&#65533;!U&#65533;&#65533;&#65533;&#65533;Y&#65533;Y&pO&#65533;&#1435;&#65533;H&#65533;&#65533;&#65533;0&#2026;SC*I&#65533;&s&#33815;&#65533;x$F&#65533;!G&#65533;5&#65533;&#65533;D&#65533;&#65533;&#65533; &#65533;&#65533;&#65533;&#65533;&#65533;&#65533;*&K&#65533;G&#65533;&#65533;&#65533;&#65533;&#65533;&#1250;&#65533;&#65533;&#65533;0R!d&#65533;&#65533;&#65533;LD a&#65533;=}4@&#65533;'&#65533;`Rth&#65533;\&#1121;&#65533;&#219;Z&#65533;&#65533;&#65533;ZK&#65533;C&#65533;VX&#65533;&#65533;&#65533;XC&#65533;e&#862;E&#65533;V&#65533;&#1716;#&#65533;E&#65533;&#65533;
"&#65533;&#65533;&#65533;X&#65533;&#65533;~.C&#65533;b&#65533;,X&#65533;k&#65533;><X&#65533;A&#65533;"&#65533;i&#65533;&#65533;j&#65533;0&#65533;&#1356;J&#65533;&#65533;&#65533;F&#65533;&#65533;&#65533;b&#65533;&#65533;v&#65533;&#65533;&#65533;&#65533;P&#65533;&#65533;&#65533;A&#65533;^&#65533; 1h&#65533; &#65533;&#779;&#65533;Z&#65533;&#1386;&#65533;.M85&#65533;&#1400;&#65533;f&#65533;&#65533;&#65533;XoV&#65533;&#65533;l&#65533;&#65533;q&#65533;(&#65533;cZ-5[&#65533;Z&#65533;3&#65533;&#65533;+&#65533;&#65533;0&#65533;@&#65533;&#65533;
&#65533; &#65533;
`&#65533;`&#65533;&#65533;y&#65533; &#65533;)&#65533;,&#65533;&#65533;&#65533; &#65533;&#65533; L&#65533;4&#65533;&#65533;&#334;J"&#65533;&#65533;B&#65533;"&#65533;&#708;&#65533;6&#65533;&#65533;X&#65533;&#65533;&#65533;v*r(.&#65533;&#65533;('&#65533;
&#65533;#&#65533;b&#65533;*&#65533;k&#65533;&#65533;C&#65533;&#65533;&#65533;&#65533;R#&#65533;`+M5&#65533;d&#65533;&#65533;&#65533;&#65533;e.&#65533;&#65533;&#27580;&#65533;&#65533;&#65533;1
h&#65533;&#65533;&#65533;&#65533;`,P&#65533;P,0&#65533;&#65533;: &#65533;&#65533;J&#65533;l&#65533;&#65533;-&#65533;t&#65533;&#65533;=&#65533;4&#65533; &#65533;jh; &#65533;&#65533;&#65533;&#65533;&#65533; K$&#65533;&#65533;&#65533;&#65533;
H&#65533;R&#65533;&#65533;j`&#65533;&#65533;&#65533;[N&#65533;&#65533;{&#65533;9&#47883;&#65533;&#65533;Ap3n&#65533;&#1592;;&#65533;T&#65533;&#65533;[a&#65533;+&#65533;.&#1088;&#65533;AB{&#65533;A&#65533;&#65533;/?oW&#65533;O&#65533;&#65533;e@=&#65533;@&#65533;
2&#65533;eAu&#1365;&#1028;0&#65533;H!/t1&#65533;DED&#65533;&#65533;&#65533;&#65533;}&#65533;&#65533;&#65533;&#65533;iq&#65533;&#65533;> &#65533;lT&#65533;%&#65533;y&#65533;K*fZ&#65533;i&#65533;&#65533;&#65533;X(&&#65533;:A&#65533;&#65533;&#65533;2&#65533;&#65533;=^b@&#65533;/&#65533;+,k&#65533;&#65533;&#65533;k&#65533;&#400;`&#65533;g&#65533;&#65533;!
&#65533;-&#65533;&&#65533;!V~&#65533;,&#65533;s&#65533;;&#65533;&#65533;;&#65533;LQ&#65533;&#65533;&#400;E&#1192;&#65533;8j1&#65533;R&#65533;T&#65533;%d$Kd&#65533;O&#65533;I*&#65533;&#65533;c
HU&#65533;&#65533;&#65533;&#65533;&#65533;hC&#65533;&#65533;&#65533;AW&#65533;4&#1589;&#65533;&#43816;FX&#65533;K66&#1572;&#65533;6j&#65533;qV?&#65533;V=&#65533;U@k&#65533;y@&#65533;i&#65533;i&&#65533;&#65533;&#65533;O&#65533;&#65533;&#65533;&#65533;g9z0&#65533;&#65533;M7]X$&#65533;&#65533;C*"&#65533;"&#65533;J1y&#65533;w&#65533;&#65533;&#65533;&#65533;&#65533;&#65533;Tx&#65533;b~&#65533;&#405;Vb&#65533;k&#65533;&#65533;!V&#65533;&#65533;&#65533;&#65533;:&#1937;&#65533;&#65533;&#65533;<&#65533;&#65533;(}&#128;&#65533;_&#65533;t\6KY&#65533;&#65533;&#65533;E&#1155;~6@6$&#1971;&#1179;&#35991;&#65533;&#65533;&#65533;Ft&#65533;&#65533;D&#65533;'&#65533;	&#642;0p&#801;&#65533;&#65533;D8&#65533;Q)&#65533;&#65533;JZ&#65533;&#65533;$oh&#65533;&#65533;i&#65533;&#65533;~qL&#1896;&#65533;&#65533;&#65533;%H&#1478;/&#65533;&#65533;&#65533;an%6H!&#65533;8&#1392;&#65533;'&#65533;&#65533;4&#65533;Z&#65533;&#65533;&#65533;&#65533;"&#65533;&#65533;&#65533;&#65533;Ut&#65533;&#65533;&#65533;&#65533;d &#65533;&#65533;&#65533;5&#65533;&#200;&#65533;&#65533;&#65533;[4&#65533;&#389;B&#1056;B3`;x&#65533;&#65533;&#65533;&#65533;&#65533;p1$&#65533;B{&#65533;&#65533;&#65533;&#65533;&#65533;&#65533;&#528;)&#65533;*r&#65533;&#65533;&#65533;&#65533;K1j&#65533;=&#65533;&#65533;,&#65533;L@&#65533;Pec&#65533;&#65533;X0&#65533;&#65533;&#65533;'\8&#65533;&#65533;Nf&#65533;&#65533;&#65533;d~0&#65533;&#65533;&#65533;&#65533;$f1&#65533;bP@^&#65533;&#65533;&#65533;&#65533;@C&#65533;&#65533;&#65533;&#65533;e&#65533;8&&#65533;Z@&#65533;f&#65533;&#65533;	h&#65533;&#65533;&#65533;
Z&#65533;j{&#65533;Z&#65533;&#65533;&#65533;&#65533;&#65533;%&#65533;	v&#65533;8&#65533;&#65533;]&#65533;2Ju&#65533;&#65533;&#65533;&#65533;!&#65533;@&#65533; (&#65533;@&#65533;&#65533;=&#1760;&#65533;&#65533;&#1482;&#65533;6&#15388;A0.6V&#65533;b&#65533;^ &#65533;&#65533;G:&#560;&#65533;&#65533;&#65533;&#645;&#65533;&#65533;|&#65533;\&#65533;x&#65533;\W&#65533;PePCxbap&#65533;&#65533;&#65533;[#@,b&#65533;JP&#65533;5&#65533;&#65533;&#65533;q&#1480;@0&#65533;7H-"&#65533;@P&#65533;/&#65533;,&#65533;y&#65533;cd*`\&#65533;bC&#65533;4vT%p&&#65533;	\&#65533;B&#65533;&#65533;&#65533;&#65533;';Y&#65533;|B&#65533;&#65533;H@J&#65533;;&#46232;"1X&#65533;/f&#65533;&#65533;&#65533;X&#65533;cK&#1583;&#65533;&#65533;k&#65533;Z&#65533;&#65533;_4&#65533;U%&#65533;	L &#65533;&#65533;.*,A	v&#65533;&#65533;\&#65533;&#65533;&#65533;&#65533;&#65533;%&#1076; &#65533;,&#65533;8I&#65533;&#65533;A&#65533;s&#65533;&#65533;&#65533;+&#65533;&#65533;&#65533;)BjY&#65533;&#65533;?&#65533;&#65533;&#65533;U&#65533;2~P&#65533;&#1555;$&#65533;T3&#65533;&#65533;EH=;&#65533;JhlG&#65533;O&#65533;f&#65533;&#65533;Da&#65533;&#65533;|&#65533;&#65533;&#1574;&#65533;4 g4&#65533;oP&#65533;&#65533;&#65533;&#65533;&#65533;G<&#65533;y&#65533;&#65533;Fd&#65533;&#65533;#M&#65533;&#65533;&#65533;&#65533;nL&#65533;&#65533;&#65533;K&#65533;>&#65533;&#65533;!&#65533;&#1175;A&#65533;&#65533;&#65533;&#65533;:h&#65533;Mj&#65533;&#65533;&#65533;&#65533;H&#65533;*&#65533;)&#65533;=&#65533;'{X&#65533;XOi&#65533;&#65533;` &#65533;&#65533;(q&#65533;`&#65533;`@//&#65533;1&#65533;1&#65533;Z&#65533;&#65533;#`&#65533;&#65533;IJ&#532278;-&#65533;S\&#65533;&#65533;&#65533;6&#65533;wiL&#65533;j&#65533;?^&#65533;&#65533;;MR&#65533;[S&#65533;&#65533;bX!&#65533;9[8w&#65533;&#65533; &#1756;F&#65533;&#65533;&#65533;.";q&#65533;&#65533;&#65533;P&#65533;&#65533;V&#65533;&#65533;A
&#65533;&#65533;h&#65533;&#65533;=xo&#65533;1&#65533;9K&#65533;&#1113;&#65533;&#65533;&#65533;*&#65533;XNX&#65533;0&#65533;&#65533;&#65533;&#65533;&#65533;A&#65533;&#65533;&#65533;&#65533;&#65533;Z&#65533;AXo&#65533;Lw_&#65533;;&#65533;&#65533;Y&#65533;Qy&#1003;&#65533;&#65533;&#65533;&#65533;A&#33092;&#65533;c&#65533;|HC&#65533;/>,*A<&#65533;&#65533;&#65533; &#65533;&#65533;*2`&#65533;C&#65533;J'&#713;XG&#65533;`ae}>&#658;Py&#65533;RZ&#65533;&#65533;T&#65533;	Lt&#65533;&#65533;&#65533;u-	&#1898;?\&#65533;@F
\<&#65533;#@~o&#65533;&#65533;R&#65533;:qd&#65533;&#65533;9&#65533;&#65533;&#65533;i&#65533;	B&#65533;&#65533;&#65533;&#65533;&#464;E&#65533;<dPp&#1613;&#65533;&#65533;/&#65533;&#65533;Y}R&#65533;j<`1H&#65533;oP<'n&#65533;&#65533;pf&#65533;&#65533;&#65533;xF[&#65533;h&#65533;qp&#65533;T2d &#65533;X&#65533;j&#65533;o&#65533;&#65533;paYkZ&#65533;3C/&#65533;5@&#65533;=X&#65533;&#65533;+&#65533;&#65533;&#65533;&#65533;<&#65533;I&#65533;&#65533;&#65533;&#932;&#65533;E&#65533;D&#65533;&#65533;&#65533;&#1328;&#65533;&#65533;&#65533;=N&#65533;&#65533;&#65533;#D2&#65533;&#65533;&#65533;&#65533;&#65533;&#65533;A&#65533;rz&#65533;&#65533;&#65533;&#65533;R&#65533;&#190;&#65533;&#65533;&#65533;'u&#65533;&#594;&#65533;g&#65533;Wx'&#201;N&#65533;Bm&#65533;&#65533;%&#65533;#&#65533;&#65533;G&#65533;%3&#65533;]&#65533;&#65533;I&#65533;&&#65533;{&#65533;,&#65533;H&#65533;&#65533;LF0&#8925;&#65533;&#65533;&#65533;f&#65533;&#1030;0&#65533;&#65533;L&#65533;&#65533;&#1756;-&#65533;!&#65533; p	&#65533;&#65533;&#65533;&#65533;I
3&#65533;D&#65533;@&#65533;tD&#65533;&#65533;v,|&#65533;&#65533;&#65533;&#65533;&#65533;&#65533;&#65533;&#65533;&#65533;)hsht+&#65533;4|q&#65533;&#65533;!.*\&#65533;H&#65533;&#65533;&#65533;&#65533;&#65533;&#65533;5&#65533;f|vjx@&#65533;&#65533;3P&#65533;&#65533;b&#1304;&#65533;&#65533;&#65533;C&#65533;&#65533;<H&#65533;_&#65533;FV&#65533;R&#65533;7(B&#65533;&#65533;&#65533;k&#1565;^h]&#65533;:&#65533;&#65533;?*&#65533;&#65533;I&#65533;<[&#65533;`&#65533;&#65533;&#65533;B&#65533;h&`&#65533;6T&#65533;;&#65533;&#65533;	&#65533; A&#65533;&#65533;&#65533;&#521;q:&#65533;`
&#65533;&#65533;
&#65533;X.5`&#65533;&#65533;&#65533;&#65533;30&#65533;&#65533;h&#65533;&#65533;&#14717;&#65533;&#65533;qJ&#65533;h]&#65533;&#65533;!@&#65533;&#65533;.&#65533;&#65533;K?F&#65533;&#65533;.&#65533;9&#65533;&#1229;&#65533;*&#65533;&#65533;lj&#65533;&#1248;D&#65533;A&#65533;&#65533;&#65533;		&#65533;&#65533;&#65533;c(&#65533;&#65533; &#65533;H&#65533;&#65533;@&#65533;&#65533;r&#65533;&#65533;D&#65533;[&#65533;&#65533;3&#65533;&#65533;9	h&#65533;&#65533;S&#65533;&#65533;,&#65533;3&#65533;^0p&#65533;h`&#65533;&#65533;C&#65533;&#65533;&#65533;&#1186;&#65533;&#1238;&#401;9={d&#65533;&#65533;&#65533;E&#65533;-&#65533;&#65533;D&#65533;&#65533;"&#65533;E&#65533;&#65533;.&#929;4D&#65533;&#65533;q&#65533;&#65533;&#65533;wi&#65533;j&#65533;P&#65533;&#65533;Q&#65533;h	8&#65533;&#65533;&#65533;B&#65533;&#65533;Y&#65533;_&#65533;&#65533;&#65533;&#65533;p&#65533;&#65533;[ &#65533;_A4&#65533; 0*[6&#65533;j
&#65533;*&#65533;&#65533;x&#65533;h&#65533;F&#65533;1k &#65533;&#65533;i*A&#65533;/&#65533;&#65533;]B*`&#65533;P&#65533;&#65533;h&#65533;c&#65533;&#65533;%&#65533;1&#65533;&#65533;	&#1069;&#65533;&#1262;&#65533;p8&#65533;Cz&#65533;&#65533;&#65533;3&#65533;@&#65533;&#65533;2L&#65533;&#65533;&#65533;&#65533;&#65533;&#65533;(&#65533;7L@&#65533;f&#65533;&#65533;&#65533;&#65533;7&#65533;&#65533;3&#65533;C[&#65533;&#65533;2<&#65533;08&#65533;cH&#65533;&#65533;&#65533;&#65533;p&#65533;
Y&#65533;E&#1280;&#65533;D&#65533;&#65533;&#65533;&#65533;J&#65533;&#65533;^&#65533;8(&#65533;&#65533;J&#65533;i`&#65533;h&#65533;&#65533;&#1785;f&#1046;m&#65533;&#65533;"&#65533;&#65533;&#65533;!)&#65533;&#65533;&#65533;K&#65533;ZD&#65533;N&#65533;&#65533;&#65533;x18^[b&#65533;:&#65533;)&#65533;h&#65533;J;&#65533;:&#65533;&#65533;&#65533;&#65533;`l&#65533;p&#65533;&#65533;Y &#65533;&#65533;&#65533;&#65533;'q&&#65533;;&#65533;S&#65533;&#65533;&#65533;&#65533;Z&#65533;&#65533;h4&#65533;x5 &#65533;&#65533;&#65533;4Y&#65533;&#65533;&#65533;K&#65533;v$&#65533;&#65533;ayT&#65533;,&#65533;&#65533;K&#65533;&#65533;zB&#65533;&#65533;-&#65533;&#65533;&#65533;7G&#65533;L&#65533;&#65533;$K&#65533;x&#65533;&#65533;&#65533;&#65533;$P&#65533;&#65533;&#65533;[&#65533;&#65533;@&#65533;y;4t&#65533;&#65533;&#65533;<&#65533;&#65533;2<&#65533;=&#65533;S>e8Ki&#65533;&#65533;3&#65533;&#65533;&#65533;&#599;+&#65533;&#65533;&#65533;&#65533;OaL|&#65533;'&#65533;&#65533;h&#65533;=&#65533;&#65533;HEs&#65533;&#1257;&#65533;r&#65533;&#1497;&#65533;q&#65533;&#65533;@&#65533;&#65533;`&#65533;s&#65533;&#65533;&#65533;&#65533;&#65533;&#65533;&#65533;&#65533;T&#65533;[&#65533;&#65533;'Q$_<&#65533;4K&#65533;&#65533;&#372;&#65533;F&#65533;\k<&#65533;&#65533;&#65533;&#65533;&#65533;"&#65533;U&#65533;&#65533;;&#65533;
&#65533;&#65533;&#65533;6&#65533;&#65533;&#65533;
&#65533;&#65533;a&#65533;&#1537;&#1016;&#65533;&#65533;@&#65533;&#65533;&#868;&#65533;v&#65533;&#65533;8&#65533;&#65533;&#65533;&#65533;
&#65533;l&#65533;f`&#65533;&#65533;<e&#65533;&#65533;Snj&#65533;&#65533;&#65533;&#65533;Bg( &#65533;:&#65533;&#65533;&#65533;&#65533;c&#65533;&#65533;&#65533;&#65533;&#65533;H&#65533;-0&#65533;&#65533;&#65533;&#65533;y&#65533;&#65533;&#992;&#65533;7&#65533;(&#65533;(&#65533;&#65533;F&#65533;&#65533;{&#65533;&#65533;D&#65533; &#65533;ch&#65533;/&#65533;&#65533;&#65533;X`&#65533;&#65533;&#65533;&#65533;&#65533;&#65533;II&#65533;&#65533;O&#65533;&#65533;&#65533;A&#65533;&#65533;pD@U&#65533;&#2470;H[p&#1113;&#65533;$)p9&#65533;&#65533;&#65533;&#65533;&#65533;)&#65533;&#65533;&#65533;J&#65533;&#65533;&#291;&#65533;X.3&#65533;&#65533;8&#65533;&#65533;i&#65533;&#1539;pK&#65533;&#1705;&#65533;&#65533;&#65533;&#65533;`&#65533;&#65533;@!EJ
&#65533;X&#65533;&#65533;#&#65533;&#65533;&#65533;Kg|&#65533;T%&#65533;:+&#65533;&#65533;	n&#65533;UE&#65533;Yp&#65533;&#65533;&#65533;e&#65533;4&#65533;#0#0&#65533;XB&#65533;&#65533;&#65533;y&#1262;&#65533;&#65533;Q&#53428;pgP&#65533;&#65533;&#65533;>&#65533;D$M&#65533; &#65533;A&#65533;&#65533;&#65533;0h&#65533;&#65533;j&#65533;cWt&#65533;gJ&#65533;DX!&#65533;x&#65533;&#65533;&#512;G&#65533;X&#65533;&#65533;&#65533;#&#65533;&#65533;&#65533;&#65533;&#65533;&#65533;E&#65533;&#65533;x&#65533;&#65533;&#65533;O&#65533;&#65533;&#65533;&#65533;&#65533;&#65533;&#1045;q5&#9734;&#65533;&#65533;&#1877;^&#65533;&#65533;/&#1676;&#65533;Z.4&#65533;A{&#65533;&#65533;&#1672;1&#65533;)&#65533;&#65533;N&#65533;&#996;&#1113;
X&#65533;
 &#65533;&#1536;P&#65533;!&#65533;&#65533;&#65533;&#65533;/ &#418;=&#65533; &#65533;&#65533;B*&XFER&#435;&#65533;&#65533;X&#65533;&#65533;&#65533;\U
i&#65533;Kk&#65533;&#65533;&#817;i&#1567;&#65533;&#65533;3&#65533;&#65533;fE[&#65533; &#65533;&#65533;h&#65533;V&#65533;&#65533;&#65533;Q&#65533;&#65533;&#316;
&#65533;&#65533;&#65533;
xET1Q&#65533;.pj =B&#65533;T8&#65533;[&#1536;P>p\&#65533;&#65533;&#65533;&#65533;=g&#65533;&#65533;B&#65533;&#65533;K&#65533;iPf&#65533;4&#65533;xA&#65533;&#65533;=&#65533;&#65533;9&#65533;+&#65533;&#65533;2&#65533;0&#65533;&#65533;A@&#65533;&#65533;&#65533;&#65533;&#65533;S9J&#65533;m&#65533;&#65533;2&#65533;&#65533;&#65533;&#65533;&#65533;&#65533;]i&#65533;28KO&#65533;&#65533;;&#65533;&#65533;
&#65533;ra)c,&#65533;&#65533;&#65533;J&#65533;&#65533;&#65533;&#65533;&#65533;&#1913;&#65533;0&#65533;`&#65533;&#65533;Y&#65533;&#65533;&#65533;&#65533;/&#65533;&#65533;m&#65533;S;&#65533;S3&#65533;V}&#1382;&#65533;;i<Ke,&#65533;
&#65533;uZ&#65533;&#65533;Zi&#65533;&#65533;_3C&#65533;&#752;= &#65533;qAo&#65533;X@V&#65533; &#65533;H&#65533;H&#65533;fe!|&#65533;#&#65533;#&#916;&#65533;&#65533;.&#65533;&#65533;9~&#65533;Z&#65533;&#65533;	&#65533;7ou&#65533;`&#65533;v2\EI&#65533;&#65533;&#65533;8&#65533;&#65533;b&#65533;&#65533;`&#65533;&#65533;*&#65533;&#65533;&#65533;d(&#65533;&#65533;&#719;&#65533;]&#65533;&#65533;&&#65533;}&#65533;8&#65533;&#65533;"X&#65533;D&#65533;&#65533;&#65533;&#65533;&#1201;&#65533;&#65533;&#65533;d@&#65533;<&#65533;&#65533;zd&#65533;3&#65533;&#65533;&#65533;&#65533;&#65533;&#65533;&#2026;2vn&#1868;&#872;4J&#65533;@#K&#65533;&#65533;&#65533;5#&#1536;&#65533;&#65533;&#65533;&#65533;R		&#65533;&#65533;&#65533;&#65533;&#65533;&#65533;&#65533;3&#1042;&#65533;`*g(&#65533;&#65533;6&#65533;&#65533;p&#65533;``KS&#65533;&#65533;&#65533;E&#65533;&#31809;&#65533;&#65533;&#65533;t&#65533;&#65533;KG8&#65533;K,&#65533;&#65533;&#65533;&#65533;&#65533;&#65533;'a^&#65533;&#65533;&#65533;&#65533;1ve	&#65533;&#65533;&#65533;&#65533;&#65533;y&#65533;Dh&#65533;	&#65533;&#65533;k`&#676;j&#65533;` &b&#65533;&#65533;t&#65533;&#65533;.&#65533;7`&#65533;&#65533;<)&#65533;+&#65533;:&#65533;50BG&#65533;%;&#65533;&#65533;&#65533;u=&#65533;'-&#65533;&#65533;&#65533;&#65533;``&#65533;&#65533;p&#65533;&#65533;&#65533;&#785;S1&#65533;&#65533;&#65533;&#65533;&#65533;h&#65533;&#65533;j&#65533;5 &#65533;&#65533;e+ &#65533;/&#65533;&#65533;&#65533;[C&#45397;&#65533;&#65533;&#65533;*&#65533;&#65533;*&#65533;&#65533;0&#65533;&#1170;D/+i(c&#65533;h&#65533;&#65533;^h&#65533; H&#65533;P&#65533;&#65533;&#65533;Nr&#65533;&#65533;"3&#65533;
&#65533;&#65533;:&#65533;M&#65533;J&#65533;&#65533;[4i&#65533;&#65533;Y(\X&#65533;E&#65533;&#65533;&#65533;&#65533;z&#65533;&#65533;H&#65533;&#577;&#65533;58&#65533;]Z&#65533;&#65533;Kv&#1698;H
&#65533;&#65533;Z&#65533;&&#65533;&#65533;&#65533;&#65533;]&#65533;&#1376;&#65533;&#65533;=&#1073;q&#65533;&#65533;&#65533; !&#65533;&#65533;|&#65533;P&#65533;@&#65533;&#65533;=&#65533;&#65533;&#65533;&#65533;&#65533;&#65533;&#65533;_X &#65533;&#65533;&#65533;`&#65533;P&#65533;m&#65533;`&#65533;&#65533;&#65533;X&#65533;&#65533;&#65533;&#65533;/&#1197;m2&#65533;i`&#65533;&#562;&#65533;D9I&#637;&#65533;K>&#65533;u&#65533;l&&#65533;&#512;c&#65533;&#65533;Zh5&#65533;&#65533;&#65533;&#65533;&#65533;&#65533;&#65533;&#65533;Q&#65533;&#65533;X&#65533;&#65533;z&#65533;>8{&#65533;(&#65533;P&#65533;h&#65533;&#65533;&#65533;>(h<&#65533;&#65533;&#65533;2.&#65533;hJ&#65533;z&#65533;iX&#65533;7&#65533;9&#65533;&#65533;&#65533;&#65533;&#65533;&#65533;4pC&#65533;&#65533;&#65533;2&#65533;Y&#65533;&#65533;&#65533;&#65533;#?6)&#65533;^&#65533;&#1009;4=&#65533;&#65533;&#65533;&#65533;1&#65533;&#65533;&#65533;&#65533;&#65533;%ZI]s&#65533;e&#65533;&#65533;&#65533;Eje|&#65533;K&#65533;&#710;8K'a&#65533;

&#65533;c%	&#65533;2&#65533;&#65533;&#65533;+J&#65533;&#65533;&#65533;"&#65533;&#65533;5h\m&#65533;&#65533;(&#1138;&#427;&#65533;&#65533;&#65533;^~&#65533;&#65533;&#65533;)&#65533;&#65533;9&#65533;}o&#1740;&#65533;&#65533;&#1064;&#65533;o:T&#65533;&#65533;&#65533;CW&#65533;R&#65533;g(&#65533;&#65533;&#65533;@&#65533;&#1612;&#65533;`&#65533;x&#65533;
&#65533;&#65533;t*{&#65533;&#1484;&#65533;^&#65533;&#65533; 	&#65533;8eh&#65533;c&#65533;&#65533;x&#65533;p&#65533;[v&#65533;&#65533;&#65533;h&#65533;}<&#65533;&#65533;J&#65533;&#65533;&#65533;m&#65533;8&#65533;m&#1197;|FJ&#65533;J#&#65533;&#65533;&#1039;Kc.;&#358;Y&#65533;@&#65533;&#65533;]XP)&#65533;q`0&#65533;`0&#65533;:_-&#65533;&#65533; &#65533;&#65533;Z&#65533;&#1189;&#65533;FE&#65533;&#65533;&#65533;}&#1704;e&#65533;&#1719;&#65533;&#1374;0
U*&#65533;&#65533;86*k
j&#65533;Z&#65533;@&#65533;&#65533;
&#65533;3&#65533;&#65533;QC&#65533;&#65533;YP&#65533;&#65533;&#65533;,&#65533;.&#65533;&#65533;&#65533;&#65533;&#65533;&#65533;`[_n&#65533;&#65533;&#65533;&#65533;&#65533;&#65533;Eh&#65533;4x&#65533;^&#65533;4H507s&#65533;$&#65533;f&#65533;&#65533;&#65533;"&#65533;r&#65533;6&#65533;&#65533;&#65533;+'&#65533;&#65533;]35
|&#65533;&#65533;M3&#65533;&#65533;&#65533;{g0&#65533;Aho&#65533; &#65533;&#65533;&#65533;`&#65533;&#65533;"g&#65533;Eh&#1805;&#65533;]m&#1430;&#65533;&#1544;&#65533;`h&#2002;&#65533;'s&#1914;o&#65533;M&#1298;&#65533;r!&#65533;6&#65533;
X\v&#1652;wY	&#65533;^X&#65533;t4&#65533;&#65533;&#65533;&#65533;1&#65533;&#65533;:&#65533;&#65533;&#65533;2(&#65533;&#65533;(&#65533;&#65533;&#65533;&#65533;&#65533;&#65533;.&#65533;&#65533;My&&#65533;B_&#65533;&#65533;&#65533;P&#65533;Z&#65533;d\&#65533;&#65533;&#1587;;&#65533;J&#65533;&#65533;&#65533;&#65533;&#65533;&#65533;&#65533;&#65533;h&#65533;qCXLY&#65533;&#65533;&#65533;Z>&#65533;4&#65533;&#65533;&#65533;&#65533;&#65533;&#65533;&#65533;&#65533;U&#65533;&#65533;7&#65533;b`&&#65533;9)&#65533;&#65533;o&#65533;8&#65533;3&#65533;&#65533;&#65533;h&#65533;0)v;&#65533;p'%&#65533;6@3wg)&#65533;egd &#65533;/m&#65533;&#65533;&#65533;n&#65533;&#65533;X&#65533;&#65533;1&#65533;&#65533;&#65533;[&#65533;&#1738;&#65533;`:B&#65533;&*&&#65533;y&#65533;S9&#65533;&#65533;&#65533;&#65533;<&#65533;&#65533;&#65533;&#65533;&#65533;E&#65533;&#65533;&#1290;&#65533;&#65533;&#65533;I;7&#65533;&#65533;	&#65533;%&#65533;P&#65533;&#1857;x	&#65533;	0&#65533;Xzs&#65533;&#65533;&#65533;&#65533;&#65533;&#65533;\&#65533;&&#65533;&#65533;&#65533;&#65533;1&#65533;'H-&#65533;&#65533;N>&#65533;0+3T&#65533;&#65533;f'&#65533;'&#65533;&#1708;=&#24267;o&#65533;&#554;_&#65533;&#65533;&#65533;&#65533;hE`&#65533;&#65533;l&#65533;C&#65533;&#65533;&#65533;&#65533;l&#65533;&#1064;g&#65533;(&#65533;&#65533;&#65533;4&#65533;p&#65533;&#65533;&#65533;&#65533;&#65533;xB&#65533;OF&#65533;&#65533;&#65533;
HqD&#65533;&#65533;h-Z&#65533;iA&#65533;&#65533;/#&#65533;=&#65533;&#65533;K&#65533;(8p@&#65533; F&#65533;&#65533;F&#140;&#65533;&#65533;#&#65533;Z&#65533;&#65533;&#65533;%/"&#65533;&#65533;@&#65533;&	g:&#65533;)&#65533;&#1094;E&#65533;8&#65533;j&#65533;y&#65533;&#65533;&#65533;&#65533;7o&#65533;&#65533;p &#65533;&#65533;&#65533;&#65533;h&#65533;&#65533;E&#65533;D1&#65533;r&#65533;J&#65533;&#65533;&#65533;&#65533;^&#65533;&#65533;:&#65533;,&#65533;8j&#65533;&#65533;yP&#65533;A5&#65533;V&#65533;&#65533;c&#65533;.+&#65533;&#65533;&#65533;5&#65533;W&#65533;Z&#65533;`&#65533;bX
2T&#65533;&#65533;&#65533;&#65533;&#65533;q &#65533;f=q&#34592;&#65533;&#65533;&#1456;&#65533;&#65533;(&#65533;)&#65533;zL&#65533; Td&#744;&#65533;c&#65533;)R8s&#65533;	-&#65533;q&#65533;D&#65533;&#65533;&#65533;&#65533;3&#65533;=&#65533;#b&#65533;&#65533;&#65533;&#65533;fY&#65533;e&#824;&#65533;&#65533;,&#65533;<xY&#65533;&#65533;P&#65533;^&#65533;C&#65533;eS&#65533;&#65533;>&#65533;&#65533;&#65533;&#65533;&#65533;&#65533;&#65533;&#65533;A!&#65533;&#65533;&#65533;&#65533;d7 *&#65533;&#65533;]v*H!&#65533;&#65533;*<&#65533;F,&#65533;X&#65533;#5&#65533;q4	5&#65533;&#65533;&#65533;$&#65533;&#65533;/&#65533;F/&#65533;&#65533;&#65533;4}t`Qaxp&#65533;?0&#65533;&#65533;t
&#65533;&#1041;5Y&#65533;"!&#65533;&#65533;s1&#65533;D-DS&#65533;1?(L&#65533;E&#65533;Q&#65533;&#65533;&#65533;L&#65533;&#65533;SQY&#65533;@/%&#65533;p
}&#65533;&#1370;1P&#65533;Xb&#65533;&#65533;U5h&#65533;&#65533;&#65533;m&#65533;&#65533;Ro,&#65533;4&#65533;&#65533;&#65533;w&#65533;&#65533;@-&#65533;"&#65533;&#65533;1v&#65533;a&#65533;&#65533;X&#65533;+-Rf48`H&#65533;y&#65533;&#65533;&#528;p_PA&#65533;j&#65533;&#65533;&#65533;c&#65533;FEm&#65533;&#65533;&#65533;&#65533;Q&#65533;Ag&#65533;3B&#65533;=g&#65533;&#65533;K&#65533;&#65533;1&#65533;u@&#65533;&#65533;&#65533;T &#65533;5&#65533;&#65533;f&#65533;av&#65533;5&#65533;&#65533;X&#65533;y&#1464;&#65533;&#65533;{&#65533;&#65533;&#65533;&#65533;&#39611;&#65533;t&#65533;!p&#65533;&#65533;&#65533;~&#65533;f&#65533; &#65533;
RK&#65533;\~&#65533;&#65533;&#65533;<P&#65533;4&#65533;%&#65533;Ex@&#1235;&#65533;&#65533;&#65533; &#65533;&#65533;&#65533;&#65533;s?H&#65533;&#65533;5&#65533;gdp$iN&#65533;&#65533;#x\%A&#65533;&#65533;&#65533;&#65533;QB/PE%&#65533;&#65533;&#65533;&#65533;&#65533;LC1$&#65533;B&#65533;[UC&#65533;&#65533;F&#65533;	V5&#65533;R&#65533;&#65533;&#65533;>&#65533;E&#65533;G&#65533;e&#65533;&#65533;4&#65533;a&#65533;&#65533;^W&#65533;A&#65533;&#65533;Vv
&#65533;&#65533;&#65533;K/&#65533;cB&#65533;Ke&#65533;9&#65533;&#65533;!HS@"$2M	V&#65533;q_&#65533;`&#65533;&#65533;&#65533;&#65533;l&#65533;&#65533;*EU&#65533;g&#65533;&#65533;&#65533;[&#65533;c&#65533;&#65533;3&#65533;$&#65533;&#65533;5&&#65533;2:&#65533;@ &#65533;T@&#65533;&#65533;w[&#65533;&#1016;XS&#65533;,&#65533;s^&#65533;&#1929;&#65533;&#1010;&#65533;lH/&#65533;&#570;&#65533;&#65533;&#65533;/&#758;/&#65533;&#65533;&#65533;&#65533;"&#65533;
&#65533;&#65533;o&#65533;>&#65533;&#65533;&#65533;&#65533;&#65533;&#65533;L&#65533;&#65533;	&#65533;x@&#65533;E&#65533;0M1&#65533;&#65533;,&#65533;&#65533;`&#65533;&#65533;5&#65533;@d&#65533;&#65533;&#65533;`Cq&#65533;&#65533;&#65533;&#260;,"*&#65533;@&#65533;+e&#65533;&#65533;&#65533; &#65533;P&#65533;R&#65533;&#65533;,:!&#65533;&#65533;&#1433;&#65533;iDv@4&#65533;&#65533;A+n&#65533;&#65533;&#65533;6'&#65533;Q&#65533;Cg&#65533;&#65533;4&#65533;&#65533;&#65533;-%e&#65533;&#65533;&#65533;&#65533;V&#65533;&#65533;&#65533;Qg3c&#65533;f.X&#1794;9&#65533;0Dx&#65533;P&#65533;7`&#65533;7W&#65533;F	&#65533;Q&#65533;d&#65533;AZ(&#65533;&#65533;&#65533;&5&#65533;&#65533;&#65533;&#65533;X&#65533;6&#65533;n&#65533;&#65533;`&#65533;&#65533;XLP&#65533;&#65533;&#65533;&#65533;&#65533;6&#65533;&#65533;&#65533; u:&#2035;*P-&#65533;ekv&#65533;&#65533;5~&#1466;k&#65533;gvz&#65533;&#65533;nW; &#65533;x&#65533;,&#65533;&#65533;~&#65533;&#65533;&#1858;&#65533;&#65533;#=&#65533;&#65533;~&#65533;#&&#65533;&#65533;&#65533;j&#65533;#&#65533;c}E&#65533;&#65533; &#65533;0&#65533;7E(B&#65533;~9&#65533; )y&#65533;s:#&#65533;&#65533;&#65533;1&#65533;pD&#65533;&#65533;&#65533;&#65533;&#65533; &#65533;J`&#65533;@&#65533;jJ&#594;&#65533;&#65533;
&#65533;g&#65533;	&#65533;~&#1419;&#65533;&#65533;TT&#65533;J&#65533;&#65533;&#65533;4&#65533;!&#65533;
Ss%&#65533;&#65533;<i&#65533;`D>&#65533;@&#65533;k&#65533;Y&#65533;	6 &#65533;&#65533;9&#65533;Q&#65533;1&#65533;!`q&#65533;Q&#65533;,&#65533;&#65533;h8cT&#65533;&#65533;&#65533;&#65533;gDc&#65533;&#65533;N&#65533;0&#65533;Q0&#65533;&#65533;(&#65533;&#65533;&#65533;W&#65533;&#1601;&#65533;&#65533;&#65533;1w&#65533;,R&#65533;&#51279;:&#65533;&#65533;	L&#65533;&#65533;b|&#65533;<v;$yf&#65533;3&#65533;&#65533;&#65533;g&#1897;&#65533;&#65533;^'&#65533;p]&#65533;&#65533;&#65533;&#65533;B&#65533;&#65533;<&#65533;;&#65533;&#65533;&#65533;(&#65533;&#65533;&#65533;f &#65533;KP&#65533;4&#65533;9&#65533;'&#65533;`&&#37577;o<&#65533;&#65533;&#65533;)d&#65533;&#65533;&#410;3&#65533;"&#65533;"n&#65533;I&#65533;0&#65533;T o&#65533;E]0$&#65533;dL&#65533;&#65533;&#65533;n&#65533;b :hA\&#65533;&#65533;@&#65533;X&#65533;!&#65533;{&#65533;1&#65533;&#65533;gf&#65533;E	,`&#65533;(@F4&#65533;i&#65533; &#65533;h^2&#41228;(&#65533;e&#65533;&#65533;&#65533;&#1420;"P&#65533;t1&#65533;2A&#65533;&#65533;T@C&#65533;E&#65533;&#65533;A&#65533;zP@ &#65533;&#65533;P&#65533;&#65533;aH&#65533;&#65533;`&#65533;+b&#65533;&#65533;q&#65533;3&#65533;&#1031;2 )&#65533;&#65533;&#65533;$&#1473;&#65533;^s(&#267;&#65533;`&#65533;T&#65533;&#65533;&#1059;&&#65533;&#23331;&#1442;&#65533;&#65533;&#65533;&#65533;SD&#65533;.&#65533;&#65533;&#65533;&#65533;)U\&#65533;&#65533;^&#65533;&#65533;~&#65533;&#65533;&#65533;&#65533;&#397;(&#65533;'&#65533; &#65533;+_;&#65533;&#65533;T&#65533;&#65533;Uj`&#65533;&#840;&#65533; &#65533;&#65533;L"&#65533;h~
&#65533;`1&#65533;&#65533;&#65533;&#65533;&#65533;'&#65533;&#65533;j&#1026;
&#65533;P&#65533;K-1&#65533;(C5&#65533;F&#65533;$&#65533;&#65533;&#65533;I&#65533;&#65533;|&#65533;/&#65533;&#65533;&#65533;?&#512;&#1224;&#65533;&#65533;&#65533;&#65533;&#65533;ua&#65533;&#65533;&#65533;
 &#65533;0&#65533;&#65533;VV&#65533;&#65533;n&#1865;&#65533;&#65533;l%+&#65533;&#65533;F&#65533;&#65533;&#65533;f&#50399;&#65533;&#65533;&#65533;b&#65533;(&#65533;Fe&#65533;C%&#65533;kD q&#65533;&#65533;&#65533;&#65533;&#65533;&#65533;&#669; A2>&#65533;&#65533;_&#65533;W&#65533;fK&#65533;3|&#65533;Nj&#65533;iM&#65533;&#65533;t&#65533;&#65533;p&#65533;&#65533;Q&#65533;OR&#65533;b&#65533;@k(&#65533;YC&#65533;&#65533;&&#65533;&#65533;
&#65533;&#65533;k&#65533;&#65533;#aCP&#65533;;&#65533;&#65533;&#65533;||&#65533;&#65533;g&#65533;b &#65533;6Z&#65533;&#65533;t&#65533;&{&#65533;nl&#65533;&#65533;&#65533;2;@&#65533;P&#65533;.&#65533;&#65533;&#65533;&#65533;&#65533;]&#65533;r'&#65533;&#65533;8&#65533;FpY&#65533;&#65533;
 &#65533;o~(*&#178;$&#65533;`&#65533;&#65533;o&#65533;@&#65533;&#65533;&#65533;A&#65533;'&#65533;W&#65533;r0&#65533;&#65533;Y&#65533;&#65533;&#65533;{&#65533;P&#65533;Yg&#65533;&#65533;+S&#65533;V&#65533;&#65533;&#65533;&#1814;.&#65533;P&#65533;a&#65533;&#65533;"1&#65533;6&#65533;&#65533;&#65533;0&#65533;a&#65533;&#65533;&#1318;&#65533;&#65533;&#65533;Y&#65533;&#65533;J&#759661;&#65533;&#65533;}&#65533;&#65533;&#65533;Al&#65533;O,2@&#65533;&#65533;&#65533;&#865;&#65533;&#65533;&#65533;+(`[&#65533;&#65533;&#65533;}Nj&#65533;Pu&#65533;&#160;&#65533;IMj<&#65533;"uo2 )G&#65533;0&#65533;K{&#65533;&#65533;&#65533;&#65533;&#65533;&#65533;&#851;&#65533;&#65533;&#65533;Z+0&#10243;Z(&#65533;&#65533;&#65533;&#1890;}	g&#65533;[&#65533;sQ&#65533;ew&#65533;&#65533;9 &#65533;&#65533;y&#65533;3&#65533;&#65533;?AH	&#65533;-&#65533;G:{A&#65533;"&#65533;&#65533;&#65533;&&#65533;/&#65533;g&#65533;&#65533;(&#65533;$&#65533;&#65533;&#65533;T]B&#65533;#&#65533;7&#65533;&#65533;'&#65533;vD&#65533;s&#45410;WPPco&#65533;&#1360;&#65533;j`L"	&#65533;W$&#65533;&#65533;[&#65533;&#65533;L&#65533;,PF&#65533;&#65533;&#65533;f&#65533;&#65533;(569T6&#65533;~Er&#65533;&#65533;T0&#65533;(&#65533;SQ&#65533;2&#65533;og&#792;&#65533;h@&#1042;&#65533;&#65533;&#65533;&#65533;&#65533;BQ	N&#65533;5&#211;&#65533;&#65533;_&#65533;&#65533;@W&#65533;&#65533;!`4VD@@&#65533;X&#65533;&#65533;&#65533;m&#1286;&#65533;&#65533;3&#65533;2&#65533;&#65533;0&#65533;&#65533;z&#65533;&#65533;&#1553;&#65533;&#1633;]&#65533;&#65533;a&#65533;&#65533;{&#65533;A&#1681;K&#65533;P&#211;&#65533;&#1053;<SC&#65533;4&#65533;&#65533;@&#65533;&#65533;
&#65533;&#65533;&#65533;&#65533;T&#65533;uK&#65533;8"&#65533;&#65533;#M&#1972;&#65533;&#65533;&#65533;H&#65533;&#65533;&#65533;0h@&#65533;ma&#65533;d&#65533;#XD])H&#65533;&#65533;&#65533;&#65533;AjX&#65533;$@"&#65533;&#65533;Q0&#65533;&#51777;&#65533;&#65533;&#65533;&#65533;F&#65533;&#65533;&#65533;RJ@@&#65533;&#65533;		E)@,|&#65533;
(E3dS&#65533;C&#628;&#65533;&#65533;&#65533;pP&#65533;%&#65533;&#65533;%P
ti&#65533;F5&#65533;&#65533;&#65533;&#65533;i&#65533;&#65533;hP&#48141;(&#65533;&#65533;3EAQ&#65533;lu&#65533;&#65533;&#65533;F&#65533;
&#65533;x&#65533; &#65533;E&#65533;|GS	
&#65533;&#65533;&#65533;&#65533;&#65533;?&#65533;!&#65533;<&#65533;&#65533; &#65533;0:&#65533;&#65533;@&#65533;&#65533;&#65533;|@f&#65533;&#65533;&#65533;&#65533;\&#65533;&#65533;	jH&#65533; {&#65533; &#65533;&#65533;H&#65533;&#65533;3&#65533;&#65533;&#1652;&#65533;&#65533;<&#1400;&#65533; tA]&#65533;&#65533;&#65533;&#1730;5&#65533;&#65533;h
(Z&#65533;TU.\&#1395;&#65533;}&#1204;E&#65533;#e&#65533;&#65533;d&#65533;@ &#65533;&#65533;Gj&#65533;&#65533;&#65533;&@	4C3L&#65533;"8&#65533;&#65533;&#65533;D&#65533;&#65533;C.A@&#65533;x&#65533;&#432;e&#65533;&#65533;\&#65533;"&#65533;&#65533;&#65533;!&#65533;&#65533;@H&#65533;2M&#65533;&#65533;&#65533;#&#65533;D]S}&#65533;&#65533;!t@4&#65533;@&#65533;+&#65533;I|@&#65533;|&#65533;&#65533;XT/&#65533;&#65533;(&#65533;&#65533;i&#65533;t&#65533;j&#65533;
&#65533;
&#65533;",&#65533;b&#65533;&#65533;M&#65533;&#65533;&#65533;=!&#65533;&#65533;&#65533;UdQcaD&#65533;&#65533;4Fu&#65533;B&#65533;A&#65533;3T&#65533;&#65533;8h&#65533;&#65533;&#65533;@&#65533;`,&#65533;&#65533;yU&#65533;5b#6b&#65533;$&7>&#65533;	8&#65533;7&#65533; f&#65533;S&#65533;B 5h&#65533;Y&#65533;Y3&#1956;F&#65533; &#65533;&#65533;qMw&#65533;&#65533;"&#65533;&#65533;&#50951;e&#65533;&#65533;>&#65533;!&#65533;&#65533;w&#65533;E$m&#65533;C&#65533;&#65533;C6dC&#65533;&#65533;m&#65533;@	0BE*@!&#65533;&#65533;&#65533;&#65533;&#65533;&#65533;&#1982;&#65533;`}&#65533;I&#65533;&#65533;@&#65533;&#65533;&#65533;&#65533;&#65533;&#65533;&#177;Z&#65533;&#65533;1&#65533;Y&#65533;&#65533;2&#65533;&#65533;&#65533;&#65533;@&#65533;&#65533;&#311;&#65533;@L&#65533;$5&#65533;FLC3(&#65533;&#65533;&#65533;&#257;3&#65533;	&#916;&#65533;&#65533;&#65533;&#693;_&#65533;&#65533;&#65533;)&#65533;&#65533;&#65533;&#65533;*&#65533;bJ&#65533;&#65533;&#65533;}&#65533;@"pQ&#65533;uF5X&#65533;&#65533;&#65533;&#65533;Y&#65533;&#65533;x&#65533;[&#65533;\.,P&#65533;D9&#65533;	D@Ch&#65533;&#65533;&#65533;B"&#65533;&#65533;&#65533;J<&#49952;2$a&#65533;/&#65533;6&#65533;&#65533;br#&#65533;u&#65533;&#65533;&#65533;4\&fJ&#65533; &#65533;&#65533;&#65533;,BP%&#65533;0&#65533;&#65533;&#65533;&#65533;OY&#65533;&#65533;&#65533;=i/&#65533;&#65533;8&#65533;=&#65533;f&#65533;&#65533;&#65533;&#65533;&#65533;&#65533;&#65533;&&#65533;&#65533;&#65533;C&#65533;&#65533;&#65533;&#65533;fC&#65533;&#65533;&#753;pj&#607;(&#65533;n&#65533;&#65533;&#65533;s~&#65533;J&#65533;&#65533;&#65533;&#65533;&#65533;&#1310;&#65533;&#65533;F&#65533;&#65533;'M&#65533;&#65533;&#65533;&#65533;&#65533;6-*&#65533;$
T&#65533;&#65533;p.B+M&#65533;&#65533;&#65533;=&#65533;,d&#65533;&#65533;&#65533;&#65533;8f&#1056;C&#65533;A&#65533;&#65533;&#65533;&#65533;&#65533;&#65533; &#65533;J&#65533;
lPD$&#65533;l&#65533;G&#65533;&#65533;P&#857;&#65533;C&#65533;b&#65533;wQ&#65533;&#65533;8
, &#65533;Dy&#65533;3&#65533;&#65533;&#1880;A3&#65533;_&#65533;&#65533;&#65533;&#65533;&#65533;&#65533;<&#65533;&#65533;&#1483;&#65533;&#65533;5&#65533;&#65533;m&#65533;&#65533;&#65533;&#65533;6&#65533;&#65533;d&#65533;&#65533;&#65533;&#65533; &#65533; T#&#65533;1@&#65533;&#65533;&#65533;&#65533;&#65533;.&#65533;O-&#38074;P&#65533;@&#65533;&#65533;&#65533;&#65533;&#65533;y&#65533;&#65533;Y&#65533;&#65533;)&#174;K\&#65533;&#65533;n&#65533;&#65533;jP@X&#65533;&#65533;Y&#256;g&#65533;m`*&#65533;&#65533;&#65533;&#65533;&#65533;&#65533;g[&#65533;Y&#65533;"&#65533;@Vg&#65533;o&#65533;&#65533;&#65533;&#65533;#r&#65533;xJ&#65533;M|&#65533;&#143;Ah&#2042;5&#65533;&#65533;XE?&#65533;a\i&#65533;&#65533;#&#65533;&#65533;&#65533;(aT&#65533;&#65533;C&#1799;3&#65533;@4&#65533;l&#65533;&#65533;i &#65533;j&#65533;&#386;N&#65533;&#65533;KqF"&#65533;&#65533; &#65533;&#65533;&#65533;4&#65533;&#65533;&#65533;&#65533;&#65533;t	#&#65533;&#1807;]"&#65533;&#65533; J&#65533;F|E	&#65533;%&#65533;e&#65533;T&#65533;ya&#65533;0&#65533;&#1581;&#65533;/%&#65533;/&#65533;&#65533;&#65533;&#65533;B&#65533;n&#65533; Cg&#65533;@5T&#65533;h&#65533;z(&#2032;&#65533;8q:R^&#65533;%0,&#65533;,&#65533;A
(&#65533;&#65533;T1&#1806;&#65533;&#65533;&#65533;T0HY&#182;&#65533;&#65533;An&#65533;j&#65533;&#65533;&#65533;A&#65533;&#65533;R&#907;9b&#65533;&#65533;PY\&#542;Ar&#65533;&#65533;&#65533;&#65533;
@&#65533;".So&#65533;G&#65533;&#65533;&#65533;s&#65533;XP&#65533;x&#209;&#65533;lA$P0&#65533;0&#65533;&#65533;@p&#65533;&#65533;&#65533;P&#65533;&#65533;8&#65533;&#65533;&#65533;x&#65533;z&#43016;&#65533;H&#65533;$@4&#65533;&#65533;j&#65533;CR&#65533;&#761;E&#793;&#65533;&#1798;F&#65533;&#65533;&#65533;JC&#65533;`&#65533;&#65533;v&#65533;(QZ&#65533;&#65533;&#1908;&#65533;&#65533;T@a&#65533;5&#65533;&#65533;&#1536;&#65533;&#65533;xMX@&#65533;J&#65533;J(&#65533;k&#65533;,&#65533;Z&#65533;&#65533;ak&#65533;&#65533;&#65533;/&#65533;&#65533;&#1561;&#65533;3&#65533;&#65533;d*&#65533;h&#65533;ntF"&#65533;&#258;,(1|&#65533;g-&#65533;&#65533;B/&#65533;N&#65533;&#65533;T&#65533;fO&#65533;CpG&#65533;P&#65533;&#65533;@)
&#65533;&#65533;&#65533;&#65533;5&#65533;5&#514;&#65533;P&#65533;n&#65533;&#65533;&#65533;&#65533;n&#65533;Z&#65533;&#65533;&#65533;&#65533;&#65533;&#65533;&#65533;&#65533;&#65533;&#65533;@&#65533;!"
h&#65533;p&#65533;4.&#65533;&#65533;E&#65533;&#65533;2&#65533;&#65533;&#65533;&#65533;&#65533;J(*&#65533;:&#65533;Z&#65533;&#65533;|&#65533;&#65533;P&#65533;&#65533;&#65533;&#65533; &#65533;&#876;[&#65533;&#65533;&#65533;&#65533;gtAY^/&#65533;E/3&#65533;o&#65533;]&#65533;&#65533;&#65533;&#1408;&#65533;
$&#65533;&#65533;&#65533;&#336;4$&#65533;J&#838;x&#65533;J&#65533;&#65533;b&#65533;ZX*n=&#65533;&#65533;U&#65533;8;T&#65533;&#65533;Xw&#65533;P&#65533;&#65533;&#65533;
2<&#65533;&#65533;Z&#65533;x&#65533;M&#65533;&#65533;&#65533;f
&#65533;&#65533;7J&#65533;S&#65533;M@.h&#65533;Cq*&#65533;&#65533;&#65533;3&#65533;(&#65533;0WF&#65533;ZCC&#65533;&#65533;XD&#65533;&#65533;&#65533;N&#65533;@&#65533;,&#65533;t~AR&#65533;&#65533;&#65533;&#65533;F&#65533;&#11306;&#65533;@m&#65533;&#65533;E|l8'&#65533;&#65533;&#65533;&#65533;1&#1611;&#1301;w&#65533;go&#65533;H&#65533;e&#65533;&#65533;}&#65533;<\JD&#65533;@&#65533;E&#65533;<[D4<&#65533;0$#&#65533;tA&#65533;\5&#65533;@5t-2&#65533;&#65533;8&#65533;rX&#65533;&#65533;&#65533;C&#559;&#65533;rs	|@|)&#65533;3tA&#65533;	&#65533;&#65533;c1X
&#65533;&#65533;*&#65533;&#65533;&#65533;J&#65533;&#65533;M&#65533;Ap&#65533;t&#65533;&#65533;&#65533;&#1075;@&#65533;&#65533;"&#65533;&#65533;&#65533;D&#65533;&#65533;&#65533;Jgh&#65533;&#65533;"&#65533;"&#65533;"}h5&#65533;@&#65533;isk#7&#65533;W&#65533;N0&#65533;&#65533;&#65533;&#65533;Tn&#65533;'&#194;&#65533;!;&#65533;&#65533;&#65533;&#65533;U&#65533;O	T&#65533;-&#65533;&#65533;|&#65533;G8&#65533;&#65533;	4i&#65533;.&#32770;&#65533;!T&#65533;f&#65533;&#65533;&#16148;E&#65533;|&#65533;&#65533;-&#65533;&#65533;&#65533;I&#65533;!&#65533;&#65533;2&#65533;gX&#65533;&#65533;ffH&#65533;&#65533;&#65533;&#65533;&#65533;$e&#65533;J{N-&#65533;&#65533;&#65533;&#65533;.&#65533;7&#65533;M,<&#65533;&#65533;D&#65533;"h&#65533;`#&#65533;&#65533;&#65533;P&&#65533;&#65533;&#65533;&#1184;x&#65533; &#65533;&#65533;&#65533;&#65533;}c&#65533;0&#65533;&#65533;&#65533;&#65533;I&#314;e&#320;&#65533;&#65533;pa&&#65533;&#65533;&#65533;&#65533;&#65533;/&#65533;#W&#65533;&#65533;\PpR&#65533;&#65533;1&#65533;&#65533;@&#65533;3L&#65533;,&#65533;B&#65533;&#65533;&#65533;I&#65533;&#65533;y5y&#65533;_&#65533;8&#65533;&#65533;x&#65533;b&#65533;]a&#65533;&#65533;@YLd&#65533;&#65533;&#187;&#65533;d&#65533;&#65533;&#65533;}M&#65533;P&#1405;:@-0&#65533;O&#65533;I-&#65533;&#65533;e&#65533;T&#65533;i&#65533;8&#65533;&#65533;&#65533;&#65533;&#65533;@0&#65533;5&#65533;&#65533;l&#65533;&#65533;+&#65533;&#65533;&#65533;&#65533;J0&#65533;&#65533;&#65533;&#65533;&#65533;%&#65533;&#258;^&#65533;&#65533;&#65533;&#624;&#65533;X&#65533;Gf&#65533;&#65533;&#65533;rGJ7C&#65533;&#65533;&#65533;|&#65533;&#65533;&#65533; N&#65533;@jD&#65533;&#65533;4r&#65533;&#65533;	&#65533;&#65533;2dr	&#65533;7&#1728;&#65533;x&#65533;G/<6&#65533;A{W&#65533;%f&#65533;@&#65533;#!(W&#65533;VO&#65533;24C%&#65533;&#65533;&#65533;R&#65533;}FC<D0"&#65533;5&#65533;x 9&#257;&#65533;&#65533;&#65533;l<+&#65533;&#65533;&#65533;/&#65533;&#65533;'&#65533;"^&#65533;&#65533;G&#65533;&#65533;&#65533;&#677;&#65533;xd
&#65533;&#65533;B4&#65533;&#65533;E&#65533;d<&#65533;!&#258;5&#65533;&#65533;Q=K&#65533;&#65533;5dS&#65533;&#65533;&#65533;&#65533;T&#65533;&#65533;2&#65533;&#65533;1PC-&#65533;&#65533;,TF/d&#65533;5t&#65533;&#65533;&#65533;&#65533;	&#65533;&#65533;A&#65533;&#65533;&#1538;-&#65533;&#65533;t&#65533;&#65533;@&#65533;&#65533;;&#65533;&#65533;&#65533;B0l&#65533;&#65533;|A&#65533;&#65533;&#65533;B-&#65533;&#65533;p&#65533;&#65533;&#65533;^&#65533;,&#65533;&#65533;@H&#65533;&#65533;&#65533;4D&#65533; &#65533;&#65533;Q&#1797;&#65533;&#65533;&#65533;A&#65533;q&#65533;t&#65533;&#65533;2r&#65533;{&#65533;J$&#595;&#65533;&#258;&#1864;bQ{&#65533;'&#65533;p[&#65533;&#65533;@d:&#65533;p&#65533;c&#65533;&#65533;&#65533;"C&#65533;&#65533;F0jM/&#65533;&#65533;&#65533;&#65533;&#65533;I&#65533;&#65533;@Z/F\CxAk&#65533;	0&#65533;,&#258;B&#65533;T&#65533;&#65533;<&#65533;]&#65533;&#65533;&#15437;}ka0&#65533;t&#65533;&#65533;F&#65533;&#65533;JBKv,&#65533;x&#65533;&#65533;j&#65533;xd&#65533;f&#65533;n&#65533;};&#65533;&#782;&#65533;h&#65533;&#65533;&#65533;4~&#65533;&#65533;&#241;&#65533;7>`A&#65533;&#65533;&#65533;;&#65533;!&#65533;&#65533;0&#65533;&#65533;J&#65533;2&#65533;&#19909;&#65533;Y&#65533;_&#65533;&#65533;'&#1412;H&#65533;&#65533;&#65533;D&#350;&#65533;@5&#65533;&#474;&#65533;4&#65533;@=2d7&#65533;&#65533;+c&#65533;4&#65533;&#65533;&#65533;4&#65533;&#65533;&#65533;&#65533;&#65533;H&#65533;&#65533;&#65533;&#65533;&#65533;z&#65533;]&#65533;&#65533;Hi&#65533;b&#65533;&#65533;5P@&#65533;&#65533;&#65533;&#65533;&#65533;D&#65533;F_&#65533;IQm&#65533;0&#65533;LWF= x&#65533;&#65533;&#65533;&#65533;E&#65533;
&#65533;3D&#65533;&#65533;&#65533;&#65533;}&#65533;7&#65533;o&#65533;&#65533;:e&#65533;G&#1643;S&#65533;t4B@&#65533;&#65533;BO,Ct&#65533;B&#65533;&#65533;A&#65533;&#65533;&#65533;&#65533;&#65533;&#65533;1&#65533;)FB&#65533;:tHQ&#65533;Z-b&#65533;&#65533;&#65533;&#794;,Y&#65533;`&#404;9&#65533;fM&#65533;7q&#65533;&#1289;#&T&#65533;8c&#65533;P,&#65533;&#65533;&#65533;ek&#65533;R&#65533;&#65533;&#65533;&#65533;&#65533;#R[&#65533;&#65533;&#65533;&#65533;&#65533;&#65533;(&#65533;&#65533;&#288;A44{&#65533;F&#835;q&#65533;h&#65533;&#65533;&#65533;5j&#65533;b&#267;Zo&#65533;&#65533;H
&#65533;X&#65533;p &#65533;Z%J&#65533;&#65533;2d&#65533;&#65533;va&#65533;hm&#65533;&#65533;A%b	&#65533;&#65533;&#65533;C&#65533;&#65533;z&#65533;&#65533;&#65533;-&#146;%s&#65533;&#65533;Y&#65533;4&#65533;&#65533;i&#65533;A&#65533;v/&#65533;&#65533;0: DCt}&#65533;&#65533;@&#53314;&#65533;bE&#65533;&#65533;M&#65533;82&#1322;e"&#65533;&#65533;L&#65533;&#65533;&#65533;&#65533;!/&#65533;&#65533;&#65533;`&#65533;&#65533;2d(&#1068;"&#65533;^f&#59894;m&#65533;&#65533;&#65533;Q3&#65533;`p&#65533;Xp)&#65533;@&#65533;&#65533;%&#65533;&#65533;&#65533;Q`&#65533;E&#65533;at&#65533;&#65533;_&#65533;h&#65533;b&#65533;(18&#65533;&#65533;&#65533;&#400;&#65533;h&#14544;
(&#65533;0C&#65533;Xz&#65533;Y&#65533;&#65533;&#65533;&#65533;&#65533;r&#65533;_L&#65533;)&#65533;C&#65533;&#65533;e&#65533;&#65533;&#65533;3&#65533;8*&#65533;&#65533;&#65533;&#176;%&#65533;/&#65533;&#65533;A&#65533;7V0&#65533;&#65533;$&#65533;j&#65533;9K&#65533;	6&#65533;&#65533;&#65533;&#65533;&#65533;K&#65533;A&#65533;^&#65533;&#65533;.X&#1067;i&#65533;P&#204;
0&#65533;&#65533;&#672;&#65533;
8&#65533;&#65533;@&#65533;&#65533;Ew&#65533;&#65533;&#65533;&#65533;4&#1036;&#65533;. &#65533;@4&#65533;&#65533;@&#65533;N&#237;5&#1604;qm&#65533;&#65533;zIc7&#65533;&#65533;&#65533;7D&#65533;Bf!&#257;4&#65533;&#65533;&#65533;3&#65533;0&#1344;&#65533;XA&#65533;E&#65533;@&#65533;&#65533;&#65533;&#65533;n&#65533;6&#65533;&#65533;~ &#65533;&#65533;4&#65533;&#65533;
*&#65533;&#65533;&#65533;4&#65533;)w&#65533;^2&#65533;5q&#65533;p`
\&#65533;]7&#65533;T&#65533;O&#65533;&#65533;Q&#218;Y&#65533;&#65533;[8D t0&#282;e)&#65533;&#65533;&#65533;d&#65533;&#65533;&#65533;&#65533;&#65533;&#65533;&#65533;&#65533;&#65533;.&#65533;&#65533;E\&#1187;!AY&#18112;&#65533;!&#65533;&#65533;&#65533;&#65533;&#610;&#65533;&#65533;&#65533;&#65533;%mQ&#65533;/l&#65533;&#65533;B&#65533;&#65533;&#65533;&#65533;&#65533;&#65533;$&#65533;&#819;&#65533;Q&#65533;5&#65533;0#&#65533;[&#65533;&#65533;&#65533;&#65533;&#65533;J&j&#65533;i5P0&#65533;&#640;(&#65533; QX&#65533;D) &#65533;.C&#65533;&#65533;i4{&#65533;&#65533;AFDC7&#65533;
@EMUS&#65533;H6&#65533;P%w7s&#65533;&#512;"&#65533;ee&#65533;&#65533;.&#65533;p&#65533;2&#65533;&#65533;,&#65533;E-C&#65533;&#65533;x`&#65533;&#65533;&#65533;K<f&#65533;&#65533;&#65533;i&#65533;;&#65533;&#65533;PC&#65533;&#65533;&#65533;7?t&#65533;p&#65533;.O&#65533;&#65533;&#65533;&#65533;%M&#1918;&#65533;&#65533;6g:&#65533; &#65533;&#65533;&#65533;iFiC&#65533;i&#65533;_&#65533;&#65533;&#65533; &#65533;h"Y(&#65533;E&#65533;&#65533;&#65533;&#65533;&#336;RH&#65533;&#65533;fj5&#65533;&#65533;f&#65533;&#65533;&#65533; 
&#65533;&#65533;&#65533;&#65533;&#65533;J&#65533;3&#304;&#65533;&#65533;&#65533;&#65533;&#65533;&#65533;+&#65533;!&#65533;&#65533;%&#65533;0D-"@&#65533;&#65533;&#65533;X]`K,&#65533;0&#65533;.ta&#65533;Nt>&#65533;&#65533;&#65533;Nx&#65533;S0&#65533;C0"k&#65533;&#65533;	#&#65533;D&#65533;eC["*ci &#65533;FrC2&`+&#65533;"]&#65533;[&#65533;&#65533;J&#65533;&#1564;*qxm&#805;.X&#65533;{&#65533;#&#65533;$c9+X9&#65533;Q[&#65533;&#65533;&#65533;g8&#65533;Y&#65533;&#65533;	6&#65533;02&#65533;tz&#65533;&#65533; &#65533;A10!&#65533;C&#65533;&#53749;[m&#65533;&#65533;&#65533;&#65533;&#49615;||&#65533;&#65533;Q&#65533;&#583;&#1352;&#65533;
&#65533;&#65533;D&#65533;At?#X&#65533;"&#65533;C&#65533;&#65533;(b&#65533;&#544;E&#65533;I
&#65533;>Q&#65533;2d@0&#65533;&#65533;R&#65533;h&#773;yA&#1171;&#65533;&#65533;&#65533;. ,u&#65533;&#65533;&#65533;&#65533;&#65533;/o&#65533;&#65533;]lF&#65533;AL&#65533;&#65533;&#65533;0&#65533;
p&#65533;&#65533;&#65533;;&#65533;U,VP&#65533;&#65533;@x&#65533;l&#65533;&#65533;&#65533;T@&#65533;	&#65533;(&#65533;$&#65533;&#65533;&#65533;&#65533;&#65533;&#65533;"e&#65533;i&#65533;&#326;;((b&#65533;8#]J&#65533;\#D&#65533;1]GD&#65533;3&#65533;&#65533;*X-o&#65533;z@r&#1351;&#65533;A&#65533;&#1328;B4J&#65533;.&#65533;b&#65533;&#65533;N-&#65533;&#1388;D &#65533;
&#65533;n&#65533;&#65533;D&#65533;&#65533;H$&#65533;f&#65533;D&#65533;]&#65533;&#65533;&#65533;&#65533;q&#65533;&#65533;q71&#65533;)&#65533;U&#65533;&#65533;D&#65533;&#65533;&#65533;&#65533;&#65533;<z0,t@&#65533;&#65533;0@!&#65533;h&#65533;I&#65533;&#65533;&#65533;&#65533;8{.&#65533;*&#65533;4&#65533;3&#65533;&#65533;#&#65533;	5v&#1029;5&#65533;&#65533;&#65533;e5&#65533;L&#65533;g&#672;&#65533;er&#65533;&#65533;1F&#65533;&#65533;hd!	VIK&#65533;&#65533;a	&#65533;&#65533;&#65533;
2&#65533;&#65533;&#65533;&#65533;&#65533;&#65533;&#65533;&#65533;&#65533;Y?&#65533;p&#65533;&#65533;`D4&#65533;W&#65533;&#65533;%//&#65533;&#65533;3&#65533;oRAl&#65533;!r&#65533;R&#65533;,&#65533;j&#65533;&#65533;%&#65533;&#65533;"&#65533;&#65533;`&#65533;;#&#65533;&#65533;5&#65533;&#65533;'{&#65533;&#65533;&#65533;f&#65533;a"!&#65533;&#65533;$@&#65533;&#65533;&#65533;B&#65533;&#65533;+&#65533;.&#65533;G&#65533;&#65533;Hw&#65533;&#65533;&#65533;&#65533;&#65533;&#65533;	&#65533;&#65533;if`&#65533;R&#65533;&#65533;&#65533;*x&#65533;&#65533;&#65533;x&#65533;&#65533;"&#65533;`&#65533;&#65533;X&#65533;&#65533;&#65533;5&#65533;`&#65533;a&#65533; &#65533;P&#65533;&#65533;`&#65533;@&#65533;&#65533;&#65533;q@&#65533;&#65533;G&#1349;c2We 1&#65533;! &#65533;J&#65533;pV&#65533;&#1172;&#65533;[k&#65533;&#65533;V&#65533;&#65533;&#65533;&#65533;-&#65533;A&#65533;r&#65533;7&#65533;&#65533;3&#65533;6&#1477;iJc&#65533;&#65533;&#65533;&#65533;&#65533;4b&#65533;&#65533;&#65533;a;@&#65533;j&#65533;&&#1636;Z
8{&#65533;D&#65533;@1*&#65533;&#65533;2&#838;&#65533;&#65533;&#320;&#65533;&#65533;&#65533;Z"&#65533;w&#65533;\E&#65533;m&#65533;&#65533;Oa&#65533;y&#65533;Z&#65533;Fm&#65533;y&#65533;=&#65533;&#65533;"	f&#65533;&#65533;&#65533;+N&#65533;&#65533;%&#65533;F&#65533;&#65533;&#65533;02k&#65533;&#65533;&#1616;FC`&#65533;,&#65533;&#65533;&#65533;&#65533; &#65533;&#65533;bb&#65533;&#65533;&P&#65533;&#65533;&#65533;T&#65533;&#65533;H`K&#65533;&#65533;&#65533;&#65533;&#65533;J`&#65533;5P&#65533;&#65533;4&#65533;&#65533;*C:{&#65533;@&#65533;1&#65533;&#65533;&#65533;Dz&#65533;&#65533;&#65533;&#65533;&#65533;[X&#65533;&#65533;H&#65533;t&#65533;&#65533;&#65533;db&#65533;P&#65533;D6&#65533;&#65533;&#65533;E
Y&#65533;J&#65533;&#65533;X&#65533;&&#65533;F[&#65533;&#65533;C&#65533;#B&#65533;&#65533;&#65533;&#65533;r&#65533;a&#65533;&#65533;&#65533;&#65533;&#65533;&#65533;\K!Lh&#65533;(&#65533;&#65533;&#65533;# &#65533;&#65533;C&#65533;Tc&#65533;&#65533;&#65533;(&#65533;<
m&#65533;&#65533;s&#65533;q&#65533;4&#65533;&#65533;n&#65533;rM&#65533;"&#65533;&#65533;?&#65533;^mm[f&#65533;Tx&#65533;2&#65533;&#65533;8&#65533;&#65533;"P&#65533; tQ&#65533;E&#65533;{&#65533;hFu@&#65533;=Gu&#65533;&#65533;&#65533;~@O}&#65533;&#65533;p4&#65533;&#65533;
&#65533;s7$&#65533;&#65533;&#65533;E&#65533;&#65533;+]K_&#65533;|&#65533;P&#65533;&#65533;&#65533;&#65533;1&#65533;&#65533;!&#65533;&#65533;&#65533;&#65533;(Y&#65533;j&#65533;:8&#65533;+&#65533;Z/-&#65533;H
@&#65533;`&#65533;995^&#65533;l&#65533;&#65533;D&#65533;@JX&#65533;&#65533;&#65533;&#65533;-H&#65533; &#65533;Q&#65533;&#65533;&#65533;&#65533;&#65533;&#65533;t&#65533;/p&#65533;^I&#65533;&#65533;&#65533;&#65533;&#65533;^K&#65533;
 `&#65533;&#65533;&#65533;@&#65533;&#65533;AQ"xC&#65533;&#65533;Q&#65533;,&#65533;&#65533;&#65533;&#65533;&#65533;&#65533;4&#834;4&#65533;0b&#65533;%&#65533;&#65533;V&#65533;&#65533;@&#32919;&#65533;&#1562;J&#65533;c&#65533;L&#1052;&#65533;;F?&#65533;&#65533;UpK&#800;&#65533;:[&#65533;&#65533;&#65533;&#65533;QL7&#65533;&#65533;e&#65533;t	 &#65533;&#65533;&#65533;|Z#@&#65533;Az&#65533;PU&#65533;&#65533;&#65533;&#65533;i&#65533;/&#65533;5&#65533;Wz8&#65533;&#65533;&#65533;&#65533;&#299;&#65533;*&#65533;&#65533; $&#65533;`B L&#65533;D&#65533;&#658;LD&#65533;&#65533;&#65533;jE*&#65533;&#1748;&#65533;#&#65533;A&#167;&#65533;&#65533;p&&#65533;&#65533;-d&#65533;H&#65533;r&#65533;&&#65533;.u`!&#65533;N&#65533;h)	&#65533;&#65533;&#65533;"&#65533;&#65533;&#65533;S&#768;H*`&#65533;
d@&#65533;`&#65533;&#65533;&#65533;&(`&#65533;v&#65533;&#65533;&#65533;&#65533;&#65533;A,F&#65533;O&#65533;&#65533;#F&#65533;f&#65533;&#65533;V&#65533;&#65533;&#65533;&#65533;s0Cn&#65533;&#65533; bA.}&#65533;&#65533;@6E8Nx&#65533;70N6&#65533;T8&#65533;6&#65533;7&#65533;D&#65533;ca&#65533;&#65533;:&#65533;&#65533;&#65533;(<&#65533;`66&#65533;&#65533;&#65533;G<&#65533;&#65533;NZ&#65533;`&#65533;&#65533;&#65533;&#65533;fl&#65533;&#65533;H`7:M&#65533;&#65533;&#65533;&#65533;&#65533;`
&#65533;&#65533;"DW&#65533;N`A&#65533;&#65533;&#65533;&#65533;  &#65533;&#65533;&#65533;`~&#65533;&#65533;$"&#65533;&#65533;"|&#65533;%&#65533;!H BbFbj&#65533;&#65533;&#65533;&#65533;|`&#65533;!&&#65533;&#65533;&&#65533;&#65533;1&#65533;&#65533;&#65533; &#65533;'&#842;&#65533;&#65533;T n&#65533;&#65533;&#65533;p0h&#65533;^&#65533;&#65533;*h&#65533;&#65533;+~&#65533;&#65533;D`&#65533;&#65533;`P,&`&#65533;,`&x&#65533;&#65533;&#65533;&#65533;&#65533;
&#65533;&#65533;&#65533;Nj&@&#65533;`.&#65533;i&#65533;@&#65533;$JX&#65533;&#65533;Ba>`
&#65533;&#65533;&#65533;R8@&#65533;&#65533;&#65533;E's&#65533;52&#65533;&#65533;&#65533;t
&#65533;z&#65533;@j&#65533;&#507;&#1152;&#65533;$&#65533;&#65533;^&#65533;C6&#65533;<7&#65533;6&#65533;:&#65533;&#65533;>&#65533;&#65533;>&#65533;$`*&#65533;hba&#65533;"'&dd&#65533;&#65533;-&#2034;&#65533;&#65533;::&#65533;&#65533;&#65533;&#65533;&#65533;
&#65533;&#65533; "&&#65533;&#65533;&#65533;&#65533;K&#65533;"&#65533;QA0"a&#65533;%&#65533;&#65533;aaZ&#65533;b&#65533;2&#65533;BB&#65533;&#65533;&#786;&#65533;&#65533;&#65533;dE&#65533;c&#65533;q&#65533;b!b&#65533;-% $ FhI&#65533; 6g&#65533;&#65533;L@&#65533;A&#65533;Bj&#65533;t&#65533;n$hg`B&#65533;&#65533;&#65533;0&#65533;p["$>&#65533;N#&#65533;b/J&#65533;&&#65533;&#65533;0:V`&#65533;$%J&#65533;-Z&#65533;%!d&#65533;|&#65533;&#65533;@	p&&#65533;&#65533;v&#65533;&#396;&#796;O&#65533;&#65533;I&#65533;&#65533;((&#65533;76&#65533;&#65533;Ql&#65533;-&#65533;`)?&#65533;a&#65533;nA*&#65533;,&#65533;&#65533;&#803;i&#65533;+	&#65533;N&#65533;&#65533;&#65533;&#65533;&#65533;&#65533;&#324;&#640;&#65533;&#65533;%&#65533;eC9&#65533;&#598;&#65533;.&#65533;f&#65533;V&#65533;*&#65533;h&#65533;&#65533;&#65533;*&#65533;8&#65533;&#65533;%&#1049782;&#65533;&#65533;&#65533;3&#65533;8&#65533;&#65533;&#65533;.{&#65533;&#65533;A&#65533;n&#65533;&#65533;&#65533;"&#65533;E8dA&#65533;i4&#65533;&#468;&#65533;&#65533;&#65533;&#65533;+R&#65533;-&#65533;&#65533;G&#65533;&#65533;&#65533;&#65533;b&#65533;&#65533;&#65533;&#535534;&#65533;&#65533;`&#65533;&#65533;&#65533;A&&#65533;@&#65533;&#65533;&L&#65533;&#65533;lNB&#418;&#65533;OXF&#65533;&#65533;h@&&#2016;L%&#65533;F&#65533;Nz&#65533;f2{&#65533;c<&#65533;Ip&#65533;\z&#65533;&#65533;fK&#65533;`&#65533;TQ(=&#65533;gab&#65533;h@&#65533;&#65533;-2&#65533;C @TU&#65533;*|+&#65533;&#65533;&#65533;P'+!&#65533;l`@@&#65533;a&#65533;g&#65533;&#65533;0&#65533;u&#65533;&#65533;X&#65533;&#65533;^:&#65533;.24@a"@p&#48021;&#65533;6&#65533;d&#65533;&#65533;&#65533;&#65533;&#65533;\b\l&#1516;J4p&#65533;vT&#65533;&#65533;]&#65533;4d%&#65533;&#65533;&#65533;*&#65533;&#65533;&#65533;&#65533; &#65533;&#65533;t&#65533;&#65533;t}>d!&#65533;4&#65533;&#65533;&#65533;J&#65533;&#65533;Z&#65533;&#65533;&#65533;&#65533;A@&#65533;&#65533;
&#65533;&#65533;&#65533;&#65533;&#65533;&#65533;&#65533;>&#65533;0&#1716;kx&#65533;tix&#65533;&#65533;&#65533;&#65533;&#65533;8&#65533;&#65533;[&#65533;&#65533;&#65533;l&#65533;&#65533;&#65533;B&#65533;&#65533;@`&#65533;%v&#65533;:&#65533;"&#65533;&#65533;C^&#65533;H	A&#435;]$&#65533;&#65533;*&#65533;6`1pb&#65533;&#65533;t&#65533;&#65533;&#65533;&#65533;,8&#65533;&#65533;F&#65533;&#65533;a&#65533;&#65533;&#65533;&#65533;&!&#65533;'l&#65533;gZ&#65533;U[&#65533;@&#65533;#Z&#65533;2&#65533;&#65533;&#65533;&#65533;TZ@&#65533;&#65533;Hg&#1800;&#65533;&#65533;JC&#65533;-&$&#65533;:&#65533;&#65533;HT&#65533;ES&#65533;&#65533; D&#65533;&#65533;&#65533;!&#65533;()&#65533;&#65533;&#65533;&#65533;&#65533;&#65533;&#65533;J3&#65533;&#65533;:&#1781;.&#65533;&#65533;@&#65533;&#65533;&#65533;&#65533;&#65533;&#65533;J&#65533;^&#65533;_&#65533;b&#65533;&#65533;&#65533;`&#65533;D&#65533;_AJk0q.&#65533;&#65533;a:`&#65533;D@&#65533;s&#65533;&#65533;`+&#419;&#65533; m&#65533;&#65533;Lk&#65533;
&#65533;&#65533;P&#65533;@&#65533;&#65533;&#65533;&#65533;Q&#65533;C&#65533;&#65533;&#65533;i9&#65533;Om;@@
 N&#65533;Q&#65533;(-`3x&#65533;;&#65533;C&#65533;&#65533;&#1424; 0&#136;tRo&#65533;'&#65533;i&#65533;'(sC&#65533;&?x&#65533;&#65533;j&#65533;3&#65533;&#65533;y>Dl&#65533;B*U&#65533;Y&#65533;&#1060;&#65533;VOgZ&#65533;&#65533;N&#65533;@;\R&#65533;w&#65533;02&#65533;^,&#65533;$&#65533;&#65533;N#xX&#65533;&#65533;&#65533;&#65533;	&#65533;&#65533;~!&#65533;&#65533;o&#65533;&#65533;D&#65533;Q"h&#65533;&#65533;0P%8pC<$&#65533;.e \&#65533;A&#65533;"&#65533;&#65533;&#65533;&#65533;I&#65533;\&#65533;:4&#65533;&#65533;&#65533;v&#65533;J!(~&#65533;&#65533;
$R 2&#65533;&#65533;&#65533;&#65533;D&#65533;Mf&#65533;&&#160;$&#65533;&#65533;&#65533; ~@Fd&#65533;n&#65533;&#65533;&#65533;&#65533;d2&#1920;$&#65533;&#65533;JH&#65533;d&#65533;<&#65533;&#65533;&#65533;/&#65533;7*&#65533;Gm9&#65533;&#65533;&#65533;&#65533;%&#65533;&#65533;f&#65533;&#65533;h`8&#65533;&#65533;7tRxdkT&#65533;&#65533;i&#65533;&#584;:&#65533;&#65533;&#65533;&#65533;&#65533;V&#65533;}&#65533;EN&#65533;J.&#65533;&#65533;!&#65533;'@g9l&#65533;l&#65533;&#65533;&#65533;&#65533;+O&#65533;&#65533;N@&#65533;2&#65533;&#1461;4&#65533;&#65533;&#65533;h&#513;(&#65533;?H&#65533;IN&#65533;&#65533;&#65533;&#65533;p`@&#65533;6&#65533;
,&#65533;&#65533;D&#65533;nq&#561;&#65533;dAx4$&#65533;&#65533;p&#65533;.;$&#65533;8&#65533;A&#65533;&#65533;`.&#65533;&#65533;H &#65533;t&#65533;&#65533;&#65533;y&#1460;8&#65533;H&#65533;&#65533;&#65533;`"="w#:n|O6i&#65533;:~`&#65533;`L&#65533;&#65533;
&#65533;"FJo&#65533;X?&#65533;&#65533;&#65533;8&#65533;~-B&#65533;&#65533;9&#65533;`Wv9a&#65533;@&#65533;$C&#65533;&#65533;v&#65533;&#65533;&#65533;&#65533;?^&#65533;&#65533;&#65533;&#1410;&#65533;&#65533;i@	&#65533;&#65533;b&#65533;R{]r&#65533;&#65533;4&#65533;&#65533;&#65533;p
&#65533;j'}(&#65533;&#65533;&#65533;o4&#65533;x~a&#1712;:&#150;&#65533;&#65533;&#65533;~&#65533;&#65533;#&#65533;s&#65533;&#65533;|&#65533;&#65533;s5&#65533;&#65533;&#65533;Y<&#65533;&#65533;&#65533;"&#65533;&#65533;A&#65533;G:%&#65533;.&#65533;&#65533;L&#65533;&#65533;f&#65533;f8D!8&#65533;N&#65533;&#65533;P&#65533;"&#426;&#65533;y&#65533;&#65533;Cj6&#65533;&#65533;%&#65533;]&#65533;&#65533;
@&#65533;
&#65533;&#65533;&#65533;&#65533;b&#8899;&#65533;&#65533;@&#65533;!"s&#65533;&#65533;G&#65533;&#65533;&#65533; (d&#65533;,&#65533;&#65533;Zi&#65533;_i&#65533;&#65533;pN&#65533;,zL9R6&#65533;d&#65533;&#65533;
&#65533;7d&#65533;&#65533; &#65533;c&#65533;&#65533;&#65533;Cc@&#65533;&#65533;,O&#65533;!&#65533;k&#65533;&#65533;Cb&#65533;c&#65533;QP@%&#65533;N$9$&#65533;&#65533;fa&#531;" j'&#60168;&#65533;\&#160;&#65533;&#65533;\&#65533;E&#65533;&#65533;7q&#65533;aM&#1312; &#65533;&#65533;V,&#65533;&#65533;nl&#65533;bz&#65533;&#875;`&#65533;l&#65533;C$ &#65533;&#1084;&#65533;&#65533;~&#65533;&#65533;&#65533;&#65533;@Q&#65533;&#65533;KE n&#65533;E*&#65533;&#207;
&#65533;&#65533;n&#65533;Zm&E&#65533;&#65533;&#65533;dfx!t&#65533;0&#65533;g&#65533;{#lL&#65533;&#65533;D&#65533;&#65533;&#65533;&#65533;E&#65533;2&#65533;a&#65533;&#941;
o.&#65533;&#65533;&#65533;hi<&#65533;*&#65533;S&#65533;;&#65533;&#65533;R[&#65533;&#65533; (&#65533;D&#65533;&#65533;&#65533;%&#65533;&#65533;`&#65533;&#65533; &#65533;?&#65533;.&#65533;&#65533;/&#65533;&#65533;&#65533;afQoe&#65533;&#65533;&#65533;d&#65533;;&#65533;&#65533;>&#65533;TO; ZOSZ&#65533;#Fm&#65533;[&#65533;&#65533;&#65533;&#65533;&#65533;#&#65533;g&#65533;&#65533;&#65533;&#65533;.&#65533;	h@&#65533;&#65533;&#65533;/hHo:&#65533;&#65533;Vpd&#65533;Y&#65533;i&#65533;&#65533;6&#65533;&#1952;&#65533;b&#65533;&#65533;&#65533;i&#65533;&#65533;c&#65533;&#65533;&#1707;&#65533;Z&#65533;U @Z&#65533;&#1196;	m&#65533;&#65533;&#65533;&#65533;2WwyL<[&#65533;!h&#65533;L&#65533;&#65533;&#65533;S&#1285;}&#65533;&#65533;d8!fp&#8240;,&#65533;$&#65533;0"AvD&#65533;&#65533;&#65533;&#65533;O&#65533;&#65533;#$&#65533;5C"&#65533;t&#62119;&#65533;&#65533;8>&#65533;&#65533;I&#65533;&#65533;b&#65533;
&#65533;v"`4&#65533;&#675;'N&#65533;&#65533;M&#65533;@	&#65533;{&#65533;
&#65533;S@&#65533;qi5&#65533;&#65533;Cp&#65533;pL+&#65533;db&#65533;&#65533;EC-fao&#65533;&#65533;&#65533;?&#65533;&#65533;&#65533;&#65533;V6O&#65533;i/F&#65533;&#65533;&#65533;^&#65533;&#65533;&#65533;2&#1545;-&#65533;&#65533;&#65533;lm&#65533;Wy&#65533;&#65533;%&#65533;&#65533;jAh&#65533;&#1317;S&#65533;!&#65533;5u&#65533;&#65533;5&#456;&#65533;!Ul&#65533;-(v-h&#65533;&#65533;c&#65533;-/&#65533;&#65533;&#65533;~&#65533;&#829;&#65533;	 &#65533;l&#65533;&#65533;?&#65533;&#65533;&#65533;:&#65533;&#65533;4=&#65533;&#65533;&#65533;&#65533;Z&#65533;&#1626;o&#65533;&#65533;&#65533;	Ec&#65533;&#65533;f&#65533;C&#65533;$&#65533;D&#65533;G&#65533;&#65533;"&&#65533;sqd&#65533;&#65533;&#65533;&#65533;?&#65533;Oc&#65533;J&#65533;"&#65533;&#65533;%&#65533;&#649;[ &#65533;&#65533;&#681;&#829;&#65533;&#65533;&#1867;`&#65533;&#65533;&#65533;&#65533;xu&#65533;&#65533;IA&&#65533;&#65533;&#65533;
&#65533;`Meb$&#65533; &#65533;}&#65533;T&#65533;&#65533;/&#65533;J&#65533;w&#65533;I:W&#65533;a&#65533;&#65533;&#65533;iB&#65533;&#65533;&#65533;c&#65533;`D@@&#65533;&#65533;M23[@b"O&#65533;&#65533;Hb2&#65533;&&#65533;&#65533;`&#65533;N\&#65533;&#65533;&#65533;^&#65533;)B&#65533;&#65533;<&#65533;@&#65533;TPl=&#65533;&#65533;&#65533;&#65533;[p&#65533;A&&#65533;S&#65533;&#65533;&#65533;6vG<A&#65533;&#65533;&#65533;[&#65533;a&#65533;&#358;&#65533;&#65533;"&#65533;@&#65533;&#65533;U&#65533;&#65533;&#65533;y&#65533;&#65533;&#353;/T\`&#198;&#65533;1&#65533;8q&#65533;c&#65533;F&#65533;<)&#65533;&#65533;&#65533;h&#65533;@ :j&#65533;QS&#65533;5Czp&#37989;'hPk&#65533;d&#65533;r&#65533;&#705;R&#65533;&#65533;* &#65533;&#65533;&#65533;T1&#65533;P&#65533;&#241;cYYh]&#65533;&#65533;&#65533;"-|&#65533;hQ&#65533;&#65533;&#65533;&#65533;D&#65533;p&#65533;&#65533;&#65533;&#65533;&#65533;wPt&#512;	8&#65533;&#65533;"&#65533;&#65533;&#1025;Z&#65533;[t&#65533;&#1185;&#5769;8o4T&#65533;`&#65533;2&#65533;&#65533;OrP&#65533;"F&#65533;&#65533;P&#65533;(&#65533;&#65533;&#65533;
C<&#65533;&#65533;&#65533;&#65533;&#65533;X&#65533;:&#65533;s%&#65533;&#65533;16
$&#65533;&#65533;&#65533;&#65533;2&#65533;&#65533;Q&#65533;&#65533;&#65533;&#65533;u&#65533;&#65533;-m&#65533;&#65533;K0#&#65533; &#65533;E&#65533;&#65533;&#65533;5{&#65533;&#65533;&#65533;5
&#65533;_&#65533;&#65533;&#65533;
=4&#65533;&#65533;P:&#65533;&#65533;&#65533;OkM&#65533;&#65533;@d&#65533;LZ$&#65533;&#65533;0j&#65533;><C&#65533;Z1!&#65533;i<&#65533;&#390;&#65533;iGf(&#65533;T}&#65533;&#338;F&#65533;&#65533;q&#65533;@&#65533;&#65533;@&#65533;D&#65533;C&#65533;ldQD=&#65533;FGu&#65533;H?|&#65533;&#65533;	&#65533;&#65533;&#1170;$5&#65533;$I'&#65533;6&#6403;	!&#65533;@&#65533;5]&#65533;,f&#65533;&#65533;aC&#65533;&#65533;)0V&#65533;pp&#65533;&#65533;&#65533;O&#65533;8&#65533;w&#65533;&#65533;A)&#65533;A&#65533;DsV&#65533;rKZs&#65533;&#65533;B[Ex@BXu&#65533;EB4V&#65533;&#65533;&#65533;	:p&#65533;)L$D&#65533;&#65533;-1&#65533;p&#65533;/5&#65533;&#65533;&#65533;&&#65533;R&#65533;	&\&#1234;&#65533;t
&#65533;I3&#65533;&#65533;
	&#65533;L&#65533;L&#65533;|+&#65533;[,j&#65533;&#65533;a&#65533;&#65533;R&#910;&#1106;&#65533;s&#65533;&#65533;&#65533;\sA&#65533;&#65533;t}"&#65533;&#65533;5&#65533;0n0&#1777;`.&#65533;]; S&#65533;&#65533;1&#65533;yo&#65533;&#65533;&#65533;
&#65533;&#65533;&#65533;B&#65533;,&#65533;$a.&#65533;&#65533;bz&#65533;&#65533;F&#65533;&#65533;&#65533;3:&#65533; &#65533;&#65533;&#65533;PH!&#65533;j&#65533;a/4&#65533;^%&#65533;q&#65533;&#65533;&#65533;&#65533;&#65533;L&#65533;&#65533;
D&#65533;&#65533;$c&#65533;&#65533;&#65533;# ?&#65533;&#65533;&#65533;&#65533;t&#65533;3G;s&#65533;	F&#65533;&#65533;&#65533;&#65533;&#65533;d&#65533;JM&#1908;3AS: &#65533;i-&#65533;e&#65533;5IY3&#65533;J&#65533;&#65533;&#65533;XcEp&#65533;&#65533;&#65533;X&#65533;#(C&#65533;&#65533;##V&#1104;&#65533;&#65533;E&#65533;E&#65533;x0&#65533;[-0@8&#65533;vQj&#65533; &#65533;&#65533;)&#65533;&#65533;!*B&#65533;"&#65533;K&#65533;oY&#65533;&#65533;&#65533;SL-&#65533;&#65533;t&#65533;K-&#65533;6&#65533;x}&#65533; &#65533;%&#65533;0AS&#65533;&#65533;&#65533;&#65533;0&#65533;2&#65533;n&#65533;]&#65533;r&#65533;d&#65533;-&#65533;_<p}v&#65533;&#65533;5&#65533;&#65533;&#65533;T&#65533;i&#65533;B&#65533;&#65533;&#65533;&#433;&#65533;d&#65533;&#65533;&#65533; S&#65533;&#65533;&#65533;o,&#65533;l&#65533;&#65533;G&#65533;&#776;,7#&#65533;&#65533;&#65533;&#65533;&#65533;g&#65533;&#774;6(L2j&#65533;&#65533;gH&#65533;&#65533;P/&#65533;d&#65533;&#65533;oh&#65533;4V&#65533;b&#65533;aL
x&#65533;&#65533;&#65533;&#1042;&#65533;h &#65533;&#65533;&#65533; `&#65533;&#65533;G&#65533;Gr&#65533;&#65533;&#65533;&#65533;$P#	&#1230;6&#65533;&#65533;@&#65533;%!&#65533;&#65533;l&#65533;UY&#65533;&#65533;&#65533;X&#65533;&#65533;&#65533;&#65533;&#65533;&#65533;&#65533;&#65533;H`&#65533;"P&#65533;&#65533;R&#65533;E(&#65533;1&#65533;&#65533;&#65533;od9&#65533;-&#65533;A@&#65533;AU(&#65533;3Z0R/X\&#65533;&#65533;!C&#65533;0hTA(&#65533;&#65533;Tm`s&#65533;&#1185;	.Cct\8	`&#65533;&#65533;&#65533;&#65533;&#65533;d&#65533;J&#1029;&#65533;}&#65533;&#65533;&#65533;%&#65533;q&#65533;@&#65533;&#65533;&#65533;&#65533;F
&#65533;&#65533;&#65533;u*&#65533;K@&#65533;&#65533;e$50&#65533;&#65533;C&#65533;H&#65533;1o&#65533;E34Pj&#65533;&#65533;Y&#65533;&#65533;&#65533;~&#65533;&#65533;D&#65533;&#65533;&#65533;&#65533;&#65533;&#65533;&#65533;6&#65533;&#65533;&#65533;&#65533;&#65533;4| )J&#65533;&#65533;(f1-\,c|&#65533;&#404;b&#65533;.PR&#1224;&#65533;&#65533;&#65533;&#65533;i &#65533;X&#65533;&&#65533;&#65533;&#65533;&#65533;&#65533;BN&#65533;&#65533;&#65533;&#65533;0H9&#65533;&#65533;&#65533;&#401;"&#65533;&#65533;&#65533;/d&#1682;J&#65533;&#65533;L&#65533;W&#1236;	@P&#65533;f0&#65533;&#65533;&#65533;T&#65533;&#65533;&#65533;(L&#65533;,&#65533;$8&#65533;&#65533;0&#65533;&#65533;za&#65533;&#65533;q?PF
&#65533;T)&#65533;&#65533;&#65533;H&#65533;&#65533;&#65533;j&#65533;&#65533;&#65533;E`&#65533;_&#65533;&#65533;S$8&#65533;&#65533;X&#65533;X&#65533;s&#65533;C-G&#65533;&#65533;@&#65533;{&#65533;R&#65533;&#65533;&#65533;9&#65533;]&#65533;(&#65533;`j&#65533;00&#65533;&#65533;&#65533;&#65533;&#65533;&#65533;L&#65533;&#65533;u1H&#187;J&#65533;&#65533;a&#65533;C&#65533;^&#65533;&#65533;&#65533;d%&#65533;&#65533;[&#65533;&#65533;:&#65533;&#65533;jL&#65533;&#65533;&#65533;3&#65533;&#65533;&#65533;&#65533;+&#65533;A&#65533;&#65533;&#65533;KgT&#65533;&#65533;q&#65533;Q&#65533;1&#65533;KM-&#65533;A,&#65533;2&#65533;jH&#65533;E&#65533;|&#65533;&#65533;&#65533;`b&#65533;&#65533;6&#65533;9@b,D4&#65533;&#65533;1&#65533;8L&#65533;&#65533;x&#65533;kbAa&#65533;&#65533;qX&#65533;&#65533;&#65533;E&#65533;d0&#65533;&#65533;&#65533;&#65533;!%&#65533;. 4&#65533;&#65533;&#65533;&#65533;H!(K&#65533;&#65533;&#65533;a&#65533;&#65533;&#65533;v&#65533;T&#65533;k.&#65533;0&#65533;LF&#65533;	L&#42376;&#65533;D
&#65533;&#65533;3nqqu`	&#65533;r&#65533;&#65533;&#65533;&#65533;&#65533;,`&#65533;&#65533;&#604;&#65533;&#65533;@4|pFE&#65533;&#65533;&#65533;Cj4R0:&#65533;&#65533;\&#65533;n&#65533;7l&#60050;&#1106;&#65533;*P&#65533;b4&#65533;V(&#65533;&#65533;&#1095;& &#65533;h&#65533;h&#65533;&#65533;&#65533; NkL&#65533;q&#65533;&#65533;&#65533;5 ^&#65533;&#65533;&#65533;&#65533;&#65533;&#739;V"VT&#65533;r&#65533;K&#65533;&#65533;&#65533;&#65533;&#65533;&#65533;/&#65533;&#65533;z&#65533;SY5&#65533;b&#65533;asPv&#65533;$$&#65533;e&#1155;&#65533;&#65533;&#65533;E&#65533;~&#65533;&#65533;X+-ZB&#65533;66F&#1738;^&#1410;&#65533;(&#65533;t&#65533;&#65533;&#65533;&#65533;+&#65533;z&#65533;!&#65533;&#65533;&#424; q.&#1059;&#65533;Ld##lHC&#65533;&#65533;&#65533;@&#65533;G[Z&#65533;Nb4&#65533;P&&#65533;a&#65533;[&#65533;Sk1&#65533;	&#65533;p&#65533;&#65533;2{)&#65533;&#65533;&#65533;&#65533;&#65533;&#65533;&#65533;@&#65533;q@HgD`&#65533;&#65533;^&#65533;EgD&#65533;Tp&#65533;(&#65533;oS &#65533;&#65533;&#65533;&#65533;4.r&#65533;&#65533;Xd<Nr&#1536;R&#65533;_,&#65533;&#65533;&#65533;B&#65533;&#65533;&#65533;&#65533;&#65533; &#65533;&#65533;/&#65533;1&#1641;&#65533;&#65533;&#65533;V*@+`&#65533;&#1261;d&#65533;$NC&#65533;&#65533;d&#65533;&#65533;X?hI&#65533;&#65533;&#1030;&#65533; &#65533;1 O)&#65533;&#65533;W$b/&#65533;Wuk&#65533;`$&#1646;_~^&#65533;&#65533;z&#65533;y&#65533;&#65533;,&#65533;&#65533;y&#65533;	a`;0&#65533;OV&#65533;=I&#65533;&#968;]&#65533;&#65533;&#65533;1&#65533;&#65533;{&#65533;&#65533;
&#65533;&#65533;^&#65533;f&#65533;&#65533;
<:&#65533;F,^&#65533;&#65533;.&#65533;&#65533;g\#&#65533;hfO&#65533;&#65533;?EFx&#65533;4$"&#65533;&#65533;A_&#65533;&#65533;&#65533;&#65533;$&#65533;&#65533;&#65533;&#65533;l&#65533;&#65533;
&#65533;'(&#65533;&#65533;l$&#65533;)LxBf&#65533;r&#65533;&#65533;&#321;>&#1079;&#65533;&#65533;'&#65533;&#65533;&#65533;&#65533;&#65533;N@&#65533;a&#65533;z&#65533;?&#65533;&#65533;&#65533;iI*&#65533;&#65533;&#592;&#65533;&#65533;q&#65533;&#65533;GZ&#65533;&#65533;&#65533;(U&#65533;&#1064;[\&#65533;&#65533;&#65533;&#65533;&#65533;&#65533;_U&#65533;k ]&#65533;g&#65533;&#65533;&#65533;a&#65533;&#1327;&#65533;&#65533;&#65533;&#65533;&#65533;&#65533;a&#65533;&#65533;0s&#65533;3dP&#65533;z-&#65533;&#65533;&#65533;&#65533;&#65533;8d \&#65533;Bl0&#65533;g&#65533;6&#65533;&#65533;&#65533;&#65533;#&#65533;&#65533;&#65533;F&#65533;&#65533;X&#65533;Q&#65533;&#65533;&#65533;	4`&&#65533;&#65533;>S00&#65533;d&z&#65533;&#65533;&#65533;&#65533;&#65533;i&#65533;tb &#65533;0u&#65533;#&#65533;!&#65533;&#65533;&#65533;e@+&#65533;&#65533;1&#65533;PT`Tq&#65533;&#65533;6Af&#65533;Yj&#65533;v&#65533;uK&#65533;!1&#65533;i&#65533;&#65533;&#65533;]qB@&#65533;#&#65533;3E&#65533;BC&#65533;6k&#65533;&#65533;o5&#65533;*\&#65533;fPD&#65533;&#65533;;&#65533;&#65533;&#65533;uD$r&#65533;0j&#65533;>gc&#65533;0&#1088;(R&#65533;/0#&#65533;R&#65533;p)]T&#65533;&#65533;zka}`]&#65533;5&#65533;P&#65533;&#65533;,&#65533;,r&#65533;&#65533;8&#65533;b*&#65533;#|&#65533;&#65533;G&#65533;&#65533;x{&#65533;&#65533;&#65533;9W5&#65533;%&#65533;&#65533;p\&#65533;`qv}&#65533;W&#65533;&#65533;1&#65533;&#65533;gI&#65533;p_0&#65533;wW&#65533;Y&#65533;&#65533;'&#65533;&#65533;<&#65533;&#65533;&#65533;&#65533;Ys1wX17s&#65533;&#65533;~&#65533;qz&#65533;&#482;&#16496;L&#65533;!&#65533;z@&#65533;@80}&#65533;>&#65533;0I&#65533;% ;J&#65533;!OG&#65533;SW1&#65533;M&#65533;&#65533;!&#65533;&#65533;j&#65533;&#65533;&#65533;6nV&#65533;&#65533;&#65533;&#65533;&#65533;&#65533;&#65533;1&#65533;vK&#65533;&#65533;v4#w&#65533;"w&#1029;]&#65533;&#65533;&#65533;&#65533;&#65533;#:X4&#65533;-C2&#65533;8&#65533;PH&#65533;&#65533;^&#65533;&#65533;xP_)s&#65533;&#65533;/Cf&#65533;&#65533;"&#65533;`b@b6`[t`Jul&#1542;&#65533;&#65533;&#65533;a&#65533;&#65533;Aqp&#65533;&#65533;:G&#65533;@&#65533;Sr&#65533;1	&#65533;&#65533;&#65533;{&#65533;r&#65533;&#65533;G;&#65533;&#65533;V&#65533;|&#65533;&#1544;&#65533; P&#65533;&#65533;U&#65533;&#65533;.&#65533;V&#65533;R&#65533;&#65533;h-1&#65533;7Z`I'&#65533;_&#65533;2&#65533;5&#65533;&#65533;&#65533;P&#65533;'/&#65533;R}&#65533;&#65533;P
 m#&#65533;&#65533;w&#65533;&#65533;h.&#65533;gt&#65533;e#&#65533;/&#65533;1!&#65533;&#65533;&#65533;PY&#65533;1A&2(g[Pf0
&#65533;&#65533;[&#65533;&#65533;g&#1332;!&#65533; @S&#65533; c1&#65533;xh&#65533;e&#65533;`&#65533;&#65533;`&#65533;`&#65533;'B,&#65533;&#65533;v".&#65533;&#65533;S8&#65533;&#65533;&#65533;7&#65533;Bn&#65533;#Cs&#65533;9&#65533;3Is4I&#65533;E&#65533;&#65533;&#65533;PY&#65533;w&#65533;&#65533;&#65533;k&#65533;&#65533;M&#65533;6&#65533;&#65533;`&#65533;y&#356;&#65533;&#65533;S8ma}&#65533;<(@&#65533;ru&#65533;}&#65533;&#65533;&#1414;k&#65533;z'&#65533;V`&#65533;&#65533;&#65533;P(b&#65533;.&#65533;&#65533;&#65533;)5`+&#65533;A&#65533;x*P&#65533;*&#65533;&#65533;&#65533;&#65533;WF&#631;|&#65533;@s&#65533;) RiS&#65533;&#65533;tak3m0&#65533;&#65533;sP&#65533;&#65533;e%W1P&#65533;P?&#65533;4)&#65533;1&#65533;J07&#65533;3g&#65533;Rqs&#65533;&#65533;&#65533;"&#65533;&#65533;&#65533;&#65533;&#65533;0&#65533;0>j&#65533;;&#65533;&#65533;-_&#65533;#N1&#65533; &#65533;4h&#65533;[&#193;&#65533;x4 &#65533;P&#65533;1&#65533;&#65533;+&#65533;Yg&#65533;]0j&#65533;&#65533;,&#65533;)10&#65533;o&#65533;@&#65533;84&#65533;h&#65533;P&#65533;y4&#65533;(k&#65533;I&#65533;3q5(&#65533;&#65533;&#65533;%&#809;&#65533;&#65533;&#65533;^&#65533;eD&#65533;&#65533;f2&#626;.&#65533;V	&#65533;@p&#65533;&#65533;q)&#65533;&#65533;&#65533;&#65533; p&#65533;&#65533;ak&#65533;+&#65533;&#1246;&#65533;&#65533;[&#65533;&#65533;&#928;m
&#65533;q&#65533;&#65533;R&#65533;&#65533;b:&#65533;o&#65533;&#65533;&#65533;&#65533;o(v(Z2|&#65533;|&#65533;p p&#65533;&#65533;u &#65533;&#65533;&#65533;&#65533;&#65533;j&#65533;&#65533;(Z&#65533;&#65533;Z&#65533;z&#65533;&#65533;J&#65533;&#65533;&#65533;PA&#65533;&#65533;[*&#65533;&#65533;&#65533;y&#65533;%&#65533;&#65533;#&#65533;&#65533;tu9&#65533;&#65533;~5&#1328;&&#65533;L&#900;[&#65533; X&#65533;9&#65533;&#65533;%&#65533;H`&#65533;	0`&#65533;&#65533;>&#65533;&#65533;&#65533;&#65533; &#65533;F1Qzuxh&#65533; D&#65533;1`(&#65533;[&#65533;&#65533;`2kF&#65533;@\q&#65533;vVs&#65533;&#1190;k*&#65533;&#65533;,&#65533;B&#65533;&#65533;704P3PG&#65533;4&#65533;&#65533;$$A`C&#65533;gkS&#65533;&#65533;e&#65533;L&#65533;^&#65533;k`S&#65533;IA"A&#65533;$&#65533;&#65533;&#65533;`&#65533;&#65533;`p&#65533;q&#65533;&#65533;&#65533;#0&#65533;a&#65533;&#65533;9n&#65533;&#65533;&#65533;K&#65533;&#65533;&#65533;&#65533;&#65533;p&#65533; &#65533;@3&#65533;&#65533;&#65533;*Z&#65533;&#65533;&#65533;oQUOQ(3&#65533;%Z&#65533;&#65533;G&#65533;F&#65533;)&#65533;&#65533;&#65533;Q&#65533;u&#65533;`&#65533;&#65533;&#65533;`-&#65533;&#65533;&#65533;&#65533;W&#65533;&#65533;g&#65533;&#65533;&#65533;&#65533;&#65533;= LSK&#65533;:&#65533;&#65533;J&#65533;&#1570;&#65533;&#65533;&#65533;g&#65533;&#65533;D`&#65533;1&#65533;&#65533;&#65533;P&#65533;4&#65533;&#65533;&#65533;&#65533;;p&#65533;&#65533;&#65533;;P&#65533;I;0+&#65533;&#65533;:&#65533;R&#65533;1h8@&#65533;{h&#65533;&#65533;IqP20A`&#65533;/&#65533;&#65533;Y40Nk&#1507;&#65533;)0&#65533;^&#65533;p&#65533;F$&#65533;&#65533;&#65533;)%&#65533;8&#65533;&#65533;+%&#65533;PD[3&#65533;5U&#65533;&#65533;&#65533;UDu&#65533;&#65533;DD&#65533;&#65533; &#65533;&#65533;&#65533;&#1767;n0&#65533;&#65533;&#65533;*a&#65533;&#65533;0R\&#65533;&&#65533;zw &#65533;Nh&#65533;&#65533;Y&#65533; &#65533;&#65533;&#65533;&#65533;&#65533;&#65533;L%&#65533;&#65533;bg&#65533;9&#65533;&#65533;|&#65533;&#65533;&#65533;&#65533;c&#65533;&#65533;&#65533;&#65533;&#65533;|&#65533;w&#65533;+&#65533;&#65533;0q&#65533;&#65533;&#65533;&#65533;&#65533;6&#65533;&#65533;0&#65533;&#65533;&#65533;&#65533;
# 2&#31600;T&#65533;&#65533;(&#65533;B &#65533;&#65533;&#65533;~&#65533;&#65533;e&#65533;*&#65533;&#65533;&#65533;&#65533;K&#65533;&#65533;A&#65533;P&#502;&#65533;&#65533;&#65533;&#1048;&#65533;+gr&#65533;&#65533;Sbc1&#65533;H&#65533; &#65533;&#65533;DB&#65533;a!&#65533;!E&#65533;&#65533;&#65533;AD
&#65533;@&#65533;+&#65533;A&#65533;`&#65533;bg&#65533;	&#65533;&#65533;% .&#65533;i5r3&#65533;&#1765;j&#65533;&#65533;C&#15594;&#65533;&#65533;&#65533;&#65533;$&#65533;PTB59&#65533;C&#65533;&#65533;&#65533;&#65533;&#65533;&#65533;=&#65533;
&#65533;D&#65533;&#65533;p&Vp&#65533;mkH`k0}&#65533;-`&#65533;x&#65533;&#65533;&#65533;%	&#65533;&#65533;&#65533;&#65533;&#65533;&#65533;&#65533;1V&#65533;&#65533;&#65533;&#65533;&#65533;"&#65533;R&#65533;&#65533;tB*v*&#65533;Z*&#65533;|xto&#65533;&#65533;9F9p&#65533;&#1800;&#65533;&#65533;e-&#65533;0&#65533;0&#65533;Q<&#65533;&#65533;9n&#65533;&#65533;&#65533;j&#65533;&#65533; ,&#65533;o&#1645;&#65533;&#65533;<?`s?&#65533;ej&#65533;&#432;k-1&#65533;m@&#65533;2jWa&&#65533;c&#65533;(e&#65533;K&#65533; &#187;;&#65533;&#505;&#65533;:&#65533;&#65533;D
&#65533;&#65533;&#65533;g&#65533;&#65533;&#65533;&#65533;Z&#65533;v!E&#65533;&#65533;L!p@&#372;Q&#65533;0&#65533;&#65533;+&#65533;CV&#65533;P&#65533;&#65533;Y&#65533;0N &#65533;&#65533;0a&#65533;6x'&#65533;&#65533;j&#65533;)4&#65533;&#65533;/T$K&#65533;PU|84U&#65533;:A&#65533;&#65533;&#65533;&#65533;]SQ&#65533;&#65533;@!k&#65533;&#1264;	 &#65533;k>&#65533;&#65533;p &#65533;p&#65533;|&#65533;X&#65533;&#65533;2@&#65533;&#65533;gk&#65533;0&#65533;2&#65533;P&#65533;&#219;o#&#1559;Q,b&#65533;"p)-&#65533;&#65533;&#65533;&#65533;f*&#65533;H9&#65533;f&#1006;RF&#65533;<p&#65533;~-&#65533;&#65533;&#65533;&#65533;&#65533;z&#65533;w&#65533;0;j&#65533;E&#65533;R_0&#65533;`&#65533;.&#673;&#65533;&#65533;&#65533;p&#65533;&#65533;&#65533;&#65533;&#1137;(w%&#65533;&#65533;1&#65533;)&#1982;&#65533;.&#65533;&#65533; &#65533;r&#65533;I}P&#65533;&#65533;&#65533;x&#65533;&#65533;&#65533;1&#65533;&#65533;E!-&#65533;?&#65533;T&#65533;&#65533;&#65533;&#65533;J-+&#65533;&#65533;N&#65533;&#65533;&#1164;&#65533;&#65533;&#340;2j&#65533;&#1388;"&#65533;&#65533;j&#65533;pP&#65533;&#65533;&#65533;&#65533;&#65533;&#65533;j&#65533;&#65533;&#65533;.&#65533;$&#65533;;&#65533;7R5U&#65533;5^lO&#65533;^M&#1756;&#65533;dQ&#65533;2&#65533;&#65533;&#65533;&#65533;&#65533;jx0`&#65533;E&#65533;v+&#65533;&#65533;&#65533;.u&#65533;U&#65533;&#65533;&#65533;&#65533;&#65533;}0&#65533;&#65533;&#65533;&#65533;&#65533;&#1642;&#65533;&#65533;&#65533;&#65533;
C)&#65533;@(&#65533;&#65533;Q0<&#65533;6&#65533;&#65533;GV&#65533;&#65533;
&#289;&#65533;o&#65533;&#65533;&#65533;E|&#65533;-b0&#65533;Vw&#65533;k(&#65533;f+&#65533;`&#65533;&#65533;&#65533;?p&#65533;&#1601;.&#1347;.-&#65533;&#65533;+&#65533;.&#65533;&#65533;&#65533;&#65533;&#65533;&#65533;&#65533;A&#65533;&#1213;&#65533;&#65533;Q&#65533;&#1787;&#65533;E&#65533;&#65533;-g&#65533;&#65533;I0&#65533;(&#65533;Hn&#65533;f&#65533;11&#65533;C&#1684;&#2030;&#65533;M1#&#65533;pT&#65533;2P&#65533;&#65533;&#65533;&#65533;6	j&#65533;: &#65533;[a&#65533;[}&#65533;r5a*6&#65533; &#65533;&#65533;&#65533;&#767;!k%Q&#65533;&#65533;&#747;XSI&#65533;qv&#65533;&#65533;u&#65533;Yvf&#65533;&#65533;&#65533;x&#65533;1&#65533;[g&#65533;(&#65533;&#65533;&#65533;\T&&#65533;&#65533;&#65533;'&#65533;&#65533;'&#1328;E&#65533;&#65533;7&#65533;O1&#65533;.&#65533;&#65533;&#65533;hD)&#263;&#65533;&#65533;&#65533;b&#65533;&#65533;o8&#65533;8_&#65533;V&#65533;b&#65533;*=y&#65533;*_&#65533;UC&#65533;|X&#65533;o&#65533;'1&#65533;	&#65533;`&#1612;&#65533;RL&#65533;&#65533;-1!&#65533;lW&#65533;&#65533;$R&#65533;&#65533;&#65533;u7&#65533;8&#65533;&#392;&#65533;&#1093;n./&#65533;&#1088;~&#65533;&#65533;J&#65533;_&#65533;}&#2029;W&#65533;^&#65533;&#65533;=&#65533;&#65533;&#65533;ne&#65533;92f&#65533;A&#65533;i&#544;&#65533;V&#65533;&#65533;M&#65533;&#65533;i &#65533;`@&#65533;&#65533; 2@&#65533;&#65533;% $FW&#65533;&#65533;"}&#986;&#65533;&#65533;&#1107;&#65533;xI&#65533;r$&#65533;v&#65533;-4O&#65533;	&#65533;\5H55&#65533;^L&#65533;&#65533;f&#65533;uQe&#65533;&#65533;k&#65533;|v&#65533;&#65533;&#65533;V&#65533;&#65533;&#65533;&#65533;&#65533;&#65533;6f&#65533;&#65533;0}B&#65533;&#65533;&#65533;&#65533;v]P;&#65533;&#65533;&#65533;{&#65533;&#911;u)&#65533;s]t&#65533;&#65533;n&#65533;&#65533;&#65533;/c*~&#1783;&#65533;q7u&#65533;x&#65533;&#65533;&#65533;&#65533;|&#65533;&#65533;&#65533;*&#65533;b&#65533;X&#65533;(&#65533;Aa&#1958;zF&#65533;I&#65533;&#65533;&#65533;WT)tgI'?&#65533;&#65533;&#65533;&#33237;-a&#1905;x_p&#1621;&#65533;
g&#65533;S&#1056;&#65533;&,&#65533;Ha"&#65533;1&#65533;M,1&#1614;$I&#65533;-C"M&#1686;D(P&#65533;@&#65533;&#65533;z& KT&#65533;*H&#65533;&#65533;O&#65533;5Zt&#65533;&#262;&#65533;H&#65533;&#65533;&#65533;&#65533;&#65533;5m
&#65533;V@G&#244;f&#65533;8&#65533;C&#65533;&#65533;=&#65533;j&#65533;&#65533;5Z&#65533;`5&#65533;i&#65533;&#65533;&#65533;_&#65533;&#65533;&#65533;b&#65533;&#65533;&#65533;&#65533;8&#65533;&#65533;&#65533;y@&#3783;@&#65533;&#65533;"&#65533;j&#65533;B&#65533;V3d&#848;3&#65533;5f&#65533;`&#65533;&#65533;=6cM&#65533;&#65533;X
&#65533;&#65533;
&#65533;A&#65533;^^&#184;c&#65533;&#65533;h&#65533;&#65533;\&#65533;&#65533;twHQ&#65533;&#1585;&#65533;&#65533;@&#65533;&#65533;&#65533;&#65533;D&#65533;$&#65533;`s&#65533;h$&#65533;#Q&#65533;&#65533;u&#65533;&#65533;&#65533;x&#65533;&#65533;E&#65533;&#65533;&#65533;"Q&#65533;&#65533;&#65533;&L @&#65533;&#65533;&#65533;&#65533;j	&#65533;"&#65533;&#65533;&#65533;B&#65533;&#65533;&#65533;&#65533;&#65533;F&#65533;0&#65533;C&#65533;&#65533;?&#65533;#&#65533;B)aF>(`&#65533;i&#65533;!&#65533;0&#65533;&#65533;&#65533;~&#65533;&#65533;,$&#65533;!m&#65533;!Zd1Fg|1&#65533;]|&#65533;9&#65533;&#65533;&#65533;&#65533;&#65533; d&#65533;-&#65533;&#65533;h&#65533;Db&#65533;&#65533;AJ&#1056;&#65533;&#65533;&#65533;Jx&#65533;&$&#65533;&#65533;&#65533;&#65533;&#65533;&#65533;&#65533;i&#65533;&#65533;&#65533;^8&#65533;&#65533;&#1069;&#65533;5&#65533;&#65533;&#65533;&#65533;&#65533;&#65533;&#65533;j&#65533;&#65533;&#65533;&#65533;&#65533;5&#65533;&#65533;F&#65533;&#65533;&#138;O)&#65533;&#65533; &#65533;A&#65533;i&#65533;)&#65533;&#65533;&#65533;&#65533;n&#65533; &#65533;3!&#65533;[  ER!&#65533;Q#&#65533;&#65533;M[&#65533;&#65533;&#65533;6&#65533;C&#65533;&#65533;l2&#65533;8&#65533;l&#65533;&#832;&#65533;&#780;&#65533;s&#784;7m2\pI&#65533;
&#65533;&#65533;
&#65533;&#65533;&#65533;&#65533;x`&#65533;&#65533;:&#65533;&#65533;78Ipfg&#65533;I&#65533;&#65533;!&#65533;&C&#65533;&#65533;C2&#65533;&#65533;&#65533;c&#65533;&#65533;"&#65533;&#65533;q&#65533;&#65533;;&~&#65533;&#65533;&#65533;&#65533;y&#65533;&#65533;&#65533;&#65533;=&#65533;&#65533;&#65533;=&#65533;&#65533;&#65533;&#26863;-&#65533;&#65533; &#65533;,&#65533;@1`&#1041;q&#65533;s&#65533;8&#65533;(&#65533;&#65533;AFF&#65533;&#65533;&#65533;4(o<`i.&#65533;,$&#65533;&#65533;&#65533;G&#65533;&#65533;&#65533;&#65533;&#65533;&#65533;	R&#65533;&#65533;&#65533;&#65533;&#65533;J&#65533;&#65533;-jR"i&#65533;&#65533;r"iD&#65533;
-&#65533;&#65533;&#65533;&#65533;&#65533;c&#65533;1&#65533;kJpH!j0 &#65533;H&#65533;&#65533;7&#65533;&#65533;&#65533;&#65533;.&#1304; &#65533;&#65533;0I&#65533;&#65533;&#65533;8J&#65533;EB&#65533;#+Bh&#34948;&#65533;&#65533;&#65533;&#65533;&#65533;#&#65533;,&#65533;&#65533;&#65533;c P&#65533;c&#65533;gQS&#65533;46&#65533;tP&#65533;&#65533;`=&#65533;&#65533;1`/k&#65533;1C4&#65533;k&#65533;&#65533;]&#65533;bh&#65533;&#780;&#65533;&#65533;%&#65533;dp&#65533;c&#65533;&#65533;hF&#65533;:&#65533;ex;f&#65533;&#2028;&#65533;&#65533;]&#65533;&#65533;&#65533;&X&#65533;&#65533;&#65533;]g&#65533;Y&#65533;&#65533;&#65533;&#65533;&#65533;&#65533;&#65533;&#65533;&#65533;=&#65533;&#65533;&#65533;&#65533;&#65533;f&#65533;&#65533;?f&#65533;&#65533;/5&#65533;&#65533;|&#674;&#65533;&#65533;&#65533;&#65533;b&#1528;&#65533;&#65533;&#65533;&#65533;,`&#65533;X&#65533;C&#65533;&#65533;~&#65533; (&#65533; `h/&#65533;5j&#65533;&#65533;&#65533;D&#65533;&#65533;&#65533;&#1356;&#65533;_h&#65533;3$MGA&#65533;&#1024;&#65533;4[&#65533;&#65533;
@o&#65533;&#65533;#n&#65533;;x&#65533;&#1446;&#65533;&#65533;-H&#65533;&#65533;&#65533;&#65533;F&#65533;&#65533;}&#65533;l;HVV0iH&#65533;&#65533;IK&#65533;&#65533;7&#65533;&#65533;&#65533; T/b&#65533;L
T3&#65533;&#65533;0&#65533;7&#65533;h&#954;&#1052;<&#65533;r&#65533;&#65533;Y&#65533;&#65533;ir,&#65533;3KZ&#65533;&#65533;|&#65533;t&#65533;a&#65533;Y&#658;`R&#65533;P@ C&#65533;-X&#65533;3De6&#1227;&#65533;Y&#65533;&#65533;&#1392;&#65533;T&#65533;&#65533;I&#65533;\&#65533;JU&#65533;&#65533;&#65533;&#65533;kHA&#65533;&#65533;&#65533;&#65533;&#65533;:E&#65533;^-&#65533;&#65533;g8sqxA
j&#65533;=ed&#65533;M&#65533;d&#65533;&#65533;&#65533;&#65533;&#65533;f&#65533;&#65533;&#65533;o&#65533;&#65533;j &#65533;:&#65533;30&#65533;&#65533; &#65533;&#65533;	j&#65533;&#65533;&#65533;&#65533;&#65533;&#65533;X&#65533;&#65533;&#224;+`!&#65533;{&#65533;@ &#65533;&#65533;$&#65533;&#65533;&#65533;&#218;&#65533;i&#65533;&#65533;R&#65533;&#65533;&#65533;&#65533;&#65533;X&#218;&#65533;&#65533;&#65533;[F&#65533;&#65533;/&#65533;FD&#65533;!&#65533;&#65533;&#65533;&#65533;&#65533;"&#65533;&#65533;&#65533;&#65533;d&#65533;,&#65533;nJI5&#65533;1i&#65533;g\&#65533;XT+&#65533;&#65533;&Z&#65533;	A&#65533;j-b2&#65533;&#65533;&#65533;&#65533;&#65533;&#65533;L&#65533;&#65533;&#65533;&#65533;&#65533;U&#65533;c}&#65533;&#65533;&#65533;?&#65533;&#65533;9&#1314;&#65533;V*&#65533;&#65533;&#65533;+Z&#65533;&#1827;&#65533;Jb&#65533;`j&#65533;T~&#65533;&#65533;&#65533;&#65533;c&#65533;&#65533;&#65533;jA&#65533;^&#65533;W&#65533;&#65533;&#240;&c&#65533;&#65533;(&#65533;|&#65533;V&#65533;&#65533;&#416;2&#65533;&#65533;&#65533;5>	&#65533;&#65533;L&#337;2k@g&#65533;&#65533;&#65533;n&#65533;&#254;0&#65533;OT/&#65533;W&#65533;g&#65533;&#65533;`7&#65533;&#65533;2&#65533;MdS&#65533;&#1628;&#65533;&#65533;&#65533;&#65533;[&#65533;&#65533;`&#65533;&#65533;&#65533;&#1817;zR&#65533;A4&#65533;d[&#65533;&#65533;	&#65533;@C&#65533;A&#65533;&#65533;1&#65533;&#65533;?&#65533;&#65533;&#65533;&#65533;j&#65533;&#65533;&#65533;&#65533;@&#65533;&#65533;&#65533;Z&#65533;&#65533;5&#65533;fJih&#65533;&#65533;&#65533;&#65533;&#65533;&#65533;\&#65533;/|&#65533;A.&#65533;f&#65533;&#65533;&#65533;6m&#65533;&#65533;&#65533;&#1426;&#65533;&#65533;J&#65533;Q&#65533;&#65533;&#65533;+&#65533;Q&#65533;L&#65533;b	>`&#65533;u}&#65533;O&#65533;@F3&#65533;&#65533;&#65533;x&#65533;&#65533;
hF&#65533;&#65533;&#65533;:&#65533;&#65533; ~&#65533;,&#1178;(3&#65533;+P&#65533;&#65533;P=4&#65533;DRj,&#65533;&#65533;T[t&#1026;&#65533;&#65533;g?-&#65533;k-2&#65533;W&#65533;&#65533;
&#65533;cR&#65533;&#65533;Qf&#65533;&#65533;&#65533;J&#65533;v5&#65533;&#65533;&#65533;f&#65533;;Ya|1(,&#65533;+T&#65533;-&#65533;&#65533;1Z&#65533;/&#1912;&#65533;&#65533;:&#65533;o$&#65533;!&#65533;y&#65533;&#65533;&#65533;.p&#65533;W7&#65533;_&#65533;&#65533;&#65533;&#65533;&#65533;&#65533;&#65533;&#65533;&#65533;x&#65533;&#65533;3&#65533;t<&#65533;b3&#65533;&#1794;=&#65533;&#65533;a&#65533;&#65533;$&#65533;,&#65533;	&#65533;0&#65533;&#65533;&#65533; &#65533;&#65533;&#65533;C&#65533;6&#65533;,-&#65533;@4
&#65533;&#65533; 5&#65533;a?&#65533;3&#65533;-dg&#65533;R&#65533;&#65533;&#65533;&#65533;&#65533;&#65533;&#65533;&#65533;&#1176;&#65533;&#65533; @-[P&#1206;&#65533;4&#1119;"&#65533;&#65533;&#65533;t&#65533;0&#65533;&I&#65533;&#65533;&#65533;&#65533;&#65533;&#65533;+X&#65533;&#65533;&#65533;<&#65533;e&#65533;&#65533;&#65533;&#65533;qV;*@&#65533;&#65533;f&#65533;D}&#65533;&#65533;&#291;<&#65533;&#65533; o&#65533;R&#65533;&#65533;&#677;&#65533;r$3y&#65533;X2~&#65533;&#65533;&#65533;&#65533; P&#65533;&#65533;;T&#65533;rX[(q&#65533;&#920;/x3&#65533;&#65533;2&#65533;&#65533;E&#65533;
2(&#65533;&#65533;:&#65533;`&#65533;&#65533;-&#65533;A&#65533;r&#65533;&#65533;&#65533;`7&#65533;.}&#65533;)&#65533;@gO&#65533;Xz8&#65533;&#65533;&#65533;&#1017;5&#65533;&#65533;I&#65533;l&#65533;&#65533;&#65533;4t1&#65533;&#65533;{&#65533;@-&#65533;&#65533;&#65533;&#65533;$&#65533;F&#65533;C&#65533;	4t&#65533;j@F:&#65533;&#1082;8H&#65533;&#65533;!(&#65533;#8&#65533;3?4&#65533;nJ&#65533;?4&#65533;&#65533;&#65533;fX&#65533;&#65533;&#65533;&#65533;_&#65533;&#1054;m`x&#65533;E&#65533;`Qx&#65533;6|&#65533;&#65533;?CM&#65533;#6)R&#65533;&#65533;J&#65533;&#65533;,&#65533;&#65533;&#65533;&#65533;c&#1626;&#65533;&#65533;*&#65533;&#65533;&#65533;
&#65533;Z&#508;&#65533;E|&#65533;&#65533;&#65533;&#65533;aDMe*&#65533;o&#65533;&#65533;z&#65533;G#&#65533;O1&#1496;&#65533;&#65533;4L[<&#65533;&#65533;&#65533; -&#65533;A&#65533;&#65533;&#65533;&#65533;&#65533;j&#65533;&#65533;2,`C&#65533;&#1201;&#65533;ZA/6&#65533;e&#65533;IY:`3Y&#65533;7y4&#65533;&#65533;&#65533;&#65533;H&#65533;h&#65533;s
&#65533;&#65533;q&#65533;&#65533;7&#65533;-&#790;&#65533;&#65533;&#65533;l&#65533;&#65533;#&#65533;lJ4&#65533;&#65533;F&#65533;&#65533;&#65533;1&#65533;&#65533;&#65533;&#65533;&#65533;&#65533;&#65533;y&#65533;&#65533;&#65533;&#65533;&#65533;&#65533;&#65533;A|&#65533;&#65533;k&#65533;&#65533;;1&#65533;&#65533;i&#65533;&#65533;|[&#65533;.&#65533;*A&#65533;&#65533;)&#65533;fX&#65533;Y &#65533;8&#65533;&#65533;&#687;&#65533;4&#65533;&#65533;!&#65533;`&#65533;V9)C&#65533;&#65533;&#65533;k&#65533;&#65533;	&#65533;&#65533;#&#65533;j&#65533;&#65533;&#65533;&#65533;+&#65533;!*&#65533;C&#65533;&#65533;	&#65533;&#1024;&#65533;&#65533;/&#65533;'&#65533;+x'y&#65533;2&#65533;&#65533;&#65533;&#35449;D&#65533;&#65533;
&#65533;&#65533;&#65533;i=&#65533;&#65533;P&#65533;&#65533;&#65533;1&#65533;&#604;&#65533;&#65533;&#65533;&#65533;!$&#65533;&#65533;&#65533;X?P&#65533;+T&#768;&#65533;&#65533;&#65533;&#65533;&#65533;-Zq9CP&#65533;&#65533;&#690;^&#533;R&#65533;Y&#65533;&#65533;p&#65533;&#65533;&#65533;C&#65533;&#65533;j@c&#781;l!&#65533;lAH&#1261;&#65533;&#65533;&#550;&#65533;&#166;lQ&#65533;&#4282;&#65533;x4q4d&#65533;&#65533;H3'&#65533;&#65533;`&#65533;&#65533;x&#65533;&#65533;&#65533;&#65533;&#65533;&#65533;&#65533;O&#65533;&#65533;&#65533; &#65533;,&#65533;x&#65533;, &#65533;h&#65533;&#65533;}&#65533;&#498;&#65533;f`&#65533;jP/F&#65533;F&#65533;(&#65533;!&#65533;`&#65533;&#65533;&#65533;<&#65533;&#65533;&#65533;"&#65533;&#65533;<&#65533;&#65533;&#65533;i&#65533;y&#65533;&#65533;&#65533;)&#65533;&#65533;&#65533;6&#65533;!&#65533;&#65533;&#65533;&#65533;)&#65533;h&#65533;W&#65533;(&#817;&#65533;-&#65533;&#65533;;&#65533;&#65533;	&#65533;&#65533;r&#65533;&#65533;&#65533;h*w&#65533;I	&#65533;{&#65533;&#65533;b/&#808;&#65533;>&#65533;&#65533;&#65533;&#65533;&#65533;
&#65533;&#65533;X&#65533;#9&#65533;&#65533;N&#65533;O&#65533;&#65533;&#65533;q&#65533;Ql&#65533;&#65533;&#65533;&#65533;&#65533;5&#65533;&#65533;8}&#65533;h&&#65533;&#65533;&#65533;&#65533;&#65533;,&#65533;&#65533;&#65533;R&#652;Vj,&#65533;Y&#65533;j&#65533;*&#65533;c&#65533;&#65533;c&#65533;&	~&#65533;:F&#65533;K&#65533;&#542;k&#65533;&#65533;h|F&#65533;&#65533;&#65533;(&#65533;&#1920;4&#65533;&#65533;:&#65533;&#65533;F&#65533;&#65533;vj.&#65533;4&#65533;&#65533;hhA&#65533;&#65533;,&#65533;,&#65533;&#506;&#65533;&#65533;&#65533;&#65533;T/&#65533;&#65533;(&#65533;A&#65533;C5x&#65533;&&#58894;b&#65533;&#65533;&#103466;-&#65533;./&#65533;&#65533;P&#65533;&#65533;&#65533;&#65533;&#65533;#&#65533;&#65533;&#65533; QCl&#65533;&#65533;&#65533;K' &#65533;N9&#65533;">|&#599;<&#65533;f&#65533;&#65533;&#65533;&#65533;;'i&#65533;v#1&#65533;&#65533;=&#65533;QI&#65533;&#65533;0J&#65533;D&#65533;&#65533;
&#65533;&#65533;&#65533;)&#65533;O&#65533;ZM&#65533;+&#65533;@&#65533;s&#65533;&#65533;{&#65533;&#65533;&#65533;&#65533;&#1756;&#65533;+&#65533;&#65533;&#65533;Q&#65533;+&#65533;c&#65533;d&#65533;&#65533;2&#65533;9&#65533;&#65533;&#1778;[D%&#65533;^&#65533;20Kd&#65533;&#345;&#65533;&#65533;&#65533;(&#65533;&#65533;&#65533;C&#65533;*&#65533;q&#65533;Lg&#65533;kB&#65533;p.L&#65533;h&#65533;Fe(&#65533;&#65533;D&#65533;G&#65533;\&#65533;J{&#65533;&#65533;&#65533;L3&#65533;&#65533;&#65533;S&#65533;&#65533;&#65533;&#65533;y yd &#65533;&#65533;	&#65533;G&#65533;&#65533;&#65533;"1x&#65533;X&#65533;&#65533;&#65533;8&#65533;&#65533;&#65533;x&#65533;Iak&#65533;n&#65533;*&#65533;&#65533;<&#65533;&#65533;&#65533;&#65533;&#65533;&#65533;&#65533;)y&#65533; &#65533;;&#65533;6W&#65533;)'z&#65533;&#65533;&#65533;&#65533;l&#65533;&#65533;+	T&#65533;&#65533;-&#65533;&#65533;7&#65533;&#65533;&#65533;&#65533;&#65533;;FP&#65533;)&#65533;&#65533;)&#65533;1LD&#65533;H&#65533;&#65533;He&#65533;&#593;&#65533;o&#15430;sJ&#65533;j&#65533;D&#65533;&#65533;2&#65533;&#65533;&#65533;J&#65533;&#65533;&#65533;&#65533;J&#65533;!&#65533;&#65533;g2,&#65533;&#65533;&#65533;Z&#65533;&#624;P&#65533;&#65533;&#65533;&#65533;-8R&#65533;E&#65533;&#65533;f@c&#65533;&#65533;&#65533; &#65533;dT&#65533;P&#65533;l&#65533;9g]4&#65533;&#65533;
L&#65533;)&#65533;h\QlR&#65533;q&#65533;&#65533;0&#65533;F|o&#65533;$&#65533;1&#65533;Ru\&#65533;"uW&#65533;!&#65533;G&#65533;&#65533;8&#65533;&#65533;&#65533;&#601;&#65533;&#65533;Aa&#65533;)H&#65533;M&#65533;&#65533;,&#65533;R&#65533;&#65533;&#65533;Q&#65533;`&#65533;8&#65533;!&#65533;<&#65533;k&#65533;
&#65533;&#65533;4NjK&#1249;QNaN&#65533;`&#65533;&#65533;&#65533;1&#65533;H&#65533;@&#65533;&#65533;y&#65533;&#65533;N>&#304;&#65533;&#1341;	&#65533;&#65533;r&#65533;&#65533;L7&&#65533;&#65533;)&#65533;&#65533;|&#65533;*&#65533;ZEtO&#65533;AJ3XL|&#65533;)1	+O&#65533;&#65533;O&#65533;&#65533;&#793;+&#65533;&#65533;8&#65533;Q&#65533;&#65533;&#65533;&#65533;S&#65533;&#65533;&#65533;&#65533;{&#65533;&#65533;&#1728;
&#65533;&#65533;)&#65533;&#65533;^P&#632;&#65533;&#65533;&#704;4p&#65533;C+&#65533;C:i&#65533;&#65533;&#65533;H&#65533;l&#65533;3&#65533;&#65533;&#65533;&#65533;jhL&#65533;@&#65533;&#65533;8&#65533;&#65533;&#65533;&#65533;&p
.&#65533;@&#65533;:o&#54126;&#65533;&#65533;m<|&#65533;y!&#65533;&#65533;&#65533;y&#65533;.G&#65533;&#65533;&#65533;&#65533;&#65533;&#65533;&#65533;&#1485;&#65533;&#65533;&#65533;&#65533;9B8&#65533;&#65533;&#65533;&#65533;@&#65533;x5&#65533;j&#65533;&#65533;8&#65533;&#65533;[ j(&#65533;&#65533;@&#65533;&#65533; &#65533;h&#65533;&#65533;&#65533;I)&#65533;Q&#65533;&#65533;{6&#65533;<1=&#65533;)&#65533;&#65533;&#65533;X&#65533;9&#65533;J&#65533;&#65533;&#65533;!"&#616;&#1114;9&#65533;&#65533;S&#65533;&#65533;?uY&#65533;&#65533;7FyZ&#65533;d&#65533;&#65533;:&#65533;7H&#65533;&#1600;&#65533;&#65533;Z&#65533;Zz&#65533;&#65533;&#1412;&#65533;O&#65533;&#65533;x&#65533;&#65533;&#65533;&#65533;&#65533;&#65533;&#65533;1&#65533;H&#65533;Kb2&#65533; &#65533;PI&#65533;2,V4&#65533;r&#65533;&#857;+&#65533;&#65533;8&#65533;&#65533;8&#65533;P:&#65533;&#65533;&#65533;&#65533;E:x&#65533;jh&#65533;&#1965;&#65533;&#65533;`v&#65533;&#65533;m&#65533;id&#65533;e&#65533;:h&#65533;a&#65533;\&#65533;&#65533;\I&#65533;-&#65533;5&#65533;&#65533;2Wt&#65533;y2&#65533;&#65533;mG&#65533;&#65533;y=&#65533;&#65533;q~&#65533;W}&#65533;@&#65533;FiZ5&#512;^&#65533;&#65533;i--&#65533;	&#65533;R&#33024;&#65533;16	@&#65533;&#65533;C&#65533;T&#65533;3 =&#65533;S&#65533;s&#65533;C`S&#65533;ES&#1459;S;&#65533;&#65533;&#65533;b&#65533;-@&#65533;&#65533;]&#65533;@&#65533;G|&#65533;&#65533;H&#65533;&#65533;	&#1064;&#65533;&#65533;&#65533;&#65533;Aj&#1331;&#65533;*L&#65533;
&#65533;&#65533;$&#65533;&#65533;&#65533;&#65533;J&#65533;)&#65533;&#65533;&#65533;KT#&#65533;&#65533;&#65533;k&#65533;&#65533;&#65533;A&#65533;_"c&#65533;K* &#65533;&#65533;`&#65533;G:2&#65533;&#65533;&#65533;&#65533;&#65533;mV&#65533;[&#65533;&#65533;&#65533;&#65533;&#65533;&#65533;<&#65533;o<:g&#65533;Fva&#65533;a&#65533;&#65533;&#65533;[&#65533;0\&#65533;&#65533;m&#65533;Foz&#65533;&#252;:&#65533; &#65533;&#65533;&#65533;:&#65533;&#65533;Q&#65533;&#65533;X&#65533;NKbt&#65533;u .&#65533;A&#65533;&#65533;&#65533;)n5&#65533;B&#65533;&#65533;&#65533;&#65533;-&#65533;Ge&#65533;&#65533;q&#65533;&#65533;"&#65533;Rg8&#65533;&#65533;I&#65533;&#65533;/&#65533;&#65533;&#65533;&#65533;&#65533;:&#65533;c&#65533;&#65533;&#65533;<&#65533;&#65533;&#65533;&#65533;&#65533;bS&#65533;&#65533; &#65533;&#65533;;&#65533;&#65533;1&#65533;h8&#665;&#65533;j&#65533;&#919;|,&#65533;&#65533;4&#65533;3&#65533;&#65533;P&#65533;^p[&#65533;&#65533;&#65533;|&#2012;6&#65533;&#65533;EK&#65533;
&#65533;&#65533;&#1316;&#65533;&#65533;A&#65533;+H&#65533;O&#65533;&#65533;&#65533;W&#65533;&#65533;D&#65533;&#65533;&#65533;$Q&#65533;&#65533;&#65533;&#65533;&#65533;T&#65533;h&#65533;&#65533;&#65533;fe&#65533;&#65533;&#65533;e&#65533;`&#65533;nV&#65533;\V&#65533;)&#65533;&#65533;R&#65533;c&#65533;y&#65533;Z&#65533;#&#65533;&#65533;&#65533;&#65533;&#65533;&#1896;&#65533;P&#65533;&#132;&#65533;lk&#65533;&#65533;&#65533;&#65533;&#1984;4I&#65533;Rst&#65533;&#65533;f&#65533;&#65533;&#65533;v&#65533;B&#755;A<x&#65533;&#65533;&#65533;&#65533;G=mG~&#65533;&#65533;&#65533;EX&#65533;X&#65533;(&#65533;p&#65533;Rg&#65533;&#65533;&#65533;	`&#65533;&#65533;h&#65533;h!&#65533;&#65533;&#65533;&#65533;!1^&#65533;&#65533;&#65533;6&#65533;&#65533;&#65533;|)&#65533;&#65533;C&#65533;3&#65533;6&#65533;&#65533; &#65533;&#65533;&#65533;&#65533;&#65533;CI&#65533;d=&#65533;Ih&#65533;R5 m3&#65533;
`&#65533;5X&#65533;&#65533;&#65533;>&#673;&#65533;&#65533;&#65533;)&#65533;@&#65533;&#65533;&#65533;&#65533;T&#65533;&#65533;j*W&#65533;j&#65533;D$&#65533;&#65533;HmQ&#65533;&#65533;&#65533;y~If&#2024;&#65533;oafF&#65533;&#65533;&#65533;&#65533;4&#1855;&#65533;&#65533;&#65533;&#65533;t&#65533;&#65533;o+&#65533;&#65533;0&#65533;&#65533;tZ#d"'l&#65533;@&#65533;J&#65533;E&#65533;\&#65533;q&#65533;&#65533;x!&&#65533;l&#65533;s&#65533;&#65533;dG&#65533;&#65533;&#65533;SiG&#65533;:8&#65533;,&#65533;^#&#65533;W&#65533;&#65533;&#65533;&#65533;;&#65533;&#65533;=&#65533;a&#65533;E(&#65533;&#65533;-&#1345;7&#65533;&#65533;"&#65533;B&#65533;z&#65533;&#65533;B&#65533;&#65533;	&#929;&#65533;/8G 6&#1105;2&#65533;X&#65533;^ d&#65533;-&#65533;&#65533;^&#65533;s&#65533;!&#65533;&#65533;&#65533;b&#65533;G&#65533;dA&#65533;&#65533;	&#65533;&#65533;&#65533;&#65533;Z&#65533;#&#65533;
Z_&#65533;&#65533;&#65533;]&#65533;H]&#65533;&#65533;&#65533;&#65533;&#65533;&#65533;&#65533;&#65533;&#1518; $&#65533;&#65533;&#65533;j&#65533;&#65533;W&#65533;O&#65533;&#65533;&#65533;t&#65533;&#65533;&#65533;l&#65533;eD:&#65533;[&#65533;&#65533;&#65533;[&#65533;&#1549;&#65533;&#65533;@&#65533;^&#48518;&#65533;&#65533;&#65533;&#65533;Iq.&#65533;I&#65533;>C'&#65533;V&#65533;&#65533;&#65533;&#1293;,Ln&#65533;&#65533;&#65533;&#65533;&#65533;a:&#65533;&#65533;&#65533;&#65533;}a<&#65533;x&#334;&#65533;&#65533;$]{&#65533;&#65533;"&#65533;#8!`&#65533;&#65533;S&#65533;&#65533;.&#65533;&#65533;i&#65533;&#65533;$&#65533;&#65533;&#65533;('&#65533;&#65533;&#65533;f&#65533; &#795;&#65533;0&#65533;&#65533;P)v&#65533;e&#65533;k&#65533;a&#65533;X&#65533;&#65533;c&#65533;&#65533;w&#65533;v&#65533;6&#65533;6?d&#65533;&#65533;!1&#65533;&#65533;-&#65533;&#65533;&#65533;CA&#65533;S&#65533;n&#65533;&#1663;&#65533;&#65533;&#65533;&#65533;O&#65533;&#65533;I|&#65533;Aozk&#65533;X&#65533;7&#65533;G&#65533;&#65533;&#65533;`&#65533;	&#65533;&#65533;.&#65533;&#65533;&#65533;Je&#65533;&#65533;G&#65533;&#65533;&#65533;o&#65533;D&#65533;&#65533;&#883;&#1933;&#65533;&#65533;&#65533;&#65533;&#65533;[&#65533;&#65533;&#388;4&#1485;d0u&#65533;!&#65533;g&#65533;&#65533;&#65533;)E&#65533;&#65533;&#65533;&#785;&#65533;
&#65533;&#65533;
&#65533;J&#65533;&#65533;sv&#830;<Qn=u&#1992;&#1398;&#65533;&#65533;Imx1vs&#65533;&#431;+]!&#65533;&#901;#8&#65533;&#65533;c&#65533;	&#65533;/&#65533;r&#65533;PI&#65533;u&#1871;&#65533;&#65533;E&#65533;&#65533;1&#65533;&#65533;+&#65533;ug0`&#65533;&#65533;&#65533;zx6&#65533;w&#65533;&#65533;&#65533;&#65533;&#65533;&#65533;&#65533;&#65533;&#65533;&#65533;&#65533;>&#65533;;&#65533;&#65533;:&#65533;)&#65533;|&#65533;pd>&#65533;YG&#1306;&#65533;C=&#65533;&#65533;&#65533;&#65533;&#65533;_C&#65533;&#65533;&#65533;,&#65533;CFxdH&#65533;}|&#65533;!&#65533;]&#65533;]&#65533;T&#65533;P&#65533;&#65533;&#65533;&#65533;&1&#65533;o&#1933;&#65533;_&#830;&#65533;&#65533;d&#65533;f]L&#65533;rL&#65533;&#65533;k7uTOu&#65533;)&#65533;&#65533;&#65533;&#65533;t&#65533;&#65533;y&#65533;8&#1025;&#65533;&#65533;&#65533;&#65533;&#65533;G	*&#65533;&#65533;yP&#1530;&#65533;u&#1960;&#1840;&#65533;&#65533;&#65533;&#65533;&#65533;Fb&#65533;@&#65533;Kx,&#369;f&#65533;@&#256;&#65533;(b&#65533;&#65533;&#65533;&#65533;&#65533;*Tp#G&O:J&#65533; &#1102;.5&#65533;<&#65533;&#32962;cA&#432;8V+N&#65533;/Z&#65533;0&#65533;&#65533;&#65533;-&#65533;&#65533;&#65533;&#65533;'$&#65533;&#65533;q&#65533;K&#65533;`,&#65533;&#1392;QckV&#65533;&&#65533;j&#65533;!&#65533;F&#65533;C&#65533;&#924;=s&#1049;`l&#65533;[&#65533;&#65533;PY&#65533;g&#65533;&#65533;s&#65533;V&#65533;/#D&#65533;h&#65533;@&#65533;&#65533; 
&#65533;8&#65533;#&#65533;&#65533;&#858;&#65533;Yd&#65533;&#65533;
=&#65533;&#65533;&#65533;&#65533;&#65533;Lg&#65533;&#65533;h,84&#65533;uy&#65533;&&#65533;h%\&#65533;&#65533;&#65533; +&#1320;&#65533;D;&#65533;&#65533;&#65533;&#1294;H@&#65533;&#65533;&#65533;(8p&#65533;&#65533;6Wn|:&#65533;&#65533;&#333;w&#558;};&#65533;&#65533;&#1583;?'&#1090;&#65533; j1bPKt&#65533;n&#65533;&#65533;5&#65533;qV&#65533;&#65533;&#1603;Z&#65533;&#65533;&#65533;&#65533;?N&#65533;i&#65533;Z&#65533;&#65533;&#65533;m&#65533;&#65533;&#65533;\u&#65533;)G 	&#65533;&#65533;&#65533;&#65533;&#65533;:&#65533;S-&#65533;SBk(T@C`&#65533;&#65533;D&#65533;&#65533;a&#65533;'&#65533;&#65533;9&#65533;&#65533;H5MP&#65533;3&#672;
&U&#65533;&#65533;d@&#65533;,t@&#65533;	;P&#65533;O&#1794;&#65533;-F&#65533;0&#65533;@m&#65533;w&#65533;1&#65533;,&#65533;&#65533;V\q&#65533;CW6&#65533;&#65533;&#65533;b&#65533; &#65533;&#65533;&#342;[mU&#65533;&#65533;Y&#65533;&#1029;VZ&#65533;&#1570;W^u`Ri&#65533;5&#65533;&#65533;a&#65533;%Vg&#832;&#65533;&#65533;
&#65533;	6g&#65533;&#65533;&#1408;g&#65533;%&#65533;(&#65533; 4&#65533;&#65533;3&#65533;E&#65533;i4&#65533;&#65533;F2VT[&#65533;&#65533;EC&#65533;B&#65533;`p9']r&#65533;%&#65533;&#65533;&#65533;&#65533;8&#65533;&#65533;&#65533;]2&#65533;i&#65533;&#65533;&#65533;&#65533;)g&#65533;&#65533;&#65533;G&#65533;r1&#65533;wnV&#65533;6&#65533;~-D&#65533;&#65533;&#65533;Q;&#65533;c&#65533;7&#65533; &#65533;&#65533;7	>	h[&#65533;a&#65533;&#65533;&#65533;1V&#65533;-&#65533;&#65533;l&#1070;&#65533;-5w&#65533;&e&#65533;&#65533;&#65533;P&#65533;@pB&#65533;&%`&#65533;'&#65533;&#65533;1 &#65533;&#65533;"x&#65533;&#65533; _E&#65533;pL&#65533;&#65533;rK&#65533;3&#65533;&#65533;&#65533;B^TY&#65533;BV[r&#65533;d^:ya&#65533;)&#65533;&#65533;U&#65533;EWYU&#65533;f\n&#65533;i&#65533;Y_&#65533;a&#65533;W&#65533;i&#65533;4&#65533;&#65533;F&#65533;4&#65533;I&#65533;g&#65533;-&#65533;&#1570;&#65533;ma&#65533;&=
&#65533;&#65533;&#65533;
&#65533;&#65533;&#65533;a&#65533;l&#65533;&#65533;&#65533;6&#65533;&#65533;&#65533;+s&#65533;i]&#65533;&#65533;i&#65533;&#65533;t&#65533;&#65533;&#65533;+v&#65533;x&#65533;N&#65533;&#65533;&#65533;	&#65533;j&#65533;&#65533;&#65533;&#65533;&#65533;&#65533;&#65533;&#65533;1h&#65533;&#65533;e`&#65533;&#65533;&#65533;Go&#65533;~&#65533;&#65533;mB&#65533;5&#65533;&#65533;.&#65533;JHaA&#65533;`&#65533;B&#65533;&#65533;d&#65533;D|&#65533;\&#65533;;&#65533;*L&#65533;&#65533;PpJ0X
&#65533;&#65533;@3P	E&#65533;&#65533;B$&#65533;&#65533;@8&#65533;_o	)&#65533;&#65533;&#65533;2T&#65533;&#65533;pl&#65533;&#65533;&#65533;&#65533;l&#65533;X}&#65533;ZAt&#65533;&#65533;&#65533;E&#65533;_(&#65533;Nx&#65533;&#65533;&#65533;6&#65533;L-oxL:#(AY-l[x&#65533;b#&#65533;>M@0+@&#835;4&#65533;&#65533;M&#65533;&#65533;m&#65533;j&#65533;&#65533;~%&#65533;'!y&#65533;&#65533;
&#65533;E8&#65533;&#65533;&#65533;W&#65533;w&#65533;&#65533;&#65533;>t&#65533;(W&#65533;b&#65533;&#65533;
1hUr&#65533;&#65533;-Z&#65533;&#1088;&#65533;&#65533;&#65533;'&#65533;* &#65533;&#65533;O&#65533;&#65533;&#65533;	&#65533;&#65533;mV&#65533;&#65533;E&#65533;pO>&#65533;xb&#65533;&#65533;&#65533;L&#65533;&#1163;&#1527;Z&#65533;8&#65533;N2"&#65533;$3&#65533;#&#65533;&#65533;&#65533;\ &#65533;H	P`&#65533;&#65533;&#65533;a&#65533;PC-&#65533;&#65533;x`B&#65533;SNBP
&#65533;&#65533;&#65533;&#65533;&#65533;^@&#65533; ;)@&#65533;G&#65533;&#65533;&#65533;r8&#65533;a&#65533;&#65533;t&#65533;&#65533;@E58&#65533;&#65533;&#65533;3&#65533;	&#65533;h&#65533;&#65533;&#65533;&#65533;&#65533;0mtC0AAF&#65533;&#65533;&#65533;b&#65533;(&#65533;Q^+5yp&#65533;jRj&#65533;S&#65533;Vp&#65533;T&#65533;&#65533;&#65533;Fk2&#65533;&#65533;&#65533;	kA&#65533;bHCde&#65533;&#65533;-Az;&#65533;g&#65533;7&#65533;8&#65533;&#65533;[r&#65533;6,&#65533;+o&#65533;$&#65533;&#65533;&#65533;&#65533;i(Q&#65533;?&#65533;&#65533;&#65533;&#65533;&#65533;D&#65533;r&#65533;z&#65533;~&#65533;&&#65533;A&#65533;&#65533;u&#65533;&#65533;@&#65533;Pj5t&#65533;O[o&#65533;&#65533;[&#65533;&#65533;c&#65533;*v0`N&#65533;&#65533;H &#65533;&#65533;&&#65533;O&#65533;&#65533;	,B?x$~!RX&#65533;FH&#65533;3L2ORCq&#65533;&#65533;&#65533;&#65533;&#65533;&#65533;&#1192;F"&#65533;&#65533;&#65533;D&#65533;H@v&#1415;&#65533;X&#65533;&#65533;?8&#65533;Xl&#65533;&#65533;&#65533;&#65533;ou&#65533;X&#65533;q&#65533;&#65533;&#65533;u
&#65533;&#65533;&#65533;Pi8&#65533;df,&#784;FT*l<&#65533;&#65533;&#1398;&#65533;5(DkVM&#65533;&#65533;o"6>j&#1216;&#65533;6M&#65533;s6VHP&#65533;2Y&#65533;&#65533;$:bN&#65533;V&#65533;&#65533;&#37153;#&#65533;[u~u&#65533;&#65533;&#65533;W+$&#65533;B&#65533;&#65533;&#65533;V&#65533;&#65533;6m&#65533;&#65533;&#65533; &#65533;1g<&#65533;?&#65533;&#65533;} &#65533;P&#65533;V&#65533;Zm&#65533;2&#65533;)d&#65533;&#65533;&#65533;&#65533;#&#65533;j5&#65533;A<qM:!&#65533;<U^p|&#65533;CPD'&#1588;E5&#65533;&#65533;&#65533;&#65533;&#65533;&#65533;`&#65533;&#65533;ZT&#65533;	&#65533;&#65533;#&#65533;n&#65533;&#65533;@0	3p&#65533;&#65533;&#65533;$&#65533;&#65533;&#65533;&#65533;&#65533;&&#417;&#1256;Wq&#65533;&#65533;z&#65533;&#65533;&#65533;A&#65533;&#65533;j&#65533;&#65533;Yz&#65533;K7&#65533;&#65533;&#65533;&#65533;V&#65533;&#17367;&#65533;kk]&#65533;&#65533;[&#65533;&#65533;iL&#65533;I_&#65533;P&#65533;`<opf,q9>&#65533;&#65533;X&#230;&#65533;&#65533;T&#65533;xso&#32899;&#65533;&#65533;j
&#65533;b&#65533; &#65533;&#65533;i&#65533;D<&#65533;&#65533;<&#65533;&#65533;Xi(9&#65533;&#65533;g
~`&#65533;[Y&#65533;&#65533;&#65533;<&#65533;;&#65533;A8#&#65533;&#65533;&#65533;&#65533;n#,&#65533;s&#65533;&#65533;|"&#65533;P&#65533;6&#65533;
XD&#65533;&#65533;)R&#65533;R&#65533;&#65533;&#65533;&#65533;&#65533;iWX&#65533;&#65533;C&#65533;c&#65533;0&#65533;qB&#65533;c&#65533;S&#65533;&#65533;&#65533;&#65533;`&#65533;$1ILQ&#65533;V#&#65533;&#65533;&#65533;oO&#65533;|&#65533;&#65533;&#65533;&#65533;&#65533;&#65533;$&#65533;(&#65533;r&#65533;T&#65533;&#65533;&#65533;Fh,B&#856;&#65533;&#65533;&#65533;'&#65533;F&#65533;y>&#65533;&#65533;&#65533;}#`&#65533;N`&#65533;s&#65533;D&#65533;2&#65533;0&#65533;Z&#65533;&#65533;:+&#65533;&#65533;&#65533;cT&#65533;/A&#65533;&#65533;&#65533;#3&#65533;&#65533;&#65533;q&#65533;F&#65533; +((,&#4741;&#65533;&#65533;&#65533;Ao&#65533;&#65533;&#928;2g&#1238;)K&#65533;F&#65533;]w}b&#65533;o&#65533;.&#65533;h~U&#65533;&#65533;<&#65533;{&#65533;V&#65533;&#65533;&#65533;N&#65533;&#65533;fg&#65533;NY&#65533;!&#65533;mr&#65533;&#65533;-A&#65533;F&#1295;&#65533;&#65533;&#65533;&#65533;&#65533;&#65533;&#130;&#1102;&#65533;b3&#65533;CQ&#65533;&#65533;&#65533;m&#65533;!Ap}&#65533;&#65533;iD&#65533;]@nu&#65533;.Q&#65533;Z &#65533;&#65533;&#65533;I";&#65533;@&#65533;H&#65533;N[4&#65533;x&#65533;&#65533;&#65533;I,p&#65533;[&#65533;"&#65533;p&#65533;6r&#65533;@&#65533;&#65533;D~q&#65533;&#65533;<&#65533;Muw&#65533;&#65533;jX;[&#65533;&#65533;&#65533;&#65533;&#65533;&#65533;&#65533;A&#65533;&#65533;Wlv&#65533;s&#2016;&#65533;&#65533;&#65533;&#2045;&#65533;Z&#65533;&#1773;^0r&#1922;j&#65533;&#65533;,&#65533;&#65533;&#65533;E&#65533;f&#65533;Z&#65533;6&#65533;Av&#65533;}Zl`&#65533;&#65533;&#65533;&#65533;'/&#65533;-&#65533;-XV&#65533;&#65533;&#1336;&#65533;3&#65533;&#65533;&#65533;&#65533;^k[&#65533;V&#65533;2&#65533;>&#65533;&#65533;6,&#65533;:2W&#65533;4P&#65533;&#65533;s&#65533;X&#65533;;t&#65533;&#65533;&#65533;&#65533;
&#290;&#65533;v&#65533;&#65533;&#65533;9&#65533;"&#65533;S&#65533;{*nj1&#65533;&#65533;LU&#65533;L&#65533;H9&#65533;&#65533;9&#1429;JJEC&#65533;&#65533;F&#65533;&#65533;&#65533;&#65533;I,@ |&#65533;&#65533;&#65533;&#65533;$B5&#65533;&#65533;I&#65533;A &#65533;I<&#65533;@&#65533;&#65533;&#65533;&#65533;I@&#65533;DC&#65533;&#65533;I&#65533;}&#65533;&#65533;%2H&#65533;&#65533;&#65533;&#65533;8&#65533;&#65533;&#65533;&#65533;&#65533;m&#377;I&#65533;S&#65533;&#65533;}^~&#65533;&#65533;&#65533;&#65533;&#65533;&#65533;&#65533;&#65533;R0&#65533;@&#65533;&#65533;&#65533;T&#65533;4lA&#65533;&#65533;P&#65533;5&#65533;&#65533;fH&#65533;&#65533;&#65533;b<P<&#65533;e5@,,&#65533;8Q\&#337;S&#65533;L&#65533;&#450;`&#65533;&#65533;e&#65533;B	0&#492;"&#65533;T&#65533;l&#65533;&#65533;=&#65533;&#65533;w(&#11260;JB&#65533;&#65533;&#65533;&#65533;v1&#65533;&#65533;&#65533;&#65533;2&#65533;&#65533;&#65533;&#65533;"&#65533;&#65533;Pq&#65533;&#65533;=K&#65533;@}&#65533;&#65533;&#65533;U,@&#65533;&#65533;)&#65533;L&#65533;&#65533;&#65533;&#307;8&#65533;&#1157;
&#65533;&#65533;&#65533;3\N&#65533;&#65533;&#65533;G`&#391;&#65533;a&#65533;&#65533;D&#65533;&#65533;&#65533;9&#65533;V`&#65533;LWU2&#65533;N&#65533;&#65533;&#65533;&#65533;@&#65533;&#65533;&&#65533;&#65533;It&#65533;D'&#65533;DC)@-&#65533;&#65533; $@X%B&#65533;5&#65533;4PZ	t&#65533;&#65533;&#65533;=&#65533;&#65533;mE&#65533;=&#380;&#65533;&#65533;%&#65533;&#65533;&#65533;&#65533;&#65533;&#65533;[&#65533;1&#65533;&#65533;}&#65533;<I&#65533;&#65533;Gr}&#65533;{&#65533;&#65533;eV@&#65533;cA&#65533;&#65533;&#65533;<&#65533;&#65533;i&#65533;F&#386;&#65533;&#65533;&#65533;yL&#65533;&#65533;&#65533;B&#65533;	(G&y\&#65533;&#65533;&#65533;&#65533;1&#65533;&#65533;&#65533;&#65533;
&#65533;?&#65533;&#65533;&#65533;d&#493;$"&#65533;m&#65533;&#65533;l@yl&#65533;F1&#65533;P&#65533;C&#65533;@1@1&#65533;y&#65533;GB&#65533;G&#65533;&#65533;&#699;4Q-<&#65533;
&#65533;",(&#65533;&#65533;&#65533;&#65533;I&#65533;&#65533;&#65533;&#65533;65H&#65533;}&#1345;&#65533;H&#65533;&#65533;X&#65533;&#65533;e&#65533;	&#65533;&#65533;o&#65533;I&#1792;&#65533;&#65533;H&#65533;p&#65533;&#65533;&#65533;|&#65533;f&#65533;NE&#65533;,B0&#65533;&#65533;1P&#65533;&#65533;&#65533;4W&#65533;
$@;j&#65533;TML &#65533;&#65533;c;&#65533;Xg&#65533;&&#65533;1A&#65533;H@&#65533;&#65533;&#65533;&#65533;&#65533;&#65533;&#65533;	d^&#65533;&#65533;&#65533;j&#65533;&#65533;#&#65533;5&#65533;-&#65533;X[&#65533;5&#65533;!&#65533;@1C,&#65533;&#65533;
&#65533;&#65533;DD&#65533;b%\a&#65533;&#65533;m$&#65533;&#65533;i|d&#65533;uA&#65533;&#65533;Bm&#65533;&#65533;&#65533;9&#65533;$~N&#65533;eJ&#65533;4&#65533;
&#65533;&#65533;q&#65533;&#65533;&#65533;&#65533;&#65533;!*&#65533;u\Nz&#65533;la&#65533;&#65533;r&#65533;_h&#65533;ohW}&#65533;G&#65533;0&#65533;8&#65533;(&#65533;8&#65533;&#65533;&#65533;&#65533;=&#65533;c&#65533;U&#65533;A&#543;7&#65533;&#65533;&#65533;&#1863;(&#65533;&#65533;&#65533;yV\Qu&#65533;FC&#65533;	<&#65533;T&#1927;&#65533;K&#1093;&#65533;Q&#65533;@&#65533;&#65533;%&#65533;H&#65533;9A&#65533;&#65533;&#65533;&#65533;&#65533;&#65533;#Z<&#65533; &#65533;B&#65533;&#65533;&#65533;D&#65533;X&#65533;I&#65533;&#65533;&#65533;BA5&#65533;UQ&#65533;&#65533;MC&#65533; LhX5&#65533;`WU&#65533;g&#65533;;&#65533;)&#65533;RH&#65533;&h)&#65533;\>&#65533;&#65533;&#65533;&#65533;&#65533;j.&#65533;R8C&#65533;-B&#65533;&#65533;&#65533;&#65533;4&#65533;&#65533;X&#65533;~:&#65533;
&#65533;!DH	
(&#1811;&#65533;&#65533;
I&#65533;&#65533;&#65533;d&#65533;t&#65533;nD&#65533;2lJ&#65533;O(&#65533;m&#65533;Kl&#65533;&#65533;&#741;E&#65533;&#65533;M&#65533;Vz&#65533;&#65533;l&#65533;g&#65533;&#65533;MXA48&#65533;&#65533;Q&#65533;&#65533;,&#65533;H1X&#65533;B<&#65533; \&#65533;&#65533;&#65533;~HZ&#65533;8&#1281;&#65533;&#65533;&#65533;&#65533;*De~x~@&#65533;~P&#65533;uY&#65533;J&#65533;&#65533;&#65533;&#65533;R&#65533;&#65533;&#65533;&#65533;Z&#65533;h&#65533;&#65533;&#65533;&#65533;1&#65533;&#65533;p&#65533;&#65533;&#65533;nj@	8&#65533;	&#65533;@5~&#65533;&#65533;:&#65533;&#65533;D&#65533;&#65533;Ht&#65533;&#65533;&#65533;DZ&#65533;&#65533;U&#65533;&#65533;&#65533;{&#65533;`&#65533;&#65533;8n&#1749;:&#65533;&#65533;r&#65533;&#65533;&#65533;f=~i&#65533;^&#65533;&#65533;&#65533;Y3&#65533;&#65533;$&#65533;&#65533;I&#65533;X&#65533;C&#65533;&#65533;4&#65533;\&#65533;&#65533;A&#65533;9&#65533;9&#65533;D&#65533;`0BA&#65533;e
&#65533;&#65533;&#65533;&#65533;&#65533;@<	T&#65533;&#65533;&#65533;d&#65533;h&#65533;tL&#1868;&#65533;&#65533;bm&#65533;Sz&#65533;@z&#65533;&#65533;$>&#65533;$nY|&#65533;$A)KA&#65533;&#65533;*@1&#514;&#65533;B&#65533;&#65533;&#65533;~&#65533;&#65533;&#65533;&#65533;+@Dy&#65533;f&#65533;7V8m@WzP &#65533;ohWD&#65533;l@8&#65533;&#65533;&#519;|&#65533;xu&#65533;&#65533;&#65533;m&#65533;&#65533;&#65533;&#65533;&#65533;&#65533;I&#65533;&#65533;&#65533;zk&#65533;"C&#65533;A &#65533;&#65533;.JT&#65533;&#65533;D&#65533;&#65533;&#65533;&#65533;&#65533;&#363;&#65533;4n6#2P6&#65533;&#65533;&#65533;J&#65533;&#65533;&#65533;fl&#65533;&#65533;&#65533;&#65533;&#65533;&#65533;&#65533;&#65533;&#65533;LaHH@4(,&#65533;&#65533;5&#65533;&#65533;hm-&#65533;&#65533;&#65533;)&#65533;<&#65533;\SE&#65533;c7&#65533;&#65533;&#65533;&#65533;&#65533;l~&#65533;&#65533;H"&#65533;&#65533;lJ4p&#65533;1D&#65533;Y&#65533;&#65533;}H{b&#65533;&#65533;!j_&#65533;P{&#65533;Sr&#65533;N&#1165;_&#65533;2&#65533;&#65533;&#65533;A/C1&#65533;&#65533;&#65533;&#65533;
&#65533;!4&#246;&#65533;&#65533;&#65533;&#65533;)YN-&#65533;&#41130;&#65533;&#65533;N&#65533;3T&#65533;i&#65533;uzo5&#65533;&#65533;(&#65533;&#65533;&#65533;&#65533;~h&#65533;&#19301;LJ&#65533;V&#65533;]XY	&#65533;LC3&#65533;&#65533;&#65533;&#65533;&#65533;&#65533;4&#65533;F&#1566; l[&#65533;0&#65533;Y&#65533;&#65533;&#65533;&#454;!C&#65533;y&#65533;XUf&#65533;+&#65533;b&#65533;&#65533;,F&#65533;&#65533;&#65533;&#65533;&#65533;&#65533;&#65533;&#65533;>@&#65533;M&#65533;0&#1699;U&#65533;&#65533;&#65533;&#65533;B&#65533;&#1346;&#65533;rRSD&#65533;&#65533;b4/&#65533;*&#65533;^&#65533;&#65533;YQ&#65533;A&#65533;p&#65533;&#65533;&#65533;N&#65533;&#65533;&#65533;F&#65533;&#65533;&#65533;!&#65533;&#65533;&#65533;ov&#65533;N&#65533;&#65533;&#65533;&#65533;&#65533;&#65533;*O&#65533;j&#65533;5&#65533;v&#65533;&#65533; (&#65533;&#65533;&#65533;5P&#65533;0p&#65533;j&#65533;&#65533;&#65533;&#65533;C&#65533;&#65533;&#65533;U&#65533;&#65533;&#65533;VF&#1089;R&#65533;&#65533;&#65533;G~|&#65533;&#65533;F&!2d&#65533;W-8&#65533;&#65533;M&#65533;e&#65533;&#65533;&#65533;H&#65533;@&#65533;&#65533; &#65533;&#65533;I&#65533;2
;&#65533;&#65533;&#65533;&#65533;&#65533;>@5.&#65533;#/&#65533;&#65533;&#65533;&#276;J2pkoK&#1520;4&#65533;05&#65533;&#65533;U&#65533;&#65533;b@D&#65533;&#65533;x&#65533;&#65533;&#65533;v&#65533;&#65533;@3,Z,&#65533;XC;&#65533;&#65533;I&#65533;&#65533;&#65533;&#65533;_&#65533;!&#65533;l&#65533;*o&#65533;L
&#65533;&#65533;&#65533;&#65533;f&#65533;A&#65533;In"p4F&#65533;&#65533;&#65533;JmZA &#65533;&#65533;>)CF&#65533;SNo%&#65533;&#65533;&#65533;&#65533;&#65533;w&#1639;"[&#65533;&#65533;D&#65533;&#65533;
P&#65533;?&#65533;&#65533;eN&#65533;&#65533;Q&#65533;&#1518;@/&#65533;B&#65533;&#863;&#65533;&#65533;&#65533;G&#65533;&#65533;&#65533;d&#65533;J&#405;&#65533;&#65533;&#65533;+&#65533;&#65533;&#65533;A&&#65533;8Z&#65533;O&#65533;-X~&#65533;&#65533;&#65533;&#65533;G&#65533;, &#65533;&#65533;)Jh&#65533;&#65533;H&#65533;&#65533;+&#65533;5&#65533;3O2h:&#65533; n&#390;Eq&#65533;r&#65533;&#65533;D@&#65533;&#65533;Aq8kii&#65533;f&#65533;&#65533;&#65533;9?TB&#65533;K&#65533;&#65533;&#65533;)&#65533;&#65533;&#65533;&#65533;&#65533;&#65533;F&#65533;Y&#65533;>K&#65533;a<Ye&#65533;&#65533;dC~t&#65533;&#65533;`P&#65533;h-t&#65533;8&#65533;I&#65533;&#65533;&#65533;A&#65533;&#65533;&#65533;&#1830;mr&#65533;&#65533;EG"&#65533;&#65533;w8	&#65533;&#65533;T&#65533;&#65533;&#65533;g&#65533;wIj3C1&#65533;s&#65533;6&#65533;7A&#65533;&#65533;&#65533;&#65533;&#65533;4&#65533;v&#65533;U.&#65533;U&#65533;Gh~(p&#65533;ullQ&#508;@8A(&#65533;&#1822;&#65533;}|(&#65533;B&#65533;xd&#65533;I&#65533;hy&#65533;&#65533;I&#65533;&#65533;&#65533;@uT&#65533;1&#65533;k(&#65533;h&#65533;&#65533;p&#65533;lW&#65533;kSZ9J&#65533;[@\Gl&#65533;6&#65533;.gD&#65533;&#65533;_&#65533;@q,l&#65533;C&#65533;&#65533;&#1357;&#65533;"(&#65533;&#65533;p&#65533;16&#65533;&#65533;G&#65533;&#65533;G&#65533;F&#65533;&#65533;G
&#65533;&#65533;D&#65533;&#65533;&#65533;svn&#65533;&#65533;<&#65533;P&#65533;:	HBH*E&#65533;!&#65533;&#65533;>}j6&#640;Fk&#65533;c:&#65533;&#65533;<&#65533;&#65533;&#65533;&#65533;&#65533;6&#65533;&#65533;t0&#514;!H1&#65533;R&#65533;!&#65533;&#65533;9&#65533;&#1846;&#65533;&#65533;^&#65533;&#65533;&#65533;Mwrs^w#+&#65533;&#65533;f&#65533;d&#65533;U0&#65533;M&#65533;d&#65533; ?&#65533;GXz7n	&#65533;9J&#65533;2J&#65533;&#65533;U&#65533;|&#65533;&#65533;m&#65533;&#65533;&#65533;n@qM&#65533;&#65533;nL(&#65533;44	87&#65533;7s&#65533;7[&#65533;L&#65533;&#65533;&#65533;nL&#65533;LF&#65533;&#65533;&#65533;&#65533;&#65533;&#65533;MZ&#65533;&#65533;:&#65533;&#65533;WM&#65533;&#65533;&#65533;Ii&#65533;kdsnd#&#65533;Aj&#1567;rK&#65533;&#65533;Mml&#65533;B3P,b&#65533;j&#65533;)y}:"	D&#65533;g&#65533;&#65533;v&#65533;&#65533;&#65533;
#&#65533;n&#65533;m#&#65533; &#65533;Gv	Hh&#65533;8
v&#65533;-B/1%K&#65533;@&#65533;B&#65533;&#65533;%&#65533;| 7&#65533;.w&#65533;1Z&+#A&#65533;&#1317;&#65533;&#65533;&#65533;=&#65533;O&#65533;&#65533;I&#65533;&#65533;}&#65533;#H&#65533;&#65533;w&#65533;&#477;;|z&#65533;kYs&#65533;J&#65533;RJ&#65533;&#1030;5&#65533;&#65533;_Y[q-z&#65533;Y&#65533;&#65533;H\G@&#65533;s3&#65533;u3&#65533;$xFx4K&#65533;&#65533;&#65533;v&#65533;}c&#65533;&#65533;4&#65533;&#65533;=&#65533;
\&#65533;y&#65533;l&#65533;&#1822;&#65533;J&#65533;&#65533;	&#65533;h&#1714;&#65533;d
B&#65533;d{&#65533;F3&#65533;'!Hm&#65533;w&#348;Y&#65533;|&#65533;H&#65533;&#65533;d&#65533;&#65533;&#65533;&#65533;2q&#65533;&#65533;@&#65533;&#65533;O&#65533;4[&#65533;08U.B&#1967;t&#65533;U&#65533;&#65533;&#65533;&#65533;P&#65533;}`4&#65533;&#65533;)&#65533;&#65533;
&#65533;)&#1724;&#65533;I&#65533;V&#65533;&#65533;&#65533;&#65533;&#65533;&#65533;Q&#65533;j&#65533;vWJ&#65533;&#65533;&#65533;&#65533;xC&#65533;&#223;&#65533;&#65533;&#65533;&#65533;&#65533;&#65533;W&#65533;>J&#65533;F&#65533;&#65533;fP|&#65533;&#65533;+&#65533;&#1707;&#65533;h&#65533;&#65533;&#65533;&#65533;&#65533;Gq&#65533;&#65533;C&#65533;&#65533;&#65533;FH&#65533;&#65533;&#65533;5&#54830;&#65533;&#65533;&#65533;r&#65533;eXF&#65533;&#65533;&#65533;&#65533;@&#65533;Od0&#65533;%5N;6b&#65533;I0R&#65533;&#65533;?&#65533;&#65533;
A&#65533;&#65533;I&#65533;&#65533;FK&#65533;&#65533;&#65533;&#65533;P&#65533;&#65533;&#65533;&#65533;J&#65533;|6D&#65533;&#65533;&#65533;&#65533;&#65533;&#65533;Q&#65533;&#65533;&#65533;&#65533;&#65533;2&#65533;@&#65533;&#65533;q\&#65533;&#65533;8&#65533;^&#65533;D&#65533;5iH&#65533;(&#65533;&#65533;&#65533;&#65533;Z&#364;-z&#65533;&#65533;&#65533;C&#65533;&#65533;&#65533;0k&#65533;&#65533;&#65533;Ux&#65533;&#65533;Y&#65533;&#65533;&#65533;&#297;&#65533;&#65533;e&#65533;&#65533;&#65533;jUPP&#65533;,X&#65533;`&#65533;&#65533;&#65533;&&#65533;&#65533;2&#65533;&#65533;)&#65533;&#65533;8-&#65533;ED&#65533;i&#65533;&#65533;$:&#65533;J&#65533;&#65533;&#1387;&#65533;&#65533;u}&#65533;&#65533;&#65533;&#65533;]&#65533;&#65533;5{&#65533;&#65533;&#65533;&#65533;J&#65533;nZd&#65533;i&#65533;0&#65533;.&#65533;D(8&#65533;&#65533;@&#65533;D&#65533;I&#65533;c&#65533;4&#195;&#65533;T&#65533;&#65533;P&#65533;4&#65533;&#65533;$ &#65533;&#65533;"&#65533;&#65533;&#768;"X6m&#65533;&#65533;-&#65533;&#65533;&#65533;"&#65533;z&#65533;&#65533;&#65533;&#65533;&#65533;&#65533;&#65533;Z-Z&#65533;&#65533;&#65533;
&#65533;&#65533;&#65533;&#65533;&#65533;c&#65533;b&#65533;&#65533;&#65533;&#65533;&#65533;&#65533;W&#65533;N}E&#65533;&#65533;G&#65533;&#65533;q&#65533;&#1357;f&#65533;&#65533;&#65533;&#65533;&#65533;&#65533;8&#65533;EC&#65533;&#65533;&#65533;^X&#65533;z&#65533;&#689;c/&#65533;xAB&#65533;La&#65533;&#65533;`&#65533;&#65533;&#65533;&#65533;&#65533;&#65533;;&#65533;(+&#65533;&#65533;i&#65533;&#65533;
&#65533;z&#65533;&#65533;hV&#65533;E&#65533;hRC&#65533;&#65533;V&#65533;!&#65533;&#65533;K&#65533;X&#65533;c&#65533;8t&#65533;&#65533;&#65533;7&#65533;&#65533;)&#65533;
*&#65533;&#65533;Z(&#65533;LL&#65533;;&#65533;&#65533;:H*&#65533;&#65533;F&#65533;&#65533;&#65533;&#65533;,&#65533;&#65533;&#65533;&#65533;&#65533;&#418;2&#65533;&#65533;rb&#65533;=&#65533;:&#65533;&#65533;&#65533;&#887;&#65533;a&#65533;6&#65533;k&#65533;&#65533;:&#65533;&#65533;H&#65533;&#488;&#65533;&#65533;&#65533;j&#65533;i&#65533;<iAi&#65533;:&#65533;4&#65533;X4&#65533; &#65533;&#65533;08&#65533;2&#65533;&#65533;Z&#65533;&#65533;
b&#65533;&#65533;&#65533;E5&#65533;Q&#65533;&#65533;z&#65533;Zp&&#65533;&#65533;bd&#65533;&#65533;&#65533;x&#65533;W&#65533;Vh`&#65533;7V&#65533;Q&#65533;&#65533;j
=+&#65533;d&#65533;&#65533;#D&#65533;fWx`C&#65533;&#65533;&#65533;5&#65533;&#65533;&#65533;!&#65533;) &#65533;0
LAATPe&#674;f &#65533;&#65533;j*&#1341;&#65533;&#65533;71&#65533;W&#65533;&#65533;h&#65533;#X&#311;&#65533;b*&#34969;&#65533;y@&#65533;&#65533;&#65533;&#65533;
S&#65533;|&#65533;e&#65533;W&#65533;I&#65533;&#65533;&#65533;&#65533;&#65533;&#65533;&#65533;j<S&#65533;&#65533;&#1666;+7&#65533;Ti&#65533;&#65533;&#65533;&#65533;J&#65533;4U^&#65533;e&#65533;&#65533;A!d&#1692;9&#65533;i&#65533;I&#65533;/t&#65533;&#65533;>7&#65533;&#65533;&#65533;&#65533;F=d&#65533;&#65533;&#65533;&#65533;T3&#65533;8#mR&#65533;(&#65533;&#65533;Q\R`&#65533;X>z &#65533;7H&#1905;&#65533;&#65533;&#65533;Z&#65533;&#65533;&#65533;?&#63622;?E&#65533;u&#65533;&#65533;&#65533;&#65533;&#65533;&#65533;&#65533;:&#65533;&#65533;S&#65533;&#384;[&#65533;&#65533;)&#65533;B&#65533;&#65533;&#65533;cDB&#65533;&#65533;X&#65533;I&#65533;!+&#65533;p&#65533;m&#65533;&#65533;&#65533;0L&#65533;	1&#65533;&#65533;r;@&#65533;hO&#35394;&#65533;&#65533;&#65533;c&#65533;F&#65533;J&#65533;&#921;fbq&#65533;&#65533;&#65533;Y&#1338;#&#65533;&#65533;1&#18774;&#65533;K&#65533;U&#65533;)&#65533;&#65533;&#65533;&#1737;&#65533;w&#65533;7&#65533;&#65533;&#65533;J&#65533;a&#65533;&#65533;&#65533;&#65533;&#65533;q&#65533;&#65533;&#65533;&#65533;&#65533;&#65533;+&#65533;&#190;&#65533;&#65533;&#65533;GpP&#65533;&#65533;h7&#45747;&#65533;t&#65533;&#65533;&#65533; &#65533;3!<&#65533;zLp&#65533;a-&#65533;^P3&#65533;Z0&#65533;(HE-4&#65533;&#65533;TH (&#65533;&#65533;&#65533;&#65533;td&#65533;@UN&#65533;&#65533;
P&#65533;&#65533;&#65533;&#65533;6&#65533;Egm&#65533;s&#65533;&#65533;v&#65533;_&#65533;$)09&#65533;6&#65533;&#65533;d&#65533;(&#65533;,&#65533;z&#65533;
A&#65533;&#65533;&#65533;&#65533;&#65533;@
&#65533;2R&#65533;&#65533;I&#65533;A&#418;F&#65533;&#65533;&#65533;p&#65533;$0&#65533;!&#65533;&#65533;5&#65533;&&#65533;&#65533;&#870;h`&#65533;a&#65533;&#65533;&#65533;&#65533;&#65533;&#65533;`mP&#1456;&#65533;(
J&#65533;&#65533;&#65533;&#65533;&#65533;mlP&#65533;k&#65533;&#65533;&#65533;2&#65533;&#65533;&#65533;gA&#65533;L&#65533;&#65533;=r|&#1352;&#65533;^&#65533;d&#65533;Nq&#65533;F&#65533;&#65533;g*X%(&#65533;`&#65533;&#65533;!&#484;Of&#1176;&#65533;&#65533;F&#65533;=DL`Ec&#65533;&#65533;4&#65533;!Tpzd&#65533;L&#65533;&#65533;&#65533;&#65533;Z&#65533;?Tf&#65533;&#65533;&#65533;&#65533;a&#65533;D@&#65533;9u&#65533;k&#1165;W&#65533;&#65533;J&#65533;u&#65533;&#65533;h&#65533;)S,&#65533;&#65533;:&#65533;,&#65533;&#1318;B&#65533;&#65533;~"gD&#65533;&#65533;&#65533;Y$&#65533;Mh &#65533;A&#65533;&#65533;&#65533;kAd?&#65533;3&#65533;&#65533;&#65533;&#193;C&#65533;&#65533;&#65533;&#65533;&#65533;&#65533;&#65533;~E0vm&#65533;&#65533;w&#65533;w0&#65533;&#65533;&#65533;a%&#65533;VP"EL&#65533;&#65533;N-@`%-iP-&#65533;&#65533; :&#1282;8&#65533;&#65533;\&#65533;^X&#65533;&#65533;H&#1940;e&#65533;JD`&#65533;Aj&#65533;l&#65533;hS5&#65533;&#65533;3X&#65533;T&#65533;&#65533;&#65533;r&#65533;<&#871;P&#65533;$&#1998;&#65533;&#65533;&#65533;-&#65533;3@&#65533;g&#1384;&#65533;`4pi-&#65533;f&#65533;&#65533;`&#65533;1&#65533;&#65533;t0&#65533;&#65533;&#307;&#65533;j0OGT&#65533;&#65533;(&#65533;s&#65533;&#65533;&#65533;&#65533;&#65533;&#65533;&#65533;&#65533;`2&#65533;&#65533;o&#65533;@&#65533;%&#1347;&#65533;f&#65533;#&#65533;&#65533;&#65533;&#65533;0&#65533;k&#65533;n&#65533;&#65533;S&#65533;,g&#65533;z&#65533;&#65533;sJ2Dg&#65533;&#65533;v&#65533;&#65533;&#65533;&#65533;b&#65533;H)-&#65533;&#65533;l&#65533;/&#65533;&#65533;>k&#65533;W&#65533;&#65533;l)GA&#65533;&#65533;&#65533;2
&#65533;"6&#65533;&#65533;rkQ&#65533;8&#65533;	-a
o&#65533;&#65533;&#65533;t(-IV&#65533;g&#65533;&#65533;~8&#65533;
pz&#65533;&#1029;0&#65533;$)&#65533;P&#65533;<&#352;tB&#65533;&#65533;*&#65533;&#65533;OR&#37905;&#65533;J&#65533;4Ye&#65533;g8&#65533; D`4&#65533;&#65533;%&#65533;H&#65533;K&#65533;(&#65533;&#65533;&#65533;&#65533;h&#65533;&#65533;i&#65533;2q&#65533;&#65533;\&#65533;)W&#65533;&#65533;&#65533;&#65533;d&#65533;&#65533;&#65533;&#65533;&#65533;&#65533;&#65533;D&#65533;&#65533;i
8&#65533;c&#65533;fp&#65533;f&#65533;P&#65533;n&#65533;&#65533;Y&#65533;~&#65533;S&#65533;hq[&#65533;-&#65533;&#65533;-j&#65533;`C&#65533;&#65533;:&#65533;&#65533;&#65533;'D&#65533;&#65533;Jd&#65533;&#65533;4&#65533;&#65533;Y&#65533;&#65533;&#1532;*P#,,&#65533;Tq2&#65533;&#65533;4$9&#65533;&#65533;np&#65533;0&#65533;@&#65533;&#65533;Li&#65533;a&#65533;9&#65533;/.a&#65533;&#65533;X&#65533;R^?&#65533;&#65533;wq&#65533;%PhT&#65533;8&#65533;)&#65533;4&#690;P&#65533;&#65533;&#65533;&#65533;&#65533;H&#65533;&#65533;&#65533;&#65533;Y&#65533;ZJ&#65533;eY&#65533;4&#65533;&#65533;&#65533;&#65533;&#10246;&#65533;e&#65533;G%r&#65533;t&#65533;&#65533;&#65533;p&#65533;&#65533;&#65533;@Rs&#65533;J&#65533;&#1466;&#65533;&#65533;&#65533;&#65533;6[&#65533;&#65533;:x~[p&#65533;Mt!rJ3&#65533;!N5&#65533;zx&#65533;]&#65533;mmK?X&#65533;J&#65533;>"w@?&#65533;Hv&#65533;B{&#65533;S&#65533;&#65533;0&#65533;bh&#65533;(KE&#65533;&#65533;W,@&#65533;:&#65533;&#65533;m&#65533;&#65533;&#65533;&#65533;&#65533;&#65533;2w&#65533;&#65533;&#65533;=n,^c&#65533;&#65533;&#65533;d&#65533;Hr&#65533;&#65533;*T&#65533;dX&#65533; AS&#65533;&#65533;.&#65533;tJ2&#65533;&#914288;&#65533;PVz1&#65533;&#65533;
&#65533;+ &#65533;&#65533;8&#384;&#65533;HG:=&#65533;&#65533;&#65533;sA#&#65533;]X&#65533;e&#65533;&#65533;b&#65533;M&#65533; V[&#65533;&#65533;&#65533;&#65533;&#65533;0&#65533;&#65533;hhE&#65533;&#65533;&#65533;?si\&#65533;&#65533;4&#65533;&#65533;5&#65533;#7A&#65533;&#65533;&#65533;1&#65533;&#65533;&#65533;mo8L 5 cB&#65533;&#65533;z&#65533;&#65533;&#65533;!&#65533;&#65533;&#65533;&#65533;J&#65533;&#65533;~:&#65533;c&#65533;@&#65533;KU&#65533;1&#65533;]&#65533;)&#65533;V&#1965;&#65533;/&#65533;&#65533;M&#65533;&#925;&#65533;`&#65533;&#65533;&#65533;;&#848;&#65533;w~&#65533;&#65533;&#65533;T&#65533;aAr]/H&#65533;<&#65533;-7&#65533;K&#65533;&#65533;&#65533;&#65533;z&#65533;:ecw&#65533;&#65533;&#65533;&#65533;
l&#65533;&#65533;+&#65533;@4V	&#65533;%&#65533;&#65533;(&#65533;RZ&#65533;&#65533; P&#65533;&#65533;&#615;&#1025;D&#65533;&#65533;j&#65533;&#65533;&#65533;&#998;&#65533;j&#65533;&#65533;%&#65533;9Gp&#65533;Y&#845;R?&#65533;d&#65533;2Q&#65533;k
&#65533;Y&#65533;&#65533;0pjX&#65533;04u0&#878;[+h&#65533;nvc&#65533;&#65533;!&#65533;Fh&#65533;&#54821;_N"&#65533;Rk&#65533;&#65533;c*&#65533;&#526;A&#65533;$:&#65533;&#65533;&#65533;)!&#65533;)&#65533;O&#65533;a$&#65533;"&#65533;&<&#65533;f+_f&#65533;#`&#65533;&#65533;&#65533;1b&#65533;&#65533;hb&#65533;Rb&h&#65533;G@oA&#65533;&#65533;&#65533;&#65533;&#65533;&#65533;&#65533;+&#65533;G&#65533;&#65533;&#65533;Z&#65533;U&#65533;&#65533;&#65533;&#65533;^&#65533;KV`x&#65533;&#65533;n
&#65533; ?&#65533;*`&#65533;&#65533;a&#65533;&#65533;"O:&#65533;A&#65533;&#65533;&#65533; ~ ~JCphoRbl&#65533;na6 l~!l
&#50568;&#918;<&#65533;*bG&#65533;&#65533;L&#65533;J#&#65533;,C&#65533;$@&#65533;f&#65533;&#65533;&#65533;RDH  5&#65533;&#65533;!&#65533;&#65533;&#65533;:&#65533;f&#65533;&#398;&#65533;$j&#65533;&#65533;&#65533;&#65533;D)4&#65533;&#65533;&#65533;&#65533;&#65533;E&#65533;&#65533;)&#65533;m&#65533;?&#1577;!x&#65533;@<&#65533;&#65533;H&#65533;+&#65533;(&#65533;/&#65533;&#287;Z&#65533;G&#1952;&#65533;&#65533;&#65533;.&#65533;G6&#65533;#_V`&#65533;&#65533;.Z&#65533;+b&#65533;&d&#65533;Fd&#65533;b&#65533;lC&#65533;/Hk &#65533;6t#&#65533;z&#65533;&#65533;,@&#65533;<&#65533;&#65533;&#65533;k&#65533;&#65533;&#65533;Tn		&#65533;&#65533;Z&#65533;VB&#65533;&#65533;&#65533;	&#388;
 &#65533;`&#65533;&#65533;&#65533;3-2|g`&#65533;&#65533;4&#65533;~&#65533;&#65533;&#65533;&#65533;&#65533;&#65533;&#65533;QJ&#65533;&#65533;ri5~A,L&#65533;&#65533;&#65533;Bom&#65533;FG&#35578;/&#65533;&#65533;&#65533;!e&#65533;&#192;&#65533;	:d&#65533;&#65533;/&#65533;&#65533;&#65533; &#65533;&#1454;)K&#65533;E&#65533;D&#65533;&#65533;&#65533;&#65533;&#65533;&#65533; *g&#65533;&#65533;!FQ[d&#65533;#j&#65533;)&#65533;%@O&#65533;|*&#65533;&#65533;PB2&#65533; 4&#65533;&#65533;&#65533;`&#65533;1<P,%n&#65533;&#65533;&#65533;;&#65533;&#65533;&#65533;l&#65533;u\&#65533;"y&#65533;aw&&#65533;&#65533;&#65533;{&#65533;&#1148;fXV%M*&#65533;j&#65533;r@|&#65533;&#65533;6&#65533;
x&#65533;Z&#65533;O,&#65533;K&#65533;}&#65533;g!&#65533;E&#65533;o&#65533;1&#65533;&#65533;0&#65533;"&#65533;b'&#65533;T%46#U@-N&#65533;&#65533;Q&#65533;&#65533;R&#65533;4&#65533;)U&#65533;p"G@'Ri&#65533;&#65533;2&#65533;&#65533;3!&#65533;"&#65533;&#65533;&#65533;L&#65533;l&#65533;lJHVD`&#65533;&#65533;7&#65533; &#65533;co*&#65533;&#65533;&#65533;&#1320;&#65533;&#65533;E&#65533;acp&#1438;L)&#451;o&#65533;&#65533;&#65533;<&#65533;vL&#65533;&#65533;[&#65533;&#65533;!(C&#65533;%&#65533;/ &#65533;D&#65533;2&#65533;&a&#65533;b&#65533;&#352;2G&#65533;"&#65533;v&#65533;&#65533;v&#258;>&#65533;y*&#65533;&#65533;&#65533;&#65533;&#65533;&#65533;ZB&#1026;+&#65533;&#65533;]M&#65533;a&#65533;R|v&#65533;&#65533;&#65533;L&#65533;6&#65533;&#65533;.@&#65533;N p
&#65533;1&#65533;&#65533;9&#65533;&#65533;,`0&#1777;&#65533;0p&#65533;.X"&#65533;@ r&#65533;&#65533;Qn&#65533;Gv&#65533;&#65533;&#65533;&#65533;&#65533;fj&#65533;&#65533;P&#65533;&#65533;n&#65533;@&#65533;.K#&#65533;G"&#65533;&#65533;&#65533;(R&#65533;`&#65533;&#65533;&#65533;:&#526;F&#65533;&#65533;h&#65533;M&#65533;
&#65533;&#65533;&#65533;&#65533;V&#65533;&#65533;.;Gk&#65533;
V&#65533;&#65533;&#65533;Z&#65533;?&#65533; &&#65533;&#65533;6&#65533;
&#65533;Xb2&#65533;&#65533;4P"&#65533;#&#65533;&#65533;&#65533;<&#65533;&#65533;aB<&#65533;"*cd&
f&#65533;&#65533;L=&#65533;oBH&#65533;&#65533;&#65533;>&#65533;b&#65533;+~&#65533;*&#65533;,%&#65533;"-&#65533;<&#65533;K&#65533; &#65533;&#65533;ae&#65533;&#65533;&#258;&#65533;&#65533;d&#65533;O&#65533;&#65533;/&#65533;&#65533;B3&#65533;NdYf`&#65533;`l0&#65533;1&#65533;1z&#65533;.&#65533;q23c&#65533; 5&#65533;L&#65533;!=3&#65533;R&#65533;3Q&#65533;Vo&#65533;&#65533;&#65533;\(&#65533;&#65533;&#65533;6&#65533;&#65533;&#65533;&#65533;A2&#65533;,2&#65533;"&#65533;&#65533;&#65533; <4&#65533;*&#65533;&#65533;&&#65533;&#65533;b2u&#65533;&#65533;v/&#65533;:&#65533;Z\&#65533;&#65533;.&#65533;&#65533;&#65533;*(&#65533;F<&#65533;D&#65533;v&#65533;&#65533;&#65533;&b&&#65533;&#290;$&#65533;N&#65533;&#65533;&#65533;&#65533;*&#65533;y&#65533;&#65533;OM&#65533;-AF<U&#65533;&#65533;-&#65533;	.@7&#65533;&#65533;e&#65533;&#65533;n&#65533;&#65533;@`&#65533;&#65533;a&#65533;8&#65533;
&#65533;&#65533;&#65533; &#65533;&#65533;`~O&#65533;a&#65533;aj&#65533;`i56&#65533;&#65533;y&#65533;U&#65533;/&#65533;83&#65533;&#65533;
&#65533;&#65533;&#65533;4G&#65533;4&#65533;&#65533;4&#65533;&#984;Hc&#65533;NGu&#65533;3k&#65533;@ @&#65533;&#65533;9&#65533;&#65533;+tn.&#65533;&#65533;&#65533;&#65533;8&#65533;&#65533;*&#65533;&#65533;j)&#65533;`&#65533;@&#65533;&#65533;&#65533;t&#65533;#&&#65533;e&#65533;&#65533;'&#65533;&#65533;>&#65533;s@f&#65533;&#65533;Jm&#65533;&#65533;&#65533;.>&#65533;d&#65533;&#65533;]&#65533;'%p&#65533;.&#65533;!&&#65533;&#65533;&#65533;"&#65533;&#65533;L&#65533;&#65533;&#65533;vT&#65533;&#65533;rD&#65533;&#65533;w&#65533;,&#65533;$7&#65533;Ra&#65533;D&#65533;&#65533;&#65533;&#65533;&#65533;.&#65533;&#65533;&#65533;&#65533;&#65533;~&#65533;&#65533;NhP&#65533;kTJ&#65533;t`&#65533;&#65533;&#65533;v&#65533;&#65533;&#65533;6&#65533;&#65533;ZuWa&#65533;[f!&#65533;DQ&#65533;&#65533;&#65533;&5&#65533;F&#65533;d6JVh&#65533;1t&&#65533;&#65533;&#65533;<&#65533;&#65533;&@p&#65533;
<%&#65533;x&#65533;k&#65533;&#65533;q&#65533;t&#65533;&#65533;&#65533;U&#65533;&#65533;&#65533;TZ&#65533;e&#65533;)&#1003;m&#65533;&#65533;_=o&#65533;&#65533;T&#65533;c`&#65533;-&#65533;&#65533;&&#65533;&&#65533;&#65533;*hnb&#65533;&#65533;O&#65533;r&#65533;&#65533;">&#65533;,&#65533;1R&#65533;$&#65533;Ke .&#65533;&#65533;&#65533;6&#65533;t&#65533;&#65533;&#65533;&#65533;,7&#65533;&#65533;&#65533;-Xc&#65533;P p&#65533;A&#65533;&#65533;Fr&#65533;&#65533;P7Te&#65533;&#65533;&#65533;g	QtT&#65533;<s!!p&#65533;B3w-SwM&#65533;U=l&#65533;v&#65533;@X&#65533;2&#65533;&#65533;G!I&#65533;&#65533;;l&#65533;I&#65533;&#65533;FR")4&#65533;%$&#65533;&#65533;N?&#65533;V&#624;7&#65533;F&#65533;JQ&#65533;&#65533;[^` ?&#65533;&#65533;[H&#65533;&#65533;&#65533;6&#983;%^%&#65533;Bn&#65533;&#65533; Z&#65533;d&#65533;&#65533;5G,&#65533;&#65533;&#65533;d&#65533;tT&#65533;&#65533;&#65533;&#65533;57h&#65533;_&#65533;r&#65533;&#65533;>&#65533;rerw|2&#65533;d@&#65533;&#65533;r7&#65533;*&#65533;0&#65533;o=&#65533;
&#65533;/&#65533;b&#65533;&#65533;&#65533;F&#65533;JWbz&#4411;(&#65533;&#65533;&#65533;uu&#65533;!e85&#65533;Qduw&#65533;a&#65533;&#65533;&#65533;&#65533;&#65533;&#303;~&#65533;:@&#65533;&#65533;&#65533;Q&#65533;&#65533;c&#65533;6&#65533;&#65533;&#65533;&#65533;7X&#65533;&#150;&#65533;:&#65533;J&#65533;&#65533;&#65533;G?P1~&#65533;Z&#65533;t&#63765;&#65533;&#65533;&#65533;,&#65533;.&#65533;&#65533;n&#65533;&#65533;&#65533;kU&#65533;&#65533;D*&#65533;kn"S&#65533;&#65533;^&#65533;&#65533;&#65533;F&#65533;y&#65533;Y&#65533;&#65533;&#65533;&#65533;&#65533;&#65533;&#834;Q&#747;&#65533;j&#1649;g&#65533;&#65533;&#65533;&#65533;HO&#65533;&#65533;A&#65533;/&#65533;@&#65533;6&#65533;&#65533;&#65533;/&#65533;p&#65533;&#65533;t&#65533;&#65533;^&#65533;#b&#65533;0&#65533;5&#65533;*r&#160;&#65533;)&#65533;v&#65533;&#65533;es&#65533;m&#65533;-&#65533;*XS3,&#65533;&#65533;4&#65533;&#65533;&#65533;&#65533;&#65533;F<&#65533;p! N&#65533;Qlot@&#65533;%&#65533;&#618;&#65533;&#65533;&#65533;Vu:$?&#65533;T &#65533;l&#65533;6u&#65533;&#65533;&#65533;#&#65533;&#65533;<&#1315;&#65533;I<Z&#65533;L&#65533;&#65533;Xb&#65533;7\&#65533;&#1016;&#65533;&#65533;&#65533;&#65533;<I&#65533;y&#65533;StSL`&#65533;&#65533;z&#65533;&#65533;VH&#65533;?Y&#65533;&#65533;:-*@	&#65533;y&#65533;@&#65533;&#65533;&#65533;/)&#65533;.8,&#1524;l&#65533;&#65533;&D&#65533;'d &#65533;@&#65533;&#65533;~D&#65533;u&#65533;2&#65533;&#65533;&#65533;&#800;&#65533;+&#65533; &#65533;*&R?fvsw&#65533;j&#1302;}&#65533;&#65533;M&#65533;!&#65533;4T&#65533;&#65533;&#65533;Wd&#65533;c&#65533;;Z&#65533;&#65533;&#165;<5&#1621;Kx&#65533;&#18665;t&#65533;&#65533;&#65533;:&#65533;&#65533;&#65533;&#65533;&#65533;&#65533; &#65533;&#65533;JOK&#65533;&#65533;&#65533;t8N&#65533;&#65533;&#1315;&#65533;&#65533;+P&#65533;&#65533; &#65533;&&#65533;b&&#65533;&#65533;=&#65533;9o&#65533;[b0&#65533;==&#65533;&#65533;&#65533;&#65533;&#65533;&#65533;&#966;&#65533;&#65533;+b&#65533;+&#65533;d&#65533;3&#65533;&#1767;*w&#65533;&#65533;&#65533;&#65533;&#65533; &#65533;t&#65533;&#65533;&#65533;A)&#65533;iL&#65533;&#65533;*&#65533;&#65533;&#65533;&#65533;&#65533;+Z&#65533;<&#65533;&#65533;=&#65533;UY556&#65533;&#65533;&#271;&#65533;]&#65533;&#65533;uxjF5=&#65533;vA&#65533;Qz&#65533;&#65533;he&#65533;&#65533;&#65533;*&#65533;&#65533;&#65533;m&#65533;M&#65533;q^&#65533;&#558;&#65533;'&#65533;&#65533;[Zb&#65533;&#65533;&#65533;fT{	l&#65533;&#65533;&#603;&#65533;&#65533;&w&#65533;&#65533;*\&#65533;&#65533;&#65533;&#65533;+&#65533;+P&#65533;&&#65533;&#65533;&#65533;&#65533;&#65533;&#65533;kJX=m&#65533;&#65533;&#65533;&#1175;j&#65533;&#65533;:M&#65533;9&#65533;&#738;:&#65533;>&#65533;&#65533;q17S&#65533;&#65533;/&#65533;.p&#65533;8&#65533;&#65533;&#65533;&#65533;Nd&#65533;N&#65533;&#65533;&#65533;&#65533;&#65533;y&#65533;r&#65533;?&#65533;2&#65533;| DY&#65533;n&#65533;&#65533;&#65533;iJ&#65533;M&#65533;&#65533;<&#65533;w=&#65533;&#65533;&#65533;P&#65533;`W&#65533;&#65533;&#65533;m&#65533;""&#65533;YF&#65533;#K\&#65533;dw&#65533;&#65533;T&#65533;&#513;&#65533;j&#65533;y&#65533;&#65533;&#65533;G&#65533;?&#65533;&#65533;&#65533;&#65533;&#65533;&#587;&#825;Q&#65533;z4&#65533;T\&#65533;{n&#65533;D&#65533;&#65533;x&#65533;&#65533;&#65533;&#65533;o&#1395;&#65533;PM'hP~i"d&#65533;&#65533;&#65533;"&#65533;&#65533;&#65533;w&#65533; N&#65533;&#65533;&#65533;&#65533;&#65533;M&#65533;&#65533;d&#65533;&#65533;&#65533;&&#65533;O&#65533;&#10694;&!&#65533;$>G&#65533;&#65533;*&#1671;&#65533;8&#65533;t&#65533;&#65533;&#65533;&\&#65533;? =&#65533;2&s&#65533;gs&#65533;&#65533;F&#65533;&#65533;Fwr /&#65533;&#65533;o9Z;&#65533;V&#65533;&#65533;&#65533;&6@&#65533;.&#65533;&#65533;"8&#65533;&#65533;}g&#787541;&#65533;e@v&#65533;&#1472;C&#65533;&#65533;qZ&#65533;&#65533;(?&#65533;N*z&#65533;&#65533;[&#580;]&#65533;<!&#65533;&#65533;&#65533;&#65533;&#65533;&#65533;&#65533;F&#65533;$&#65533;&#65533;(&#65533;&#2014;&#65533;&#65533;&#1344;"&#65533;&#65533;&#65533;&r$$dA&#65533;&#65533;&#65533;&#962;&#65533;$.&#65533;e&#65533;#:&#65533;&#65533;f>&#65533;&#65533;'&#65533;}2&#65533;&#65533;!&#65533;
j`02&#65533;BF&#65533;t&#65533;&#65533;0&#65533;&#65533;&#65533;&#65533;bBH&#65533;H&#65533;;&#65533;&#65533;&#65533;&#65533;&#65533;&#65533;{1&#65533;&#65533;"&#65533;@&#65533;&#65533;R `&#65533;W&#1380;&#65533;*&#65533;&#65533;&#65533;&#65533;&#65533;u&#65533;&#65533;&#65533;+Pb&#65533;4 &#65533;&#65533;&#165;Z&#65533;M5&#65533;&#65533;/&#65533;0&#65533; g&#65533;&#65533;&#65533;&#65533;&#65533;#&#65533;&#65533;&#65533;!&#65533;4K&#65533;&#65533;'&#65533;L&#65533;&#65533;&#65533;6&e<&#65533;&#65533;J&#65533;&#65533;&#1615;&#65533;&#65533;&#65533;&#65533;&#65533;&#65533;j&#65533;u&#65533;}Ib&#65533;&#65533;d&#65533;&#65533;&#65533;&#1779;&#65533;,&#65533;<-&#65533;|&#65533;s 
&#65533;&#65533;&#65533;&#65533;z&#65533;O&#65533;G&#65533;&#65533;&#65533;&#65533;&#65533;&#65533;
&#65533;&#65533;&#65533;&#65533;"&DV&#65533;&#65533;&#1280;&#65533;?&&#65533;&#65533;&#65533;&#65533;U&#65533;q3eu&#65533;&#65533; 0&#65533;@&#65533;&#65533;D0Hp&#65533;&#65533;
"<&A&#65533; `P&#65533;&#1517; &#65533;&#65533;M&#65533;&#65533;&#65533;A&#65533;8-5&#65533;&#65533;C&#65533;5j&#65533;Z&#65533;tG&#65533;&#65533;/H%p&#65533;X&#65533;&#65533;E&#65533;&&#65533;&#65533;f&#65533;&#65533;&#65533;V&#65533;&#65533; &#65533;
&#65533;c&#65533;j&#1386;&#65533;h&#65533;0
M!&#65533;,&#65533;&#65533;&#65533;}&#65533;&#65533;gg&#65533;lh9wC&#65533;Zi&#65533;f&#65533;&#65533;&#65533;&#65533;72&#65533;PAA&#65533;
&#65533;`&#65533;R&#65533;&#65533;&#65533;&#65533;w(0&#65533;$K&#65533;Y&#65533;e&#65533;&#65533;&#23091;&#65533;&#992;C&#65533;M&#65533;&#65533;&#65533;&#1256;S;J&#65533;&#65533;&#65533; &#65533;V&#65533;&#65533;Mj&#1360;i&#65533;&#65533;&#65533;&#65533;&#65533;10@&#65533;&#65533;&#65533;;&#65533;h7&#65533;"3>&#65533;&#65533;&#65533;cxnp&#65533;&#65533;&#65533;_&#65533;=&#65533;&#65533;&#65533;!&#65533;&#65533;#,T&#65533;aC*Bx&#65533;&#65533;vI&#65533;$i&#65533;&#65533;&#65533;7o<&#65533;LK<&#65533;&#65533;&#65533;36&#65533;u&#65533;&#65533;h&#65533;B/d5TYG)&#65533;&#65533;1kPUq&#65533;&#65533;&#65533;\x&#65533;VZY&#65533;&#65533;(&#65533;&#1418;,&#65533;&#65533;V&#65533;!&#65533;EB4?1W&#65533;&#65533;&#65533;&#65533;Wd}=&#65533;&#65533;_&#65533;]g&#65533;a&#65533;&#65533;&#65533;
+T&#65533;&#65533;d&#65533;b&#65533;!&#65533;8&#1060;5T:`&#65533;jXf&#65533;&#65533;\v&#65533;2&#65533;4M&#65533; s&#65533;&#65533;&#65533;&#65533;&#65533;4&#65533;&#65533;&#65533;&#65533; &#65533;HS\t&#65533;P&#65533;g&#65533;W&#1381;&#6623;&#65533;U&#65533;&#65533;"wm`&#65533;- p&#65533;-&#65533;&#65533;W&#65533;z&#65533;*&#65533;&#65533;zA
&#65533;A&#65533;@&#65533;U&#65533;$B&#65533;&#65533;`RH'&#65533;&#65533;RJ+&#65533;$jL3&#65533;EB&#65533;.v&#65533;A&#65533;pbXc&#65533;&#65533;R&#65533;ZAMTQux&#65533;&#65533;8&#65533;$&#65533;j&#65533;&#65533;&&#1378;X,z&#65533;&#65533;&#65533;[&#65533;X`&#65533;&#309;c&#65533;-&#65533;T&#65533;{&#65533;&#65533;&#65533;&#65533;&#65533;&#65533;&#65533;`&#65533;&#65533;5&#65533;&#65533;G&#65533;X&#1685;&#65533;	&#65533;&#65533;P&#65533;&#65533;&#65533;h<HS@5qR[5&#65533;LS&#65533;o0=&#65533;&#65533;&#65533;H5&#65533;&#65533;&#65533;et&#65533;3&#65533;2E/&#65533;9&#65533;&#65533;|Kt&#65533;&#65533;RA&#65533;`&#65533;g&#65533;
&#65533;2&#21591;&#790;BZ&#65533;B&#65533;E&#1049;	&&#65533;&#65533;&#65533;H&#65533;&#65533;&#65533;R&#1065;&#65533;&#65533;H&#65533;q&#65533;&#65533;&#65533;&#65533;R&#65533;B&#65533;&#65533;%&#65533;&#65533;i&#65533;&#65533;bQ&#65533;.8,2&#65533;R&#65533;&#65533;/&#65533;&#65533;&#65533;B1&#65533;VzH&#65533;S&#65533;&#65533;bQL&#65533;EM&#65533;&#65533;&#65533;P&#65533;D&#65533;[pe&#65533;&#65533;^&#65533;&#1485;&#65533;(i&#65533;&#65533;&#65533;&#65533;&#65533;U&#65533;e1z(&#190;&#65533;&#65533;&#65533;	 &#65533;P&#65533;e"&#65533;&#65533;&#65533;QN&#65533;21&#65533;&#65533;f42&#65533;AK&#65533;P&#855;wv&#65533;&#65533;#:&#65533;&#65533;&#65533;St&#65533;A&#65533;bF&#65533;&#498;&#65533;&#65533;v&#65533;<op&#65533;w&#65533;&#65533;&#65533;&#65533;uA4&#65533;W&#65533;&#65533;yP&#65533;-!P&#65533;~&#65533;&#65533;'j&#65533; &#65533; &#65533;&#65533;7&#65533;&#65533;&#65533;[>kW`K&#65533;PE&#65533;&#65533;&#65533;&#65533;p&#65533;&#65533;&#65533;&#65533;&#65533;&&#65533;&#65533;X&#65533;&#65533;&#1874;e@&#65533;&#65533;)&#65533;&#65533;&#65533;M`&#278;4&#65533;&#65533;b{s&#438;&#65533;&#65533;&#65533;&#65533;a&#65533;\&#65533;S&#65533;c&#65533;(&#65533;&#65533;&#65533;jx` p&#65533;&#65533;\&#65533;RH&#65533;&#65533;&#65533;(N&#65533;&#1464;&#65533;t&#65533;@&#65533;&#65533;iHc&#1224;&#65533;o&#65533;&#65533;t&#65533;ix#4&#65533;&#65533;t&#65533;&#65533;&#65533;&#65533;CZ&#65533;&#65533;&#65533;!&#65533;&#1624;&#65533;&#65533;&#65533;^&#65533;"f&#65533;X/&#65533;!%`&#65533;&#65533;
x&#65533;&#65533;E-&#65533;#&#65533;&#65533;&#65533;w&#65533;&#65533;&#65533;>&#65533;&#65533;&#826;s&#65533;&#65533;&#65533;&#65533;&#65533;&#65533;&#65533;&#65533;&#65533;&#65533;&#65533;&#65533;[z&#65533;K
@,&#65533;<ela&#65533;Q&#65533;v&#65533;,&#65533;)7D4&#65533;&#404;c]2(-&#65533;&#65533;&#65533;HP&#65533;&#65533;&#65533;mP&#65533;[&#65533;&#65533;&#65533;&#65533;Z&#65533; q&#65533;&#65533;L\&#65533;&#65533;A&#65533;!&#65533;&#65533;`&#65533;&#65533;&#65533;&#65533;F& !`&#65533;&#65533;&#65533;^l&#65533;&#65533;&#65533;@ &#65533;9&#65533;&#65533;&#65533;&#65533;l&#65533;r&#65533;&#65533;&#65533;&#1049;@&#65533;%jb&#65533;&#1828;&#65533;	&#65533;&#65533;`&#65533;4n&#65533;&#65533;&#908;(O?)At&#65533;&#65533;&#65533;4&#65533;&#65533;&#65533;3&#65533;{&#65533;t&#65533;c&#65533;,`&#65533;&#65533;H&#65533;P&#65533;Hw&#65533;&#65533;;&#65533;Q'&#65533;&#65533;%	&#65533;&#65533;L}&#65533;&#65533;&#65533;&#65533;&#65533;&#65533;&#65533;&#65533;&#65533;[3&#65533;	&#65533;r&#65533;&#65533;&#65533;
CBQOSpu&#65533;X&#65533;)&#65533;&#65533;&#65533;(m&#65533;&#65533;&#65533;&#65533;*m&#65533;eD&#65533;7R&#65533;UP&#65533;ZUfd&#65533;r&&#65533;&#65533;^&#65533;&#65533;&#65533;&#65533;0&#65533;,&#65533;1&#65533;&#65533;8&#65533;&#65533;h7&#65533;{&#65533;&#65533;&#65533;Lln&#65533;&#65533;H&#65533;&#65533;H&#65533;9&#65533;]&#1260;&#65533;@&#65533;\N&#65533;qR&#65533;
&#65533;&#65533;BDP&#65533;5U&#201;&#65533;&#65533;&#65533;&#65533;&#65533;NFta;&#65533;'	&#65533;&#65533;&#65533;&#65533; &#65533;.&#65533;&#65533;&#65533;&#65533;&#65533;&#65533;H#&#65533;d&#65533;&#65533;&#65533;&#65533;&#65533;E&#65533;L&#65533;7&#65533;9&#65533;P>&#65533;Hsr{&#65533;(&#65533;KDg@&#65533;&#529;&#65533;@&#65533;&#65533;Od&#65533;&#439;_QE&#65533;&#65533;MId&#65533;t&#65533;B&#65533;&#65533;&#65533;&#65533;8&#65533;A&#65533;&#65533;ick&#65533;&#65533;ny&#65533;ZR%Q&#65533;Qshd&#65533;&#65533;YM%Qq&#65533;&#65533;V9&#65533;&#65533;iI&#1239;q&#65533;&#65533;0&#65533;*&#65533;&#65533;Nv&#65533;.&#65533;4	(&#65533;"&#65533;Q&#65533;!&#65533;^p-N&#65533; &#65533;@&#65533;L&#65533;&#65533;&#65533;&#65533;&#65533;&#65533;&#65533;a&#65533;, N&#65533;&&#1392;6&#65533;&#65533;&#65533;&#65533;TCaQ&#65533;jX&#65533;-&#65533;Et&#65533;O3@&#65533;'&#65533;x]L&#65533;&#65533;&#65533;Eg]&#155;oH&#65533;2W&#65533;P&#65533;&#65533;:&#65533;&(@APP&#65533;&#288;3(&#65533;m&#65533;&#65533;&#65533;&#65533;42&#65533;*P&#65533;&#65533;&#65533;&#65533;&#65533;bJ&#1574;&#65533;!&#65533;-&#65533;&#986;&#65533;&#65533;&#65533;^e	&#65533;&#65533;&#65533;&#65533;[N&#65533;+&#65533;"&#65533;9o&#65533;eT&#65533;&#65533;&#65533;Q&#65533;9oD&&#65533;&#65533;^&#65533;Mq&#65533;F4&#65533;Q&#65533;L&&#65533;&#65533;&#65533;I&#65533;&#65533;`:&#65533;	&#65533;yWg<&#65533;(A[R&#65533;&#65533;&#65533;&#65533;&#65533;0&#65533;&#65533;&#65533;*TC&#65533;Eb`A&#65533;&#65533;&#499;:S&#65533;&#65533;Bt&#65533;<&#65533;
&#65533;&#65533;&#65533;&#1611;^&#65533;&#65533;&#65533;373&#65533;b&(S5v&#65533;d&#65533;$e&#65533;c&#65533;d&#65533;INDpp#&#65533;&#65533;&#65533;&#65533;SA-D&#65533;e!&#65533;$&#65533;F;i$y-U&#65533;D&#65533;X&#65533;&#65533;*&#65533;DU&#65533;&#65533;&#65533;f&#1282;V&#65533;&#65533;&#65533;q&#65533;b&#65533;&#65533;?k&#65533;&#65533;&#65533;o-e&#65533;K&#65533;h 1&#65533;Cp&#65533;&#65533;{<6	&#65533;A	TU&#65533;&#65533;`]&#65533;4&#65533;J&#65533;&#65533;&#65533;yC,&#65533;b
O5&#65533;V&#65533;nw&#65533;N1&#65533;(&#753;&#65533;&#65533;U&#65533;&#65533;2Hn&#65533;&#65533;a&#65533;&#65533;&#65533;&#65533;P&#65533;&#65533;3&#65533;&#746;(X&#65533;|F&#65533;&#65533;&#512;|&#65533;(mi&#49485;&#65533;&#65533;li&#65533;$Mj2&#65533;n&#65533;&#65533;d&#65533;f&#65533;&#65533;N&#599244;&#65533; &#65533;&#65533;&#65533;&#65533;@ &#65533;&#65533;9&#65533;&#65533;&#65266;Hn&#65533;&#65533;&#65533;B8qn&#65533;&#65533;&#65533;&#65533;)&#65533;]&#1151;c&#65533;2K(ij&#65533;A&#65533;I&#932;34J&#65533;&#65533;(&#65533;"G&#1833;/&#65533;&#65533;oX&#65533;&#65533;&#65533;&#65533;@&#65533;I9h&#65533;&#65533;/4P9&#65533;&#65533;&#65533;&#65533;	L@`&#65533;&#65533;&#65533;us0&#65533;&#65533;&#65533;&#65533;&#65533; a=&#65533;y&#65533;&#65533;&#1537;&#65533;&#65533;&#65533;_&#65533;&#65533;y&#65533;+&#65533;&#65533;&#65533;&#65533;a&#65533;R=N&#65533;TC&#65533;]&#65533;M&#65533;K&#65533;wN}
S&#65533;&#65533;b&#65533;&#65533;:&#65533;&#65533;&#65533;&#65533;&#65533;v&#65533;&#65533;&#65533;3&#65533;hY6&#65533;la&#65533;eoF0o&#65533;&#65533;U&#65533;&#65533;d&#65533;&#65533;a&#65533;n&#65533;64&#65533;4"Px&#65533;B4$&#65533;B wq6&#65533;&#65533;Z&#65533;]&#65533;wy&#65533;&#65533;Z&#65533;&#65533;]G&#65533;yG&#65533;gA5T&#65533;Ko&#65533;E&#865;K]&#65533;^&#65533;K4&#65533;2Q^x&#65533;7s nRb&#65533;Q&#65533;&#65533;&#65533;&#65533;	 |&#65533;3`&#65533;|0d{`e&#65533;3}&#1319;2q&#65533;&#65533;d&#65533;q&#401;&#65533;P ~s:&#65533;#0&#65533;V&#65533;&#65533;V&#65533;w&#65533;&#65533;V&#65533;OUWuf&#65533; z&#65533;Qj&#65533;c&#1424;cb&#65533;&#65533;Al&#403;1j&#65533;Q&#65533;&#65533;&#65533;y&#65533; m&#65533;f0&#65533;&#65533;y&#65533;&#65533;&#65533;&#65533;d&#65533;x U;<&#65533;+AR&#65533;x&#65533;&#65533;#&#65533;U&#65533;&#65533;Q!J3&#65533;7G&#65533;&#65533;&#65533;]s&#65533;d&#65533;TvCp&#65533;&&#65533;(&#65533;D&#65533;vsFh&#65533;q-&#65533;&#65533;*&#65533;&#65533;p&#65533;&#65533;n2&#65533;a&#65533;&#65533;&#65533;1&#65533;&#65533;`&#65533;`&#65533;&#65533;f`PX&#65533;&#65533;&#65533;.w-&#65533;9&#65533;}&#65533;&#65533;9@}&#65533;&#65533;&#65533;B9&#65533;&#65533;q&#65533;@W8T&#65533;p:&#65533;%&#65533;&#65533;&#65533;&#65533;C0c&#65533;&#65533;&#65533;h&#65533;&#65533;a&#65533;&#65533;j&#65533;hTu4P&#65533;&#65533;p&#65533;&#65533;#&#65533;R&#65533;&#65533;&#65533;.&#65533;`&#65533;f`&#65533;P&#65533;(i5&#65533;&#65533;vt&#65533;l&#65533;Q7&#65533;&#65533;dV&#65533;dJG&#65533;>&#65533;&#65533;&#65533;'&#65533;Be*&#65533;&#65533;&#65533;&#65533;&#902;Fv&#65533;&#818;&#65533;I&#65533;g&#65533;&7&#65533;E&#65533;;e&#65533;&#65533;(q&#65533;%&#696;&#65533;&#760;|&#65533;9&#65533;&#65533;&#65533;&#65533;&#65533;(`	@&#65533;&#65533;W(Pu&#65533;&#1768;&#65533;mY&#65533;&#65533;p'&#1029;
&#65533;|&#65533;M0&#65533;&#65533;H&#65533;&#65533;#&#65533;/&#65533;p&#65533;&#65533;h&#65533;&#65533;&#65533;vt&#65533;d)&#65533;}A&#65533;&#65533;e&#65533;&#65533;?t&#65533;&#65533;&#65533;'] bi&#65533;&#65533;&#65533;&#65533;W&#65533;4`&#65533;&#65533;`&#65533;&#65533;&#65533;&#65533;$&#65533;@&#65533;&#65533;&#65533;kdW<iT)&#65533;~,&#65533;jW&#65533;w&#65533;&#65533;&#65533;d&#65533;q	 nt&#1152;HTx#&#65533;&#65533;&#65533;X G&#65533;-C#v7&#65533;&#65533;&#65533;d&#65533;z&#65533;@+BK&#65533;&#65533;zv6g^&#65533;&#65533;\i(w&#65533;7qa>r&#65533;&#65533;#&#65533;&#65533;4.&#65533;dVh&#65533;&#65533;&#65533;a&#65533;xY_&#65533;&#65533;&#65533;r,s`&#65533;&#65533;0&#65533;a8&#65533;0]&#65533;q&#65533;&#65533;@9&#65533;C&#65533;&#65533;)ae&#65533;C2pE&#65533;x&#65533;&#65533;&#65533;V&#305;:&#65533;u_&#65533;&#65533;&#65533;&#65533;&#65533;&#65533;&#65533;&#65533;404`c+&#65533;3<&#65533;&#65533;1v&#65533;P(&#65533;jP20A ,pE6&#65533;&#65533;&#1376;"=W&#65533;V&#65533;&#65533;In&#65533;	xSvn$&#65533;@	R&#65533;&#65533;$&#65533;Xmr&#65533;ih&#65533;v&#65533;K&#65533;&#65533;&#65533;e&&#65533;qS&#65533;TvFg&#65533;&#65533;zn&#65533;Kp&#65533;&#65533;8~&#65533;&#65533;B&#65533;7&#65533;&#65533;%p&#65533;&#65533;A&#65533;&#65533;Q&#65533;A&#65533;z[&#65533;36P&#65533;&#65533;@``*&#65533;&#65533;&}] &#65533;P&#65533;&#65533;&#65533;&#65533;&#65533;&#65533;&#65533;/&#65533;q N&#65533;)&#65533;Z&#65533;&#65533;&#65533;&#65533;&#65533;&#17328;:C"G&#65533;&#65533;&#65533;X&#65533;S %IP-&#65533;a&#65533;#@g&#65533;.0v&#65533;((&#65533;&#65533;&#65533;p&#65533;H&#65533;&#65533;)y5&#65533;"&#65533;&#65533;o~&#65533;&#65533;hn&#65533;	&#65533;&#65533;n&#65533;&#65533;*&#65533;&#65533;&#65533;Yv#&#65533;mjj]T9#B&#65533;g&#65533;t&#65533;igs&#65533;z4&#65533;&#65533;>8&#65533;&#65533;^?&#65533;8|&#65533;^&#65533;G&#65533;&#65533;-&#65533;&#65533;&#65533;p&#65533;&#65533;V&#65533;&#65533;&#65533;&#65533;a&#65533;a&#65533;x	&#65533;&#65533;&#65533;J`&#65533;&#42462;!&#65533;&#65533;` &#65533;M&#65533;&#65533;?&#65533;&#65533;&#65533;&#65533;9&#65533;$J&#65533;&#65533;&#65533;Wb&#65533;e&#65533;&#65533;$	&#65533;WLTX&#65533;&#65533;&#65533;&#65533;&#65533;&#65533;@a&#65533;&#65533;b&#65533;&#65533;&#65533;&#65533;&#65533;&#65533;&#65533;cw &#65533;5&#65533;&#65533;&#65533;1&#65533;`&#65533;&#65533;&#65533;v&#65533;fb\&#501;&#65533;Hn&#65533;&#65533;$1&#65533;<	&#65533;HXF|Y& d&#65533;ln&#65533;&#65533;yVK&#65533;&#65533;&#65533;$y&#65533;&#65533;&#65533;&#65533;&#65533;&#65533;*&#65533;&#65533;Q&#65533;&#65533;&#65533;A&#65533;b.&#65533;^&#65533;RjPU&#65533;&#65533;1&#65533;b(@+&#1050;S&#1570;&#65533;&#65533;&#65533;&#65533;A&#65533;&#65533;&#65533;&#65533;&#65533;&#654;&#65533;xw0&#65533;&#65533;`&#65533;&#65533;&#65533;D&#65533;B#0"(&#65533;97&#65533;&#65533;&#65533;&#65533;~P&#65533;&#65533;&#65533;1&#65533;G&#65533;CA&#65533;	@&#65533;3u&#65533;&#602;SH&#65533;C&#65533;&#65533;o&#65533;0G&#65533;&#65533;&#65533;@&#65533;&#65533;&#65533;&#65533;&#65533;P&#65533;6v>&#65533;*&#65533;&#65533;a&#65533;q`&#65533;&#65533;&#65533;}&#65533;&#65533;&#65533;d&#65533;&#65533;&#65533;&#65533;vn&#65533;n&#65533;N@&#65533;@[<04+&#65533;n%&#1874;&I&#65533;*q
&#65533;e&#65533;g&#65533;6g&#65533;&#65533;&#65533;/Q^&#65533;J&#65533;&#65533;&#65533;&#65533;_&#65533;&#65533;P&#65533;0$&#65533;&#65533;"TUQ&#65533;&#65533;&#65533;&#65533;&#65533;&#1712;&#65533;1&#65533;&#65533;a&#65533;Y"J&#65533;uh'&#65533;	&#65533;a( &#65533;&#65533;&#65533;m&#65533;#&#65533;#&#65533;&#65533;gj&#65533;&#65533;?&#65533;A&#65533;&#65533;&#65533;&#65533;6&#65533;f:&#65533;tP&#65533;&#65533;&#65533;&#65533;&#65533;&#65533;&#65533;&#65533;j&#65533; j!&#65533;&#65533;	&#65533;PPbLF&#65533;[&#65533;&#65533;Y
&#65533;&#65533;i2;&#65533;P&#65533;&#65533;}&#65533;
0A#&#65533;&#65533;&#65533;&#65533; &#65533;fD,D[%&#35193;&#65533;"Iv&#65533;&#65533;r&#65533;7&#65533;D]_y&#65533;&#65533;Wo&#65533;&#65533;p&#65533;&#65533;Z	&#1847;8&#65533;&#65533;&#65533;^&#65533;&#65533;f&#65533;P&#65533;&#65533;8&#65533;Q&#65533;3X1&#65533;sY&#65533;&#65533;&#65533;&#65533;&#65533;&#65533;&#65533;&#65533;%&#65533;p&#65533;J&#65533;&#65533;1TL&#65533;-&#65533;B&#197;&#65533;v0&&#1344;&#65533;4P#&#65533;&#65533;&#65533;&#65533;)&#65533;&#65533;&#65533;:&#65533;$&#65533;3{W&#65533;C&#65533;&#65533;j&#65533;&#65533;&#65533;0&#65533;TL&#65533;@&#65533;&#346;c&#65533;&#1084;&#65533;\P&#65533;$&#65533;&#65533;1&#65533;d&#65533;'Q;&#65533;f&#65533;i&#65533;&#65533;"&#1184;&#65533;sDi&#65533;}&#65533;>&#65533;J&#65533;&#65533;&#65533;&#21149;+&#65533;>&#65533;{#_&#65533;&#65533;&#65533;N&#65533;#&#65533;&#65533;&#65533;4<1JJ&#65533;T&#65533;L&#65533;}&#65533;&#65533;~&#65533;-QdU&#65533;&#65533;$&#65533;&#65533;&#65533;l&#65533;&#65533;&#65533;&#65533;&#65533;J.U&#65533;&#65533;&#1826;&#3101;Ao)&#65533;[&#65533;2&#65533;&#65533;&#65533;o&#65533;%&#65533;@_&#65533;&#65533;h&#65533;ia&#65533;*0+1&#1200;&#65533;&#65533;&#65533;&#65533;{&&#65533;%9P&#65533;1&#65533;&#65533;Y&#1371;&#65533;@&#65533;&#65533;&#65533;&#65533;T`T&#65533;&#65533;j[&#65533;&#65533;&#65533;f@&#65533;&#65533;&#65533;&#65533;&#65533;&#65533;&#65533;3&#65533;&#65533;&#65533;A0&#65533;&#65533;&#65533;&#65533;1b&#65533;u&#65533;&#65533;'&#1691;&#65533;*&#65533;]&#65533;'r&#453;G*&#65533;&#65533;!E&#65533;[&#65533;&#65533;&#54470;-4&#65533;&#65533;&#65533;&#65533;B0
&#65533;lp&#65533;0|Ch&#65533;&#65533;s&#65533;g&#65533;P&#65533;&#65533;&#277;&#65533;R&#65533;7&#65533;&#65533;&#65533;"$\%&#1185;&#1776;&#65533;+0&#65533;&#65533;j&#1729;&#65533;&#65533;D&#65533;&#65533;&#65533;&#65533;&#65533;&#65533;&#1824;&#65533;&#65533;`7&#65533;5]&#65533;&#65533;%&#65533;|`j&#65533;&#65533;&#65533;;@&#65533;&#65533;,'&#65533;f',Rp#0Q>&#65533;%[F&#65533;l&#65533;3TW&#1074;&#65533;&#65533;&23&#65533;u&#65533;&#65533;=&#1306;&#65533;`;sT&#65533;`&#65533;8Z&#65533;Pb&#65533;zs&#65533;&#65533;&#65533;b
&#65533;&#65533;&#65533; &#65533;9&#65533;&#65533;&#65533;&#65533;&#65533;&#65533;+&#65533;&#65533;n&#65533;&#1406;g&#65533;&#65533;&#65533;&#65533;&#65533;e&#65533;h0!.&#65533;&#65533;&#65533;&#65533;&#65533;`ig&#65533;z &#65533;E(&#65533;&#65533;o&#65533;&#65533;v&#65533;&#65533;&#65533;&#65533;&#65533;&#65533;&#65533;&#65533;&#1669;&#65533;&#65533;+G&#65533;&#1186;qu@&#65533;&#65533;%u&#65533;&#65533;s&#65533;I`&#65533;0&#65533;&&#1826;&#65533;q6&#65533;#&#65533;&#65533;&#65533;k&#65533;&#65533;`D]A&#65533;&#65533;&#65533;&#65533;jk&#65533;&#65533;&#65533;&#1082;&#65533;a0r&#65533;%&#65533;&#65533;&#65533;&#65533;&#796;&#65533;&#65533;&#65533;G&#65533;&#65533;&#65533;tg&#65533; &#65533; &#65533;T&#65533;&#65533;1|`&#65533;P&#65533;&#65533;<&#65533;:&#65533; R&#65533;F#&#65533;Pk&#65533;&#65533;&#65533;e&#65533;*&#65533;z&#65533;m+A3&#65533;c&#47428;&#65533;&#65533;&#65533;&#65533;ak&#65533;Ds&#65533;&#65533;&#65533;>&#65533;#q&#65533;W&#65533;&#65533;l&#65533;%B&#65533;L&#579;K &#65533;X&#65533;&#65533;^P&#65533;&#65533;&#65533;A&#65533;&#65533;k&#65533;$M&#1789;&#65533;&#65533;&#65533;&#65533;#&#65533;$&#65533;&#65533;8&#65533;@&#65533;zZ]&#65533;&#65533;&#65533;Ap&#65533;&#1805;[{u&#65533;&#65533;&#65533;&#65533;&#65533;&#65533;&#65533;_b`|&#65533;&#65533;&#1549;`d^&#65533;&#65533;&#65533;&#1382;&#65533;&#65533;C5@!&#65533;&#65533;%&#65533; &#65533;&#65533;&#65533;A&#65533;&#65533;ZvH&#65533;@&#65533;&#65533;&#65533;&#1437;&#65533;&#65533;]&#65533;&#394;&#65533;&#807;&#65533;&#65533;&#1043;&#65533;&#65533;&#262;=&#65533;&#1534;&#65533;&#65533;&#65533;J&#65533;B&#65533;>@&#65533;qa&#435;&#1241;n8&#65533;^&#65533;&#65533;&#65533;d[&#65533;}&#65533;&#65533;&#65533;%&#65533;]v&#65533;B<&#65533;t&#65533;=&#65533;&#65533;xqa&#65533;o` s&#65533; $&#65533;M.$mL$&#65533;&#627;&#1180;&#65533;&#65533;&_U&#65533;&#65533;&#65533;&#65533;a&#681;&#65533; &#65533;1&#65533;z&#65533;&#65533;&#65533;&#65533;&#65533;&#65533;&#65533;&#65533;&#65533;TP&P&#65533;&#65533;p&#65533;&#65533;a&#65533;T&#65533;&#65533;`&#65533;8d&#65533;)0&#65533;&#65533;$ >&#65533;&#65533;&#65533;q}P&#65533;&#65533;c0&#65533;~&#65533;9P&#65533;9&#65533;&#65533;T&#65533;j-=&#65533;j&#65533;&#65533;}t&#65533;E%&#65533;zp&#65533;&#65533;&#800;V&#65533;&#65533;`p&#65533;)&#65533;&#65533;&#65533;i&#65533;&#65533;&#65533;&#65533;k&#65533;n&#65533;(Y&#384;&#1537;&#65533;L&#65533;a&#65533;c&#65533;|\&#65533;b[&#65533;e{&#65533;&#65533;n<O&#65533;Wf&#65533;(&#65533;r7&#65533;j&#65533;-&#65533;&#65533;&#65533;&#65533;&#65533;&#50860;&#65533;Ho&#65533;X/&#65533;V&#65533;&#65533;Q&#65533;&#65533;&#1205;&#65533;`2rP&#354;&#749;/l&#65533;QB&#65533;
&#65533;4v&#65533; &#65533;P!#vsQ&#65533;&#65533;-&#65533;&#65533;Lt&#65533;bV&#65533;	&#65533;vl1@&#65533;+&#65533;&#65533;@&#65533;F	!&#65533;&#65533;R&#65533;jV@&#65533;@&#65533;&#65533;A&#65533;.;P&#65533;&#207;&#65533;2$&#65533;)CE&#65533;&#1302;,&#65533;&#65533;&#65533;&#65533;@&#65533;T&#65533;K&#65533;&#65533;B&#65533;Uq6&#65533;&#65533;&&#65533;&#65533;aC\p&#65533;&#65533;&#65533;&#65533;&#65533;}&#65533;&#65533; Q&#263;&#65533;4&#65533;&#65533;~&#65533;&#65533;&q&#65533;g
&#65533;`&#65533;5&#651;L&#65533;Y&#65533;f"D&#65533;&#65533;`sf&#65533;<L&#65533;&#65533;&#65533;&#65533;&#65533;X&#65533;&#65533;&#65533;5d&#65533;jk&#65533;=H&#65533;
*&#65533;&#65533;U&#65533;&#65533;!b&#65533;*&#65533;N&#919119;.&#65533;&#65533;&#65533;]&#65533;"&#65533;j&#65533;&#65533;&#1979;B&#65533;&#65533;&#65533;&#65533;&#65533;k&#65533;&#65533;&#65533;o&#65533;h@&#65533;,&#65533;]$~&#65533;&#65533;(&#65533;=
	NI`&#65533;&#65533;&#904;&#65533;O&#65533;&#65533;,&#65533;o"&#65533;&#65533;&#65533;&#65533;%&#65533;&#65533;&#65533;^&#65533;f&#65533;U&#65533;&#65533;&#65533; &#65533;&#65533;iej`&#65533;C&#65533;X&#65533;&#65533;&#65533;&#65533;&#65533;&#65533;>&#65533;I&#65533;	<&#65533;&#65533;%&#65533;&#65533;&#65533;1(&#65533;&#65533;
*&#65533;&#65533;"d&#65533;&#65533;:&#65533;&#65533;@&#65533;&#65533;&#65533;3&#65533;(-&#65533;&#65533;\r&#65533;*&#65533;&#65533;&#65533;&#65533;&#65533;.&#65533;&#65533;&#65533; &#65533;&#65533;)b&#65533;"3&#65533;&#65533;&#65533;&#1176;&#65533;&#65533;&#65533;S@1`d&#65533;&#65533;X@0-5&#65533;<&#65533;A4&#65533;J&#65533;4A&#65533;$&#65533;&#65533;&#65533;&#65533;@_[&#65533;&#65533;Vx&#65533;&#65533;&#65533;&#65533;QG&#65533;&#65533;&&#65533;V&#65533;kY!&#65533;6&#65533;t&#65533;&#65533;-&#65533;&#65533;&#65533;@&#65533;&#65533;&#65533;.8&#65533;D&#65533;T&#65533;&#65533;&#65533;&#65533;&#65533;&#65533;8&#65533;f&#65533;&#65533;&#65533;4&#65533;&#65533;&#65533;&#65533;P0Q"&#65533;h&#65533;.J&#1065;&#65533;	v &#65533;&#65533;&v&#65533;&#65533;&#65533;t&#65533;&#65533;&"d"F&#65533;X&#65533;@F&#1097;#t&#3032;l&#65533;f&#65533;p7&#65533;A&#34944;i&#65533;a	&#65533;)&#65533;&#65533;i&#65533;;&#65533;&#65533;5&#65533;&#65533;&#65533;&#65533;,C&#65533;&#65533;V&#65533;&#65533;b&#65533;&#65533;&#65533;0@&#65533;&#65533;|t&#65533;D&#65533;r&#65533;&#65533;j&#65533;&#65533;&#65533;&#65533;&#65533;&#65533;:d&#65533;&#65533;&#65533;&#65533;&#65533;t&#65533;2&#65533;&#65533;&#65533;z&#65533; &#65533;g&#65533;&#65533;&#65533;&#65533;/}x&#65533;&#338;&#65533;&#65533;&#65533;.&#65533;&#65533; 1&#65533;&#65533;+Cz&#65533;3&#65533;kN&#65533;&#65533;&#65533;&#65533;3&#65533;&#65533;&#65533;8A&#65533;&#65533;4;&#65533;T&#65533;&#65533;@E&#65533;&#65533;PB&#65533;&#65533;&#65533;&#65533;u&#65533;&#65533;F[&#65533;&#65533;
&#65533;1&#65533;&#65533;&#65533;Z&#65533;M&#65533;s&#65533;:P&#65533;T&#65533;&#1936;.&#65533;&#65533;*!&#65533;&#65533;&#1960;&#65533;&#1828;&#1624;&#65533;&#65533;&#65533;&#65533;TX&#65533;&#65533;&#65533;>&#65533;-Agtl&#65533;>:0&#65533;+&#65533;&#65533;"&#65533;z&#65533;&#65533;J(aH@&#65533;&#65533;&#65533;&#65533;;&#65533;&#65533;b8&#65533;&#65533;$,&#65533;auRq]&#65533;~&#65533;&#65533;.&#65533;&#65533;y&#30711;("z&#65533;&#65533;&#65533;&#65533;&#65533;>{&#65533;&#65533;&#65533;{&#65533;?|&#65533;&#65533;'?&#65533;=&#65533;x&#65533;&#65533;&#65533;O&#385;&#65533;&#1991;?~&#65533;&#31231;~&#65533;&#65533;&#65533;&#65533;.Z&#65533;(&#65533;&#65533;GH&#65533;f&#65533;&#65533;&#65533;I-&#65533;&#65533;&#65533;k0O"&#65533;@&#65533;&#65533;4 o&#65533;&#65533;q &#65533;p&#65533;&#65533;{&#65533;&#65533;&#65533;p!_&#65533;&#65533;&#65533;`6@&#65533;&#65533;&#65533;&#65533;&#65533;@&#65533;&#65533;&#65533;=p@&#65533;&#65533; :&#65533;&r&#65533;&#65533;&#65533;&#65533;&#65533;b&#65533;&#65533;&#65533;&#65533;&#65533;n&#65533;&#65533;p`^ c&#1400;F6&#65533;&#65533;bX&#65533;&#65533;x&#65533;&#65533;,@&#65533;h&#65533;q,`!&#65533;00&#65533;&#65533;&#65533;&#65533;{&#65533;&#65533;x0&#65533;&#65533;&#65533;X&#65533;&#65533;D"&#65533;&#65533;$"&#65533;&#65533;&j&#65533;&#65533;b&#65533;&#65533;&&#65533;XDpr&#65533;$e&#65533;&#65533;&#65533; &#177;&#65533; &#65533;&#65533;CBp&#65533;&#65533;&#65533;&#65533;&#65533;>^&#65533;&#65533;&#65533;<&#65533;E/&#65533;&#65533;	&#65533;&#65533;0&#65533;&#65533;L5&#65533;&#65533;	5&#65533;&#65533;$B&#65533;&#65533;&#65533;$&#65533;&#65533;&#65533;D&#65533;&#65533;{ @&#65533;i>tI&#65533;&#65533;&#65533;F,"&#65533;@GB &#65533;&#65533;u&#65533;=&#65533;0H^@&#65533;&#65533;D&#65533;&#1512;&#65533;&#65533;CN&#65533;Fx"`&#65533;f&#65533;&#65533;&#65533;F&#65533;(]&#65533;&#65533;4h&#65533;&#65533;&#65533;B1&#65533;0&#65533;&#65533;&#65533;&#65533;A'&#65533;&#65533;&#65533;$.&#65533;&#65533;L&#65533;&#65533;0&#65533;&#65533;&#65533;.jq&#65533;_#&#65533;&#65533;F&#65533;Q&#65533;m#&#1608;&#65533;7. &#65533;&#65533;&#65533;&#65533;wF/&#65533;}&#65533;.&#65533;&#65533;&#65533;&#65533;&#65533;&#65533;!&#65533;&#65533;F<^!&#65533;$e*GYJ&#65533;V&#65533;'&#65533;&#65533;!BII&#65533;&#65533;&#65533;&#65533;&#65533;&#65533;&#65533;&&#65533;&#65533;J&#65533;&#65533;&#65533;&#65533;&#65533;%iyK1&#65533;&#1175;Y&#65533;&#65533;!&#65533;L/
S&#65533;'&#65533;_&#65533;&#65533;E&&#65533;&#65533;&#65533;68&#65533;(@&#65533;&#65533;4`"&#65533;&#65533;&#65533;5&#65533;&#65533;W+
$M'J&#65533;&#65533;&#65533;+&#65533;&#65533;,@[&#65533;&#65533;$&#65533;&#65533;Ot&#1154;&#1312;&#65533;&#65533;Dt&#65533; x&#65533;&#65533;&#65533;&#65533;a&#65533; &#65533;!
+L &#65533;&#1029;u!j.&#65533; @&#65533;&#65533;$&#65533;Ca65&#65533;C&#65533;mvK&#65533;&#65533;`&#65533;!&#65533;LdK]&#65533;H&#65533;&#65533;`&#65533;)#&#65533;xS&#65533;&#65533;&#65533;&#65533;&#65533;!n&#65533;1""&#65533;&#65533;&#65533;I&#488;&#65533;&#65533;z&#65533;&#65533;&#65533;\j!&#65533;@&#65533;BV&#65533;&#65533;9&#65533;m&#65533;&#65533;pI&#65533;&#65533;&#65533;&#65533;&#65533;&#65533;&&#65533;XEY&#65533;U&#65533;e%&#65533;UY&#65533;VJQ&#65533;&#65533;|+\&#65533;&#1032;C&#65533;&#65533;&#65533;c&#65533;p&#65533;e&#1226;&#65533;&#65533;b&#65533;&#65533;&#65533;Mc\&#65533;A&#65533;&#65533;%&#65533;XT&#65533;&#65533;&#65533;&#65533;0&#65533;:U&#65533;&#65533;&#65533;{&#65533;S1&#65533;YG0&#65533;?+(&#65533;O&#65533;x&#65533;&#65533;&#65533;&#65533;&#65533;&#65533;&#65533;D &#65533;Nd&#65533;l0&#65533;Jt&#65533;e&#65533;q&#65533;&#65533;0&#65533;@&#65533; &#65533;&#1870;2 &#65533;{P*&#65533;G[ q&#65533;O\&#65533;!&#65533;8J&#65533;W&#65533;7&#65533;&#65533;[&#65533;&#65533;mto&#65533;E0&#65533;w&#65533;&#65533;&#65533;M&#65533;&#418;&#65533;&#1551;&#65533;s!&#65533;&#65533;&#65533;A&#1360;[D&#65533;&#65533;?&#65533;&#65533;&#65533;&#932;[3&#65533;&#65533;&#65533;&#65533;u&#65533;&#65533;&#868;*&#65533;I&#65533;&#65533;&#65533;g&#65533;>&#65533;&#65533;&#65533;Z&#44118;&#65533;&#65533;%&#65533;&#65533;&#65533;&#65533;j&#65533;&#65533;&#65533;&#65533;0b!&#65533;|&&#65533;f&#65533; D&#65533;&#65533;L&#65533;&#65533;&#65533;&#65533;L&L&#65533;&#65533;&#65533;lf1&#65533;.!&#65533;Copyright(c) Blingee.com!&#65533;&#65533;&#65533;&#65533;&#65533;H&#65533;&#65533;&#65533;&#65533;&#65533;0&#65533;&#65533;&#65533;J&#65533;H&#65533;&#65533;&#331;3&#65533;!&#65533;{Ex&#65533;Ar&#65533;[&#65533;H&#65533;P&#65533;&#454;-&#65533;? @;&#65533;&#557;B<&#65533;&#65533;&#65533;&#65533;&#258;
&#65533;s&#65533;&#65533;&#65533;&#65533;&#65533;&#65533;&#65533;4&#65533;,&#65533;&#65533;
:&#65533;X1s&#65533;&#65533;&#65533;&#1519;`&#65533;&#65533;&#65533;:&#65533;g&#65533;L3&#65533;0q&#65533;&#65533;8&#65533;&#65533;a&#65533;&#65533; &#65533;`p&#65533;H&#65533;K&#65533;*t&#65533;ZX&#65533;&#65533;&#65533;"&#65533;-&#65533;&#65533;xA&#65533;&#65533;&#65533;S	&#65533;&#65533;Y&#65533;&#65533;	&#65533;&#65533;Dc&#65533;2&#65533;&#65533;&#65533;&#65533;&#1505;E&#65533;Y!ab&#65533;X&#65533;&#65533;&#65533;&#65533;&#1056;	&#65533;a&#65533;&#65533;]&#65533; `&#65533;&#65533;`@]&#65533;>&#65533;Y&#65533;&#65533;&#65533;9s&#65533;W&#65533;:&#65533;&#65533;&#65533;&#65533;C&#65533;&#65533;&#65533;&#154;5&#65533;bbE&#65533;1G&#65533;S&#65533;_&#65533;&#65533;"&t&#65533;<70&#65533;&#65533;&#143;&#65533;&#65533;u&#65533;:&#65533;&#65533;&#65533;3@&#65533;TP&#65533;}&#65533;z&#65533;K&#65533;X&#65533;F&#65533;~	2l$Z$&#65533;
(&#65533;X&#65533;B@&#65533;r&#65533;=&#65533;%&#65533;h#&#65533;M&#65533;@&#65533;&#65533;<&#65533;&#65533;&#65533;0&#65533;rx&#65533;$&#1904;@L@&#65533;`&#65533;s&#65533;tAy&#65533;&#65533;&#65533;&#65533;&#65533;6&#65533;&#65533;\e9[ZCH1J9&#65533;&#65533;&#65533;15&#65533;Qd&#65533;_XB&#65533;4@ p&#65533;-"&#65533;&#65533;&#65533;&#65533;&#65533;:&#65533;&#65533;N*h&#65533;<&#65533;2@-&#65533;&#65533;B&#65533;4Z&&#65533; Pp&#65533;l+!a&#65533;qZA&#65533;&#1944;&#65533;h'&#65533;&#65533;h7&#1926;@C\&#65533;&#65533;&#65533;&#65533;&#65533;&#65533;Q3&#65533;Iw,-D&#65533;&#65533;r&#1036;&#65533;&#65533;zC7x&#65533;&#65533;3&&#65533;&#65533;&#65533;PT&#65533;&#65533;{&#65533;D&#65533;y&#1589;&#65533;&TY&#65533;&#65533;1&#65533;UNS5&#65533;&#65533;HKU&#65533;&#65533;w&#65533;=&#65533;A&#65533;.&#65533;t&#65533;&#65533;bO&#65533;'&#65533;^&#65533;d&#65533;<&#65533;&#65533;C/D&#65533;&#65533;&#65533;&#65533;EQ&#65533;Kmp&#65533;Ys&#65533;&#65533;&#65533;&#43692;&#65533;j*W&#65533;&#65533;xAN&#65533;A&#65533;c&#65533;&#65533;&#65533;&#65533;&#65533;pa&#65533;!&#65533;,`&#65533;&#65533;0&#209;3&#49217;&#65533;p&#65533;&#65533;>&#65533;&#65533;r&#65533;x&#65533;&#65533;8&#65533;Xt&#65533;&#65533;O&#65533;E#3&#65533;&#65533;&#65533;^X&#65533;&#65533;&#65533;&#65533;&#65533;&#65533;p&#65533;&#65533;J&#65533;&#65533;&#65533;g&#65533;&#65533;	,`&#65533;&#65533;2P<&#65533;u&#65533;6N&#65533;&#65533;6F&#65533;&#65533;k{&#65533;pMxau1&#65533;_&#65533;&#65533;&#65533;+tP&#65533;W&#65533;&#65533;,P<@&#65533;v&#65533;sS&#65533;&#65533;s&#65533;0&#65533;r9&#65533;|&#65533;&#65533;j}&#65533;&#65533;G
&#65533;&#65533;K&#65533;&#65533;&#65533;.\$&#65533;O3&#65533;&#65533;&#65533;2v&#65533;[7O6&#65533;p/&#65533;&#65533;&#65533;&#65533;M&#65533;&#65533;0&#65533;&#65533;&#65533;&#65533;&#65533;!_&#65533;@07&#65533;u&#65533;&#1846;@p&#65533;&#65533;&#65533;&#65533;&#65533;$&#65533;8&#65533;&#65533;&#344;v&#65533;
M{&#65533;&#65533;&#65533;x &#65533;W&#65533;&#65533;n&#65533;&#65533;&#233;&#65533;&#65533;:&#65533;&#65533;&#65533;&#65533;'8&#65533;&#65533;s&#800;7&#65533;&#65533;zpe&#65533;K&#65533;c&#65533;)&#65533;&#65533;b&#65533;&#65533;&#65533;>&#65533;Al&#65533;&#65533;&#65533;	Jxs&#65533;&#65533;:&#65533;PA	&#65533;&#65533;k&#65533;p&#65533;&#1528;E&#65533;j&#65533;I&#65533;"&#65533;&#65533;*&#65533;&#65533;&#65533;IpC'r&#65533;wN&#65533;C &#65533;&#65533;&#65533;&#65533;&#65533;&#65533;&#65533;x&#65533;s&#65533;&#65533;&#65533;9&#65533;K&#65533;s&#1584;&#65533;&#65533;8Tj8&#65533;&#65533;&#65533;Z&#1505;&#65533;&#65533;h&#65533;,^CbL&#65533;&#65533;&#65533;&#65533;&#65533;Z&#65533;#&#65533;&#65533;&#268;&#65533;U9&#65533;ca&#65533;a&#65533;FF&#65533;D&#65533;&#65533;E&#65533;&#65533;&#65533;&#65533;&#65533;&#65533;&#65533;jh&#65533;@&#65533;&#65533;&#65533;&#1794;
|h&#65533;&#1016;	&#65533;8&#803;5	<&#65533;DK<K5&#65533;+&#65533;p&#65533;V&#65533;"&#65533;hGEf&#65533;;n&#65533;&#65533;&#65533;&#65533;s&#65533;j&#65533;nR#WjiCM&#65533;2&#65533;b&#65533;&#65533;X&#65533;&#65533;q&#65533;&#65533;D&#65533;S&#65533;,R&#65533;Y&#65533;A&#65533;	&#65533;R&#65533;&#65533;&#65533;&#65533;51y&#65533;!@&#65533;&#65533;Q9A&#65533;&#65533;[&#65533;2&#65533;&#1172;f&#65533;b&#65533;dD&#65533;&#65533;&#65533;&#65533;(Q&#65533;[
&#65533;R`c>i&#65533;*&#1163;{&#65533;&#65533;"i&#65533;&#65533;^&#65533;&#65533;&#65533;&#65533;%z&#65533;&#65533;&#65533;&#65533;m&#65533;RC{Y&#65533;@0f&#65533;&#65533;q&#65533;,z&#65533;!$&#413;{iLi&#65533;&#65533;JV&#65533;&#202;&#65533;R&#65533;TU&#775;s,&#65533;9lC&#65533;&#65533;"&#65533;*&#65533;&#65533;]"`&#65533;&#65533;v&#65533;l&#65533;1&#65533;&#380;"&#65533;&#710;&#65533;1^&#65533;&#65533;&#65533;T&#65533;&#1292;y$FP&#65533;&#65533;.&#65533;&#65533;&#65533;&#65533;&#65533;&#65533;&#65533;&#65533;&#65533;&#65533;&#65533;_&#65533;"&#329;&#65533;J&#65533;&#65533;&#65533;&#65533;&#65533;%[U&#65533;s.<&#65533;bC&#65533;&#65533;)lS!&#65533;&#65533;f#[&#65533;_@&#65533;>U'+F&#65533;r&#359;&#65533;D&#65533;&#65533;0&#65533;Y&#65533;4&#65533;&Pn&#65533;@V%Pi&#65533;aZ&#65533;&#65533;&#65533;V
&#1542;n&#65533;A&#65533;&#65533;6&#65533;&#65533;&#65533;6&#65533;&#65533;&#65533;&#65533;&#65533;"&#317;-B&#65533;&#65533;C&#65533;M-t&#65533;+]&#65533;CC(Fi&#23618;&#65533;6B8n&#65533;K&#65533;&#1174;&#1524;&#65533;(-&#65533;&#65533;q&#140;&#65533;U"bS&#65533;&#65533;5&#65533;&#65533;&#65533;&#65533;+&#65533;THJ;Z&#65533;F&#65533;12{&#65533;GV&#65533;^1&#65533;5&#65533;&#65533;&#65533;&#65533;&#65533;K@	&#65533;K&#65533;aX&#65533;&#65533;%&#65533;&#406;&#65533;&#65533;&#65533;B&#1524;&#65533;U&#65533;v;b[X&#65533;}&#65533;{b&#1890;x&#65533;&#65533;&#65533;\,&#65533;f&#65533;v&#65533;&#65533;&#65533;&#65533;6F&#65533;&#65533;\7&#65533;Bx.&#65533;&#65533;K&#65533;YT&#65533;&#65533;&#65533;%Sv&#65533;&#65533;^P&#65533;&#65533;&#65533;Pv&#65533;&#65533;&#65533;&#65533;&#65533;{V&#65533;&#65533;&#65533;&#65533;k&#65533;X&#65533;LS!p&#65533;&#65533;&#65533;&#65533;';RS&#65533;&#65533;O'&#65533;&#65533;^X&#65533;H&#1542;&#65533;&#65533;&#65533;&#65533;&#65533;x&#65533;'&#65533;jS{g&#65533;&#65533;y&#65533;^E&#65533;&#65533;&#65533;&#65533;<&#65533;y&#65533;&#65533;&#65533;&#65533;=&#65533;&#65533;&#65533;G&#65533;|&#65533;&#65533;9&#65533;&#65533;0&#1531;^nf&#65533;"JV&#65533;z&#65533;&#65533;)?&#65533;&#65533;&#65533;.F&#65533;&#65533;|`&#65533;&#1960;(2Bc&#65533;X&#65533;R&#65533;r']5&#65533;1&#65533;&#65533;r;P&#65533;*F&#65533;&#65533;&#65533;BV;&#65533;&#65533;Wh&#65533;&#1034;Ft&#65533;&#65533;+h!(	&#65533;6&#65533;-&#65533;KK{%&#65533;&#65533;&#65533; &#65533;LW&#65533;&#65533;&#65533;j&#65533;&#65533;&#65533;J&#472;~si&#65533;y&#65533;&#65533;&#65533;M&#65533;&#65533;,&#65533;&#65533;~&#65533;j&#65533;&#65533;.3&#65533;[o2qL&#2015;&#65533;&#65533;4&#65533;N&#1536;E&#65533;&#65533;5Zj}&#65533;w&#65533;&#612;^&#65533;c&#1515;&#65533;_&#65533;j	&#65533;&#65533;J&#65533;&#65533;qc&#65533;&#65533;A&#65533;&#65533;-&#65533;$Z&#65533;J v&#65533;&#65533;&#65533;&#65533;+!&#65533;7&#65533;3\^&#65533;	(A&#65533;&#65533;&#65533;1&#65533;&#65533;"&#65533;&#65533;&#65533;&#65533;&#65533;&#717;<&#65533;&#65533;&#65533;"&#65533;6&#65533;&#65533;&#65533;&#65533;&#65533;=&#65533;&#65533;=qi&#65533; {s&#65533;&#65533;&#65533;&#65533;&#65533;&#65533;M&#65533;&#65533;3XLo&#65533;&#65533;&#65533;&#65533;&#65533;B~&#65533;hl$@&#65533;L&#65533;&#65533;.8&&#596;d&#65533;&#65533;&&#65533;&#65533;&#65533;x&#65533;&#65533;&#65533;,!F&#65533;&#65533;&#65533;&#65533;&#65533;&#65533;&#65533;&#65533;&#65533;&#65533;0&#65533;&#1285;n$&#65533;&#65533;Io&#65533;&#65533;&#30987;[I&#32517;9&#65533;&#65533;d&#65533;&#65533;&#65533;&#65533;&#65533;&#65533;&#65533;A&#65533;t&#65533;[Y'&#65533;&#65533;Kr&#65533;&#65533;&#65533;.&#1519;;*&#65533;&#65533; &#65533;&#65533;2&#65533;&#65533;&#65533;&#65533;}|&#65533;_9&#65533;&#65533;i&#65533;vos &#65533; m&#65533;5&#1186;9U&#65533;&#65533;&#65533;{&#65533;&#65533;&#65533;&#65533;F&#65533;[&#65533;&#65533;&#65533;&#65533;&#65533;&#65533;,&#65533;&#65533;v&#65533;&#65533;Uv@&#65533;&#65533;gx&#65533;G&#65533;8Og&#65533;&#65533;&#65533;	&#65533;&#65533;&#65533;&#65533;&#65533;&#65533;&#65533;&#1758;&#65533;tVx&#65533;Fg&#65533;&#65533;&#65533;W&#65533;&#65533;H&#65533;X&#65533;&#65533;
&#65533;6&#65533;0&#65533;&#65533;&#65533;'[D&#65533;yIw{&#65533;&#65533;u&#1589;oc2o1&#2005;)&#65533;q&#471;j&#65533;%&#65533;&#65533;|&#65533;$&#65533;G[&#65533;!&#65533;7@0BD&#65533;g1y&#65533;e&#65533;i&#65533;&#65533;[H&&#65533;P~6&#65533;H&#65533;&#65533;'*&#65533;&#65533;&#65533;tv&#65533;&#65533;&#65533;&#65533;Gz&#65533;fyO&#65533;Rl&#65533;'&#65533;&#453;&#65533;&#65533;&#65533;&#65533;&#65533;&#65533;&#65533;~XhmK&#65533;&#65533;&#65533;(&#65533;a&#65533;N&#65533;B 
&#65533;{p&#65533;~&#65533;wmdhm&#65533;'&#65533;{9 4&#65533;|7&#65533;&#65533;)&#65533;u&#65533;
&#65533;&#65533;*;&#65533;8&#65533;pTfp&#65533;&#65533;|&#65533;&#65533;&#65533;&#65533;*0(}&#65533;&#65533;C&#65533;"68Pv&#65533;v&#65533;&#65533;_&#65533;7~&#65533;&#65533;_&#65533;&#65533;qF%&#65533;~&#65533;&#65533;	@&#65533;I&#65533;&#65533;&#432;~&#582;&#65533;y&#512;H&#65533;&#65533;pm&#65533;&#65533;&#65533;p&#65533;W&#65533;&#58380;&#65533;Gg&#65533;`&#920;&#65533;&#65533;&#65533;x&#65533;g&#752;}prd&#65533;xN([&#65533;~&#65533;&#65533;x&#65533;Hg&#65533;8 &#65533;{~i&#65533;&#65533;o&#65533;&#65533; &#65533;@&#65533;&#65533;{&#65533;&#65533;E&#65533;ev&#65533;&#65533;17&#65533;o&#65533;y&#65533;}A&#65533;*&#65533;&#65533;D'
&#143;&#65533;]&#65533;&#20687;%&#65533;&#65533;7\iK&#65533;$&#65533;x&#65533;R&#65533;wm&#65533;xs&#65533;&#65533;&#65533;`&#65533;&#65533;&#65533;&#65533;&#65533;8&#65533;(&#65533;&#65533;&#65533;&#65533;&#65533;&#65533;(&#1612;0&#65533;y&#65533;&#1510;&#65533;)&#65533;*I&#65533;&#65533;&#524;&#65533;&#65533;a6i&#65533;@&#65533;y&#65533;8#&#65533;&#65533;&#65533;7~&#65533;F~&#65533;u&#65533;&#65533;&#65533;&#65533;&#65533;N&#65533;*d&#65533;iWf&#65533;&#65533;v&#65533;&#65533;_n7]&#65533;&#65533;&#65533;&#65533;H&#65533;1&#65533;&#65533;rQ
F&#65533;W|&#65533;VZ&#65533;&#65533;&#65533;&#65533;&#65533;&#65533;I&#65533;&#65533;5&#65533;/&#588;&#65533;&#65533;7&#65533;&#65533;&#65533;&#1495;7&#599;&#65533;&#65533;&#65533;&#65533;&#65533;/y&#65533;Ey&#65533;>&#65533;8y&#65533;89&#65533;&#65533;&#65533;&#65533;&#65533;1&#577;&#65533;(i4P&#65533;&#65533;X&#65533;&#65533;	&#65533;\GS	^&#65533;Q6|&#65533;T&#65533;Q&&#65533;|7&&#65533;i&#65533;|&#775;&#65533;&#65533;E9&#65533;&#65533;&#65533;'s&#65533;$6A|>&#65533;pLv&#65533;&#65533;I&#65533;&#65533;&#65533;u&#65533;|&#65533;6&#65533;x&#65533;AIP&#65533;&#65533;&#65533;&#65533;	&#65533;&#65533;Y&#65533;&#65533;(&#65533;&#1161;&#65533;&#1112;&#65533;&#65533;&#65533;&#65533;&#65533;&#65533;&#65533;&#605;O&#65533;&#65533;{&#65533;&#65533;&#65533;)&#65533;&#65533;&#65533;&#65533;{&#65533;&#1497;&#65533;&#65533;&#65533;&#65533;*&#65533;$&#65533;&#65533;&#65533;&#65533;{Q&#65533;&#65533;&#65533;*&#65533;&#65533;&#65533;&#65533;i&#65533;p&#65533;&#65533;y&#65533;*&#65533;]&#65533;v1&#65533;M&#65533;EvX&#65533;*&#65533;e&#65533;	dF&#65533;&#65533;&#65533;&#65533;{&#65533;9&#65533;&#1628;&#65533;&#65533;&#65533;&#65533;&#65533;&#65533;&#65533;#J&#65533;=Y&#65533;&#65533;&#65533;=y&#65533;&#65533;&#65533;&#65533;y&#65533;'&#65533;&#65533;2
&#65533;B &#1241;&#65533;&#65533;&#65533;<&#65533;&#65533;@8&#65533;&#65533;]&#65533;&#65533;&#65533;&#65533;2&#65533;&#65533;&#65533;(&#65533;ve9Y&#65533;8N&#65533;wo|&#65533;{&#65533;p&[&#65533;7E&#65533;&#65533;&#65533;1\:&#65533;9&#65533;&#65533;&#65533;&#65533;BAY&#65533;&#65533;S&#65533;@&p&#65533;X&#65533;&#65533;\&#65533;(&#65533;@
iB&#65533;&#65533;D&#65533;&#65533;&#65533;@&#65533;-:&#65533;&#65533;&#1575;&#65533;:&#65533;&#65533;)&#65533;&#65533;&#65533;&#65533;I&#65533;&#65533;&#65533;&#65533;&#65533;&#65533;&#65533;&#520;&#65533;&#65533;y{N&#65533; &#65533;F&#65533;{&#65533;Z&#65533;&#65533;v&#65533;:^G:"&#65533;M&#65533;PvRd&#65533;?&#65533;&#65533;g&#65533;]u&#65533;&#65533;&EO&#65533;
&#65533;g&#65533;&#65533;$ &#65533;_&#65533;9&#65533;&#65533;1M:c&#65533;"+7&#65533;&#65533;&#65533;R.]J&#65533;iH9&#65533;&#65533;E&#65533;u&#38822;&#65533;&#65533;&#65533;&#65533;@&#1434;&#65533;Z&#65533;)&#1639;&#65533;:&#65533;&#1626;&#65533;&#65533;&#674;&#65533;&#616;&#65533;&#1709;&#65533;&#65533;zY&#65533;&#65533;z&#65533;:&#65533;&#65533;(;J&#65533;&#65533;8&#65533;v&#65533;{&#65533;f&#65533;C)p&#65533;   &#65533;o>V&#65533;M&#65533;N&#1541;]&#65533;&&#65533;&#65533;&#65533;RRI&#65533;< &#65533;&#65533;&#65533;&#65533;9&#65533;&#65533;&#65533;A7)&#65533;&#65533;j&#65533;_i&#65533;&#65533;B&#65533;&#1061;&#65533;&#65533;E&#65533;&#65533;I%'&#65533;&#65533;&#65533;&#1096;&#65533;&#65533;&#65533;(J&#65533;&#65533;J&#65533;&#65533;&#65533;i&#65533;yb,&#65533;&#65533;2J1*&#1322;&#65533;&#65533;&#1709;&#65533;&#42228;@&#65533;&#65533;
&#65533;&#65533;*&#65533;J&#65533;F@&#65533;0i&#65533;j&#65533;&#65533;&#65533;b &#65533;&#65533;&#65533; "p&#65533;1 &#65533;&#65533;P&#421;&#311;?&#65533;&#65533;w&#65533;v&+i&#65533;
&#65533;P&#65533;#&#65533;&#65533;v&#65533;&#65533;&#65533;F&#65533;`,&#65533;&#65533;&#65533;dC&#65533;&#65533;v	&#65533;&#65533;)&#65533;
&#65533;&#65533;y{&#65533;%+&#754;s&#65533;.&#65533;&#65533;1+&#65533;&#65533;&#65533;&#65533;Z&#65533;&#65533;*&#65533;&#65533;:[&#65533;&#65533;I&#65533;&#65533;]&#65533;x&#65533;F[&#65533;&#65533;:&#65533;&#65533;&#65533;ZX7]&#65533;&#621;I&#65533;&#65533;&#65533;9t&#65533;&#65533;^\'&#65533;&#65533;s&#65533;g&#65533;&#1728;{;&#65533;Z\;[&#65533;&#65533;NF&#65533;&#65533;Y&#65533;7&#65533;&#65533;?&#65533;&#65533;&#65533;&#65533;&#1322;9^n&#65533;&#65533;&#65533;&#65533;9&#65533;X9p&#65533;n&#65533;Q9&#65533;&#65533;&#65533;t&#65533;&#65533;&#65533;&#65533;&#65533;*&#65533;xIcj|&#65533;&#65533;&#65533;&#65533;~&#65533;&#65533;&#65533;&#65533;&#65533;&#65533;7&#65533;K@&#65533;&#65533;z&#65533;&#65533;&#65533;2[&#65533;&#65533;Z&#65533;,&#65533;&#1610;&#65533;e&#65533;P&#65533;&#65533;]&#65533;h&#65533;&#65533;[&#65533;>)_pM&#65533;a&#65533;&#65533;{&#65533;&#459;&#65533;&#65533;&#65533;&#65533;y4&#65533;K&#65533;&#65533;&#65533;&#65533;{&#65533;	]&#65533;xSYb &#1071;;&#437;&#65533;+iO: &#65533;d&#1788;&#65533;&#65533;o&#65533;&#65533;u&#65533;&#65533;p&#65533;&#65533;C&#65533;x&#65533;Pp&#65533;&#1643;F+$9&#65533;9Y~&#65533;WD&#65533;`(&#65533;0&#65533;&#65533;&#65533;$&cgH&#65533;%]&#65533;5UK&#65533;	&#65533;&#65533;&#65533;^&#65533;+l&#65533;&#65533;z&#819;&#65533;{&#65533;&#65533;&#65533;&#65533;&#65533;&#65533;sP&#65533;sP&#65533;<&#572;&#65533;p&#65533;&#65533;&#65533;&#1683;}&#65533;&#65533;w&#65533;p&#65533;@3&#65533;&#65533;&#65533;Gt&#65533;&#65533;&#65533;&#65533;ky4P\&#65533;l&#65533;5&#65533;&#65533;&#65533;q"&#65533;\&#65533;&#65533;&#41427;&#65533;~iJb;&#65533;&#65533;Qv&#65533;`&#65533;&#65533;vp&#65533;&#65533;&#65533;&#65533;#P&#65533;@@&#65533;&#65533;&#65533;&#65533;&#65533;*9&#65533;&#65533;X&#65533;&4&#65533;&#65533;-QH9&#65533;&#65533;&#65533;cl&#65533;&#65533;ed|%&#65533;W&#65533;\@P&#65533;&#65533;L0&#65533;&#65533;&#65533;UluL""IE&#65533;&#65533;}&#65533;&#65533;{&#65533;&#65533;&#240;&#65533;&#65533;
&#65533;&#65533;&#65533;s&#65533;&#65533;&#65533;&#65533;&#65533;P}&#521;|A&#65533;&#1013;&#65533;\&#65533;&#65533;{s&#65533;P&#65533;&#65533;&#65533;&#65533;&#65533;5&#65533;0%&#65533;&#65533; &#65533;,&#65533;&#519;\&#1091;L30	3t3&#65533;&#65533;*&#65533;&#65533;&#65533;	p&#65533;&#65533;&#65533;D&#65533;P&#65533;&#65533;HKl&#1607;&#65533;&#65533;eE&#65533;&#65533;&#65533;&#65533;&#65533;&#65533;&#65533;UL&#65533;B@&#65533;&#65533;u;&#65533;&#65533;X&#65533;&#65533;Os@!sf&#65533;&#65533;&#65533;&#65533;&#65533;@&#65533;&#65533;&#65533;L&#65533;LP&#65533;&#65533;&#65533;&#65533;l&#65533;M@Z4&#1007;&#65533;&#65533;&#65533;&#65533;&#65533;&#65533;&#65533;1+&#65533;G&#65533;&#65533;[&#65533;&#65533;]&#65533;y&#65533;&#65533;&#65533;Gk&#65533;M&#65533;O&#65533;0&#65533;s&#65533;&#65533;m&#65533;}&#65533;P&#65533;&#65533;&#65533;&#65533;&#65533;[&#65533;&#65533;AP&#65533;G`&#1095;&#65533;&#515;&#65533;B &#1540;}&#65533;F&#65533;&#65533;@&#525;M&#65533;}&#65533;M3A&#65533;&#65533;ZW+&#65533; &#65533;&#65533;&#65533;&#65533;&#65533;H&#65533;&#65533;&#65533;<	;&#65533;B3?&#65533;&#65533;&#65533;i&#65533;|&#65533;M&#65533;9;&#44472;&#65533;3
a&#65533;c&#65533;}&#65533;&#35903;&#65533;7&#65533;s NB<&#65533;&#65533;&#65533;A&#65533;&#65533;!6&#65533;&#65533;&#65533;\&#65533;&#65533;l&#65533;&#65533;&#65533;&#65533;_&#65533;)&#1496;aDP&#65533;&#65533;&#65533;&#65533;MsH&#65533;xP&#65533;&#65533;&#65533;@&#65533;}&#65533;"&#65533;&#1770;]&#65533;&M&#65533;&#65533;&#65533;]&#65533;&#65533;&#65533;&#65533;&#65533;-D&#65533;(&#65533;&#65533;&#1622;l&#1160;|g&#65533;&#65533;&#65533;&#65533;.~8`&#65533;&#65533;&#65533;
{/m&#65533;P&#65533;&#65533;&#1840;&#1757;M&#65533;B&#65533;&#65533;v7>M|&#65533;&#490;l&#65533;H,i&#65533;&#65533;&#65533;&#65533;&#65533;&#65533;Sp&#65533;(&#65533;)l&#65533;&#65533;'u&#65533;&#65533;`&#65533;9&#65533;&#65533;I&#65533;p(N3@ N&#65533;&#1926;,&#65533;A^&#65533;&#65533;&#65533;&#65533;`&#65533;}K m&#1621;}&#65533;B&#65533;[&#65533;Mp2/a&#65533;&#65533;}&#65533;\~&#65533;B&#65533;A&#65533;->&#65533;m&#65533;8P&#65533;&#65533;&#1824;&#65533;zm&#65533;&#65533;&#65533; &#65533;]&#65533;m&#65533;&#65533;&#65533;|n4&#65533;_P.&#65533;&#65533;`&#65533;>"&#65533;&#65533;\&#65533;&#65533;&#65533;&#65533;`_&#65533;&#65533;&#65533;&#65533;&#65533;&#65533;*&#65533;P&#1157;07&#65533;&#65533;&#65533;&#590841;&#65533;&#65533;&#65533;&#65533;&#65533;&#65533;9&#65533;&#65533; < &#65533;&#65533;&#65533;fH&#65533;v&#65533;A>8&#65533;&#65533;&#65533;}S>&#65533;])k&#1989;l&#65533;m&#65533;	P&#65533;w^	&#65533;&#65533;&#65533;&#65533;m&#1632;nB0&#65533;_&#65533;&#65533;4&#65533;8&#65533;&#65533;	'&#65533;}&#65533;&#1524; &#65533;&#65533;&#65533;,&#65533;.&#65533;-&#65533;>&#65533;&#65533;&#65533;|&#65533;.&#65533;&#65533;0&#65533;]&#65533;p^&#65533;G&#65533;&#65533;&#65533;>A0&#65533;&#65533;.&#65533;}&#65533;
_&#65533;	oI&#65533;&#1314;&#65533;&#65533;&#65533;_&#65533;;s0"N0U&#65533;=&#65533;>&#65533;&#4189;&#65533;&#65533;+&#65533;S&#65533;&#65533;c&#65533;*S&#65533;)S&#65533;&#65533;&#65533;&#65533;}.&#65533;MY&#65533;&#65533;&#65533;8c&#65533;)j&#65533;r&#65533;@ &#65533;M&#65533;n&#65533;A&#65533;&#65533;n&#65533;N&#65533;&#65533;&#65533;&#65533;o@&#65533;&_&#65533;5&#65533;Q&#65533;&#65533;K&#65533;&#65533;&#65533;&#65533;&#65533;&#1669;&#65533;&#65533;0__ &#1666;]&#65533; &#65533;p_&#65533;&#65533;&#65533;[&#65533;/I >?&#65533;
&#65533;&#65533;&#65533;&#65533;	&#65533;&#65533;&#65533;&#65533;&#65533;1&#65533;p&#65533;&#65533;&#65533;o&#65533;s &#65533;&#65533;&#65533;&&#65533;O-&#65533;&#65533;E&#65533;3&#65533;&#1912;&#65533;&#65533;U?)&#65533;&#65533;W&#65533;&#65533;R&#65533;CN&#65533;{Z@Rm&#65533;&#65533;&#65533;&#65533;\Pm^&#65533;(&#65533;_&#1031;qoM r&#65533;&#65533;z,&#65533;&#65533;{&#65533;&#65533;&#65533;&#65533;&#65533;_&#65533;_&#65533;&#320;&#65533;&#65533;&#65533;I@&#65533;&#65533;&#65533;&#65533;_&#65533;&#65533;E&#65533;Z&#65533;
&#65533;&#65533;&#65533;B&#65533;)A&#65533;&#65533;Q&#65533;#&#65533;-B&#65533;&#65533;&#65533;r&#65533;l3p&#65533;&#65533;&#65533;#8&#65533;@&#65533;e&#65533;&#65533;&#65533;&#65533;M!&#65533;&#65533;&#65533;%&#65533;@&#65533;3r&#65533;H&#65533;P
&#65533;&#65533;xd'&#977;&#65533;@&#65533;h0d&#65533;&#65533;9&#65533;&#65533;Y&#65533;&#65533;U&#65533;&#65533;&#250;b&#65533;U0&#769;&#65533;&#65533;W&#65533;B&#65533;6&#65533;(&#1029;Y&#65533;.L&#65533;;&#65533;H&#65533;q&#65533;&#65533;&#65533;&#65533;&#65533;&#921;S(0/^:&#65533;&#65533;&#65533;b&#397;?n&#1828;I&#65533;.&#65533;B(&#65533;A&#794;;s&#65533;&#65533;DI&#65533;C@%BT&#65533;E&#65533;'r
q-&#65533;&#65533;&#65533;~&#65533;&#65533;&#65533;DA#&#65533;&#65533;B&#562;&#894;2Dr&#65533;n&#65533;&#65533;&#65533;4 N&#709;&#65533;[&#65533;<&#65533;QK&#65533;&#1915;&#65533;:0A&#65533;L&#65533;C
&#65533;&#65533;&#65533;	&#289;S&#1862;&#65533;&#65533;h&#65533;XSs&#65533;&#65533;&#65533;&#65533;U&#65533;Y&#65533;p&#65533;&#65533;&#65533;I&#65533;r&#65533;&#65533;@&#65533;>&#65533;t&#65533;#1&#65533;	&#65533;&#65533;&#523;&#65533;x&#52487; 1D&#65533;a&#65533;8&#65533;&#65533;]<&#65533;&#65533;5&#65533;2&#65533;94&#65533;&#65533;	Qz1&#65533;&#65533;&#65533;B&#65533;h&#65533;&#65533;ha&#550;b&#65533;&#65533;&#65533;xa(&#65533;#vc$$R&#65533;&#65533;DX&#65533;&&#65533;t&#65533;&#65533;&#65533;EH_&#65533;"&#65533;Cb	&#65533;&#65533;`&#65533; [&#65533;[)&#65533;Ux`H&#65533;&#65533;&#65533;&#65533;B&#65533;+&#65533;&#65533;~+&#65533;&#65533;&#65533;&#65533;&#65533;1&#65533;&#65533;x&#65533;&#207;&#65533;&#65533;&#65533;&#65533;&#65533;&#65533; &#65533;@B&#65533;!&#65533;&#1642;&#65533;&#65533;&#65533;"dDS&#65533;
A&#65533;&#65533;pK&#65533;
95VYK&#65533;&#65533;P&#65533;&#65533;&#65533;0&#65533;&#65533;&#65533;&#65533;*&#65533;!9&#65533;&#65533;&#130;'&#65533;2&#65533;6&#65533;,"#&#65533;X$&#65533;&#65533;d&#65533;s2&#65533;) &#65533;&#65533;$X&#65533;(A&#65533;&#65533;vq&#65533;J&#65533;l&#65533;!&#65533;&#65533;E&#65533;!&#65533;&#1605;#_&#65533;&#65533;!5{L	&#65533;&#65533;H&#65533;7U&#65533;&#898;@&#65533;&#65533;	"=&#65533;&#785;prp&#65533;&#65533;&#65533;`8'&#65533;&#65533;bQ#%j&#65533;G&#65533;&#65533;x&#65533;!$&#65533;&#65533;)&#65533;&#65533;`&#65533;&#65533;!&#65533; &#65533;&#65533;V&#65533;&#65533;&#65533;&#65533;&#65533;R!{&#65533;&#65533;&#65533;&#65533;k&#65533;}&#65533;B
{(&#65533;#&#42677;hYm&#65533;&#65533;[``&#65533;&#65533;&v&#65533;`"&#65533;&#65533;S&#65533;8Z
v#&#65533;6"VK&#65533;^J^&#65533;,&#65533;&#65533;]6&#65533;q&#65533;@&#65533;&#65533;&&#65533;{&#65533;45!&#65533;&#1934;*&#65533;l&#65533;&#65533;&#1741;&#65533;;"&#65533;8&#1751;&#65533;hDM&#65533;l&#65533;&#65533;&#65533;N0l&#1602;@&#65533;)&#65533;&#65533;F&#65533;p"0&#65533;&#65533;l&#65533;#&#65533;&#65533;b&#65533;R&#65533; &#65533;&#65533;V0G&#65533;|&#65533;o&#65533;HW&#65533;G&#1745;&#65533;&#65533;&#358;&#65533;!SyT&#65533;&#65533;&#65533;&#65533;f&#65533;k&#65533;GCL5&#65533;u&#65533;90&#65533;}3:z&#65533;}&#65533;1&#65533;u&#65533;&#65533; &#65533;F&#65533;&#65533;&#65533;"&#65533;%&#1736;z[%*OB3&#65533;X&&#65533;&#65533;8&#65533;9&#65533;m&#65533;&#65533;<&#65533;X&#65533;9Ne&#65533;T&#65533;&#65533;0>&#65533;&#65533;B&#65533;&#65533;%&#65533; 8P&#65533;wP&#65533;&#65533;m&#65533;&#65533;&#65533;&#65533;J	&#194;&#65533;&#65533;\n&#65533;&#65533;AO"&#65533;)&#65533;"&#65533;&#65533;&#65533;&#65533;yQ+(!P&#65533;:J'`&#65533;<Ba&#65533;&#65533;P&#65533;3_br&#65533;1Ai9@bOV&#65533;p&#65533;&#65533;&#65533;&#65533;uz&#65533;&#65533;"&#65533;&#65533;&#65533;F(@&#65533;&#65533;&#609;p-"&#65533;&#65533;&#65533;g&#65533;&#65533;&#65533;^@&#175;F"&#65533;1&#65533;&#65533;&#65533;BP&#65533;?l	&#65533;)3&#65533;&#65533;AOI&#65533;#&#65533;n0&#65533;lq &#65533;0h&#65533;&(aG)&#65533;-X&#1160;q&#65533;&#65533;A &#65533;&#65533;&#3272;&#65533;&#65533;4&#65533;ul&#65533;&#65533;0&#65533;aS&#513;&#65533;&#65533;&#65533;b&#514;!C`&#65533;&#928;&#65533;K&#65533;&#65533;!X&#65533;&#65533;&#65533;&#1737;&#65533;~&#65533;2&#65533;B&#65533;&#65533;	AH&#65533;Y&#65533;&#65533;&#65533;s&#65533;&#65533;4|P4i;&#65533;&#65533;y&#65533;&#65533;b8C&#65533;&#65533;&#65533;	&#65533;>&#65533;&#65533;&#65533;&#65533;&#65533;eTFL0j&#1484;0&#65533;r&#621;&#65533;D&#65533;&#65533;&#65533;&#65533;L&#65533;&#65533;&#65533;9!&#65533;!&#65533;m0&#65533;vB3&#65533;A&#65533;&#65533;&#65533;#F:M"}S&#65533;C$ Ha&#65533;4	'E,&#1736;&#65533;,&#65533;4M6&#65533;&#65533;xD<&#65533;GY4&#65533;=&#65533;I&#65533;B&#65533;Y&#65533;&#65533;SX{r@\.&#65533;&#65533;S&#65533;4B&#65533;'&#65533;&#65533;&#65533;mW&#65533;5&#65533;&#65533;_&#65533;#&#65533; 0&#65533;uO&#769;v&#1468;W&#65533;&#65533;`&#65533;+QD1&#65533;u&#65533;&#65533;&#65533;&#65533;Z&#65533;#&#65533;@&#65533;&#65533;&#65533;Er&#65533;&#65533;&#65533;&#65533;&#65533;W&#65533;O"&#65533;&#65533;FW$#&#65533;8&#65533;&#65533;p&#65533;q&#65533;b&#65533;0h&#65533;)DD&#65533;q&#65533;&#65533;[&#65533;Rs&#65533;&#65533;&#65533;&#65533;)	&#1570;IF&#65533;&#65533;X<&#65533; 0&#65533;p&#65533;!	^-Q@?&#65533;!&#65533;
&#65533;&#65533;#&#65533;&#65533;&#65533;?+&#65533;	&#65533;P&#65533;&#65533;c<apA&#65533;_2H<!D	&#65533;&#65533;H&#65533;8&#65533;&#1108;&#65533;&#65533;!&#65533;&#65533;&#65533;*b&#65533;q&#1021;J&#65533;a&#65533;B&#65533;2&#65533;&#65533;&&#65533;&#1945;BKl&#65533;1&#65533;`3+&#65533;&#778;&#17412;x&#65533;BO{&#65533;&#65533;&#65533;&#65533;F&#65533;q&#65533;&#65533;`&#65533;)DV&#65533;&#65533;P&#65533;l&#65533;&#65533;&#65533;<D&#65533;&#65533;&#780;&#65533;&#65533; &#65533;"&#65533;&#65533;P)&#65533;s&#65533;] &#65533;&#65533;&#620;-,&#65533;&#65533;(&#65533;
&#65533;f&#65533;xL@+$F	l&#65533;,&#65533;&#65533;&#65533;&#65533;&#65533;&#65533;&#65533;&#65533;&#65533;&#65533;&#65533;&#65533;{&#65533;B &#65533;&#65533;&#65533;&#65533;&#65533;x&#65533;&#65533;&#65533;A&#577;&#65533;G3b&#65533;&#65533;)&#65533;&#65533;&#65533;&#65533;&#65533;S4A\&#65533;&#1373;&#65533;&#65533;&#65533;.&#65533;L&#65533;x&#65533;{&#65533;&#65533;$K\PB9&#65533;+&#65533;&#65533;1&#65533;l&#65533;j&#65533;%&#65533;H;\<&#65533;u&#65533;&#65533;q&#65533;&#65533;&#65533;sf
 <=v7&#65533;a&#65533;B4B&#65533;X&#65533;&#65533;&#65533;&#65533;&#65533;~&#65533;&#65533;af*3&#65533;9wQ&#65533;&#65533;&#65533;&#65533;J(&#65533;2B&#65533;&#65533;&#65533;&#360;&#65533;
3(4&#65533;&#65533;&#65533;E&#65533;&#1088;R&#65533;=?A1&#65533;2&#65533;&#65533;~ &#880;T&#1566;r&#65533;(8&#65533;DC&#1781;&#65533;&#65533;?a&#65533;N&#65533;z*&#65533;2$s]&#1110;&#65533;(q&#65533;Ijk3V\&#65533;x&#65533;&#65533;og&#65533;v@&#65533;&#65533;&#65533;]&#65533;=\d&#65533;&#65533;_0&#65533;7p&#65533;&#65533;&#65533;&#65533;-&#65533;m<&#65533;oN&#65533;/*`&#65533;b&#65533;&#65533;&#65533;X&#65533;&#65533;&#65533;)&#65533;`&#65533;/#&#65533;&#65533;,'1&#65533;@&#65533;&#65533;0&#65533;&#65533;)&#65533;W#Tn&#65533; &#1456;FR	&#65533;pb&#65533;&#65533;(0\&#65533;&#65533;"&#65533;&#65533; &#65533;&#65533;!j	&#65533;&#65533;!&#65533;&#65533;&#65533;j1sd&#65533;&#65533;&#897;&#65533;x2&#65533;&#65533;E&#65533;T6&#65533;M&#65533;&#65533;n&#65533;f&#65533;Y&#65533;&#65533;fE&#65533;E&#65533;Z&#65533;&#65533;&#65533;&#65533;p&#65533;&#65533;&#65533;&#65533;D	&#65533;&#65533;j&#65533;u &#65533;'&#65533;Z&#65533;&#65533;&#65533;&#65533;2&#65533;&#65533;&#65533;&#65533;4 &#65533;%X&#65533;&#65533;&#1736;x&#65533;*j&#65533;Y"&#65533;(X#"&#65533;;&#65533;&#65533;&#65533;&#392;&#65533;&#65533;&#65533;&#65533;Q&#65533;&#65533;y2&#65533;-&#65533;L@&#65533;&#65533;TT&#65533;&#65533;#")F&#65533;&#65533;&#65533;Bh&#65533; &#65533;&#65533;P&#65533;6&#65533;J&#65533;O&#65533;&#65533;&#65533;V&#65533;I>Dl8&#65533;Y&#65533;>Xj&#65533;A&#65533;&#65533;%&#65533;&#65533;*&#18518;&#65533;&#65533;K}l&#65533;&#65533;_&#140;=&#65533;&#65533;&#65533;&#65533;0&#65533;#&#65533;&#65533;gb&#65533;&#1699;&#65533;&#65533;U&#65533;&#65533;&#65533; F&#65533;&#65533;T&#65533;N&#65533;B&#65533;&&#65533;&#65533;P88&#65533;&#65533;&#65533;0&#65533;&#65533;&#65533;&#65533;b&#1054;&#65533;&#65533;&#65533;B&#65533;&#65533;X&#65533;&#65533;&#65533;&#65533;&#65533;&#65533;&#65533;$&#65533;&#1904;&#65533;>&#65533;&#65533;&#643;&#65533;)&#65533;'&#65533;/0&#65533;&#581;&#65533;&#65533;&#65533;&#65533;&#65533;!&#65533;&#65533;&#65533;S&#65533;&#65533;*4&#65533; ,C&#65533;&#65533;p<xp&#65533;b&#65533;y0&#65533;&#1971;&#65533;#&#517;&#65533;&#65533; &#1542;V&#65533;9bP&#65533;&#57474;&#65533;&#65533;eX&#65533;xP&#65533;%Ap&#65533;*!{&#65533;	&#65533;S&#65533;&#65533;z&#65533;&#65533;&#65533;&#65533;&#65533;n&#65533;&#65533;&#65533;&#65533;&#65533;&#65533;8&#65533;C8T&#65533;&#65533;!;&#65533;k&#65533;?&#65533;YkX1C&#65533;&#65533;&#65533;&#65533;3&#65533;z7&#65533;S	y[&#65533; &#65533;)&#65533;&#65533;{&#21692;?&#65533;:08&#65533;%&#65533;&#65533;)&#65533;&#65533;&#65533;&#65533;&#65533;&#65533;&#65533;$&#65533;&#65533;&#65533;[&#65533;XP.}CB&#65533;&#65533;	&#65533;&#65533;&#1541;&#65533;BB&#65533;&#65533;&#65533;&8&#65533;Bh&#65533;J&#65533;&#65533;&#65533;S&#65533;&#1124;;ZA0&#517;&#65533;	
&#65533;&#65533;&#65533;P:X3&#65533;$&#65533;&#65533;0&#65533;(&#65533;D&#65533;\
&#65533;&#65533;&#65533;mh&#65533;&#65533;&#65533;&#65533;2&#65533; &#65533;I&#520;eh&#166;&#65533;&#65533;(*&#65533;@(&#65533;&#1185;&#65533;&#65533;&#65533;h'&#65533;&#65533;&#65533;&#65533;&#65533;&#65533;Zs7&#1300;&#65533;k}&#65533;&#65533;&#65533;&#65533;<&#65533;&#65533;C&#65533;1bp8Cx&#572;&#65533;B&#65533;w&#65533;&#65533;/&#65533;&#65533;]i&#65533;&#65533; &#65533;D&#65533;&#65533;&#1711;u\&#65533;m&#65533;X&#65533;`Ol&#65533;\&#65533;&#65533; t&#65533;	&#65533;	&#65533;i=&#65533;&#65533;&#65533;B&#65533;	&#65533;4&#65533;C{&#65533;&#65533;&#65533;t)bAZl&#65533;&#65533;&#65533;]&#65533;&#65533;	&#512;x&#65533;&#65533;m(-&#65533;&#65533;&#305;Is&#65533;&#1542;&#65533;&#65533;P&#65533;&#65533;&#65533;&#65533;&#65533;&#409;:F&#65533;&#65533;/&#65533;&#65533;&#65533;&#65533;&#65533;X&#65533;AC&#65533;Je&#1735;dQ&#65533;&#34794;&#65533;@&#65533;*#&#65533;&#65533;&#65533;{&#65533;	ttg&#65533;~l&#546;&#65533;&#65533;&#65533;y&#65533;&#65533;&#65533;&#65533; &#65533;&#65533;&#65533;C&#65533;
H&#712;"DC	[&#1537;Dt(&#65533;&#65533; &#65533;&#65533;

%&#65533;3&#65533;:P&#65533;&#65533;Xc&#65533;&#65533;&#65533;&#65533;&#65533;&#65533;+bA&#65533;&#65533;&#65533;-&#65533;L&#65533;x&#65533;@dP%&#65533;p&#65533;&#65533;&#1394;&#65533;&#65533;&#65533;&#65533;x&#65533;&#592;l&#65533;&#65533;&#65533;&#65533;&#65533;&#65533;&#65533;&#352;y&#65533;&#65533;&#65533;B&#65533;&#65533;/&#65533;&#65533;C&#65533;]H!&#65533;&#65533;!(g&#65533;&#65533;
&#65533;&#65533;&#65533;h5@&#65533;x&#65533;&#65533;P&#65533;9&#1669;e&#65533;&#65533;VKHe{&#65533;&#65533;x&#65533;t1&#65533;&#65533;l&#65533;&#65533;T&#65533;a
y0&#65533;	7&#65533;&#65533;&#65533;&#1040;h&#19357;&#65533;0&#65533;XY&#65533;#C&#65533;&#65533;b&#65533;?kN&#65533;L&#65533;
1&#65533;&#65533;&#65533;&#65533;&#65533;&#584;&#65533;L&#65533;&#65533;~C&#65533;R&#512;
&#65533;,&#65533;&#65533;K&#65533;&#65533;#&#65533;&#65533;#&#65533;@&#65533;Y&#1542;&#65533;&#65533;ki8L&#65533;P3&#65533;|q8&#65533;&#65533;N&#915;&#65533;X&#65533;&#1542;&#65533;&#65533;0&#65533;&#65533;&#65533;	&#65533;&#65533;Iq&#65533;&#65533;	XZ0&#65533;&#65533;s&#65533;FH&#1179;<@
&#65533;&#65533;7&#65533;&#65533;YH&#65533;)&#1542;&#65533;@][&#65533;&#677;&#65533;&#529;}&#65533;&#65533;&#65533;!(p3&#65533;&#65533;&#65533;&#65533;A&#65533;(&#65533;&#65533;-&#65533;%&#65533;&#65533;&#65533;&#65533;&#65533;9&#65533;&#65533;H&#65533;&6C&#65533;&#65533;&#65533;&#65533;&#65533;&#65533;kPY&#65533;&#65533;b&#65533;&#420;&#65533;&#65533;=D#&#1124;T&#65533;{&#65533;)p/&#65533;Et4&#65533;j]@&#65533; (&#65533;) U,&#65533;,M&#65533;	&#65533;&#319;&#1930;=&#65533;b&#65533;&#65533;'(&#65533;T&#65533;[Aq&#65533;R$&#65533;&#65533;zE,&#837;J&#65533;&#65533;%&#65533;&#1100;&#65533;P&#65533;b&#65533;&#65533;&#65533;Z&#65533;NL&#1155;9u&#65533;%&#65533;#&#65533;&#65533;X&#65533;&#65533;#&#65533;T&#65533;&#65533;]&#65533;&#65533;fl5&#65533;&#65533;&#65533;&#65533;y`
Bx"`&#65533;@&#65533; B=&#65533;S&#65533;8;&#65533;)&#65533;&#65533;X&#1745;!:&#65533;&#65533;-3&#65533;&#65533;&#65533;&#65533;XY@Y*&#65533;&#65533;}@&#65533;&#65533;&#65533;M&#65533;&#65533;&#319;&#65533;0&#65533;&#65533;R&#65533;LM&#65533;6&#65533;&#65533;&#65533;&#65533;&#65533;'VU&#65533;iB&#65533;&#65533;&#65533;&#65533;&#65533;&#1750;&#65533;&#65533;&#65533;!9H&#65533;\Z&#65533;Vj\b&#65533;&#65533;&#65533;&#65533;3>'4>XS&#65533;&#65533;&#65533;&#65533;&#65533;!&#65533;&#65533;&#65533;&#65533;e&#65533;&#65533;&#65533;&#65533;/XZ,&#65533;&#65533;&#65533;8%&#65533;&#65533;X&#1057;&#65533;5n[k%&#1745;&#65533;	&#65533;&#65533;f&#65533;<Z&#65533;&#65533;3-&#65533;&#65533;p&#65533;V&#65533;&#65533;(1&#65533;"&#65533;$X#&#65533;h&#65533;9&#65533;&#65533;p&#65533;g&#65533;3l&#65533;&#65533;W&#65533;&#65533;^ &#65533;&#65533;&#65533;D&#65533;X&#65533;&#65533;&#65533;&#65533;]z&#65533;&#65533;&#65533;2&#65533;0	&#65533;&#65533;T&#65533;&#65533;&#65533;&#65533;C&#65533;&#65533;T&#1626;&#65533;&#65533;1AN&#65533;&#65533;&#65533;&#65533;&#65533;&#65533;`&#65533;z3&#65533;%&#65533;&#65533;C&#65533;&#65533;&#65533;&#65533;&#1224;&#65533;b&#65533;T}F&#65533;E&#65533;/&#65533;&#65533;$&#65533;D&#65533;=Y&#65533;&#65533;c&#65533;^Bp&#65533;&#65533;l&#65533;)8&#65533; X&#65533;=SZZ&#65533;/&#1029;&#65533;-[X&#65533;AJTcY&#49023;YV&#65533;XZh]&#65533;&#65533;((v{W&#65533;&#65533;[q8&#65533;
&#65533;&#65533;m&#65533;}\B&#65533;&#65533;Y	&#65533;^b&#65533;&#65533;m&#65533;&#65533;/@&#65533;\Y&#65533;a&#65533;&#1330;&#65533;@c&#65533;<&#65533;`
&#65533;&#65533;&#65533;&#65533;&#65533;UI&#65533;T&#65533;&#65533;&#65533;M&#65533;&#65533;	&#65533;&#65533;(3 0TC&#65533;&#65533;&#65533;%x&#65533;&#65533;2	&#65533;&#65533;b07}L&#65533;k&#65533; @&#65533;&#65533;&#65533;&#65533;`	[]&#1924;H&#65533;&#65533;&#65533;I&#65533;&#65533;&#65533;b&#65533;Hm&#1981;&#65533;^k&#65533;&#65533;&#732;&#65533;a i&#65533;0&#65533;'X&#65533;&#65533;&#65533;&#65533;&#65533;h&#65533;&#65533;&#65533;pW/&#65533;&#65533;&#65533;"P&#65533;Y&#65533;&#308;&#65533;j&#65533;f&#65533;&#65533;&#65533;&#65533;&#65533;D/&#65533;&#65533;	&#65533;0YP&#65533;&#65533;&#65533;&#65533;\!&#65533;&#65533;&#65533;&#65533;&&#65533;kD&#65533;&#65533;&#65533;9&#65533;&#65533;&#65533; &#65533;&#65533;&#65533;&#65533;&#65533;&#65533;Zz&#65533;&#1280;A5&#481;@&#65533;&#65533;C&#65533;.&#65533;&#65533;@&#65533;eHE(8P&#65533;MYT&#65533;&#65533;.&#65533;&#65533;&#65533;&#65533;&#65533;&#65533;&#65533;&#65533;&#65533;Px&#65533;&#65533;Y&#65533;&#65533;&#2011;O&#65533;Zx`y&#65533;&#65533;&#65533;&#65533;@&#65533;f&#65533;&#1627;l&#65533;`&#65533;!uQ&#65533;&#65533;&#65533;#&#65533;&#65533;&#65533;&#65533;&#65533;]&#65533;&#65533;&#65533;!,$&#65533;x&&#65533;Fl&#65533;^!&#65533;MkD&#65533;&#65533;Y&#65533;#&#65533;&#65533;$d[p	&#65533;bp<&#65533;rCY&#1542;=&#65533;&#65533;&#65533;h&#65533;g&#65533;&#65533;&#65533;&#21765;X0&#65533;}Vdzm&#65533;$@&#65533;&#65533;<C&#65533;:&#65533;&#65533;c&#65533;&#65533;&#65533;KMD&#65533;&#65533;%&#65533;&#65533;N&#65533;&#65533;
&#65533;&#65533;G&#65533;`&#65533;&#323;&#65533;]&#65533;}m&#65533;>&#1603;&#65533;&#65533;T&#65533;l&#65533;_&#65533;es&#65533;&#65533;&#65533;E&#65533;&#360;"D&#65533;&#65533;dPb&#65533;&#65533;.&#65533;&#276;ZC &#65533;x&#65533;krb&#65533;&#65533;&#65533;d&#65533;&#65533;|&#65533;	&#65533;&#65533;m&#65533;2-&#65533;&#65533;&#65533;&#65533;I&#1542;PhR]=&#65533;&#65533;cu&#65533;&#65533;e&#65533;c&#65533;P&#65533;d&#65533;&#65533;x6&#33194;&#65533;I<&#65533;&#65533;M&#65533;	&#65533;&#65533;C&#65533;&#65533;&#65533;F&#65533;vj&#65533;&#65533;!&#65533;s&#65533;&#757;	&#65533;&#65533;h&#65533;&#65533;&#65533;&#65533;&#65533;&#65533;&#65533;S&#65533; HdE&#65533;eSd-&#65533;&#65533;y&#1537;v&#39961;#&#65533;f&#65533;&#65533;&#65533;&#65533;&#65533;+&#65533;&#65533;"&#65533;i%}&#65533;]&#65533;G&#65533;&#65533;h&#65533;&#65533;=&#65533;&#65533;.&#65533;&#65533;5.&#65533;&#65533;&#763;xdduC&#65533;&#65533;&#65533;&#65533;&#65533;&#65533;&#65533;&#65533;j&#65533;&#65533;&#65533;E&#65533;&#65533;&#319;Y&#65533;P&#65533;&#65533;&#65533;&#65533;!(&#65533;&#65533;&#65533;&#65533;	&#65533;hlv&#65533;'8&#65533;W&#65533;&#2017;&#65533;&#65533;&#875;I&#65533;&#65533;!&#65533;&#1954;&#65533;&#65533;EZ(kX9&#1542;&#65533;p&#65533;&#65533;&#65533;R&#65533;J&#65533;%&#65533;&#65533;A&#65533;R8m>6&#65533;&#65533;&#65533;B&#65533;4&#65533;&#65533;&#65533;&#65533;[(&#65533;8&#65533;8&#65533; &#65533;&#65533;G&#65533;9&#65533;34q&#65533;&#65533;&#65533;`&#65533;=&#65533;&#65533;%&#65533;=&#65533;&#65533;&#65533;I&#65533;1&#65533;&#65533;&#65533;s&#65533;P&#65533;$#&#65533;-#!(O&#65533;&#65533;&#65533;}&#65533;&#65533;&#65533;2&#65533;&#65533;&#65533;h&#65533;1&#65533;Zis0&&#65533;&#65533;&#65533;#`&#65533;!3&#65533;&#65533;&#132;&#65533;&#65533;T&#65533;x&#65533;&#65533;&#65533;k\&#65533;@&#65533;0&#65533;n&#65533;&#65533;&#65533;n&#65533;8&#65533;h&#65533;7P5&#65533;&#380;je&#65533;&#1037;&#65533;&#65533;&#65533;&#1913;~&#65533;&#65533;&#65533;j&#65533;P&#65533;&#65533;&#1760;H&#65533;P@&#65533;&#65533;-h&#65533;&#65533;_egcpL/`j&#65533;Ug-&#65533;&#65533;&#65533;&#65533;U&#65533;&#65533;&#65533;x	&#65533;&#65533;t&#965;&#65533;&#65533;&#65533;k&#65533;&#65533;&#65533;2&#1349; @&#65533;&#65533;&#65533;&#65533;vA&#65533;&#65533;h`k&#65533;&#65533;&#65533;&#65533;&#65533;&#65533;=W&#65533;h&#65533;&#300930;u&#1608;X&#65533;&#65533;^&#65533;C&#65533;@l&#65533;&#65533; u&#65533;Y0&#65533;x&#65533;&#65533;$&#65533;&#65533;&#65533;&#65533;/@&#65533;!&#65533;{d&#65533;&#1152;&#65533;Z&#65533;&#65533;&#65533;&#65533;&#65533;&#65533;&#65533;yeA&#65533;&#65533;9&#769;f&#65533;&#65533;&#65533;P&#65533;M
5&#65533;&#65533;
&#65533;&#65533;&#65533;&#65533;Yqxs&#65533;8&#65533;&#65533;&#65533;[&#65533;ad=>C&#65533;&#65533;&#65533;g&#65533;&#65533;3Uk&#65533;&#65533;U&#65533;U&#65533;&#65533;&#65533;'p&#65533;h&#65533;&#65533;"%d[&#65533;^&#65533;&#65533;&#65533;U`&#65533;(v&#65533;&#65533;&#65533;U0&#65533;&#65533;&#65533;[&#65533;/&#65533;&#943;D&#65533;&#65533;s&#65533;%&#65533;She&#65533;&#65533;8&#65533;&#65533;c&#65533;&#65533;u&#65533;&#1413;&#65533;e&#65533;m0&#65533;%X&#65533;&&#65533;8&#65533;&#65533;&#65533;2&#65533;m&#65533;S&#965;&#65533;z,d&Z&#65533;D&#65533;&#65533;:&#65533;x&#65533;&#65533;e&#65533;&#65533;Dy`f&#65533;P&#65533;!4s&#65533; &#65533;[D&#65533;&#65533;&#65533;Mxn&#65533;&#65533;Z0&#65533;j+&#65533;&#65533;XJ&#65533;@@JG&#65533;&#65533;j0&#65533;&#65533;!&#65533;v&#65533;G&#65533;5&#65533; #&#513;^&#65533;&#65533;&#65533;&#65533;2!GA&#1666;g&#65533;&#65533;&#65533;3&#65533;o&#65533;&#65533;&#65533;&#65533;LM&#65533;&#65533;KLbx&#65533;	&#65533;&#65533;Q&#65533;
H&#65533;&#65533;&#65533;[p^D8&#65533;B@&#65533;ol&#65533;|k&#65533;&#65533;&#65533;&#65533;tK&#65533;,N&#65533;]&#65533;Wdqhz/&#65533;&#65533;&#65533;&#65533;&#65533;zf&#65533;I&#65533;gb&#65533;x&#65533;&#65533;^5(&#65533;&#65533;xf&#65533;fa"X%&#65533;$&#65533;=YX&#65533;&#65533;&#65533;&#65533;g&#65533;&#65533;S&#65533;&#65533;c&#65533;]&#65533;%&#65533;d&#1418;&#65533;z&#65533;&#65533;&#65533;)S@X3g&#912;&#65533;\7&#65533;&#65533;&#65533;`&#65533;&#65533;#&#65533;&#65533;Bt(&#65533;<#&#65533;	h)@&#215;B&#65533;&#65533;U&#65533;&#65533;&#65533;B4&#65533;&#65533;&#288;B%+v&#65533;(&#1187;Cj&#65533;&#65533;&#65533;i&#65533;!&#65533;&#65533;"Tl&#65533;#Z&#65533;^&#65533;C&#65533;&#65533;s&#65533;&#65533;&#65533;&#65533;&#65533;&#65533;&#1268;j&#1522;m&#65533;v&#65533;LD_
&#65533;0d<b&#65533;V8TS&#65533;&#65533;&#65533;&#65533;&#65533;Fl&#65533;&#65533;4&#65533;&#65533;u&#65533;@<C&#65533;(A&#65533;ec!&#65533;&#65533;d&#65533;ph&#65533;P&#65533;&#65533;,Sp&#65533;3&#65533;&#65533;&#369;X%+	!1Xev&#65533;nf&#65533;"&#65533;&#65533;6n,H&#65533;N&#65533;%&#391;X&#65533;>`&#12718;\A~X&#65533;D&#548;&#65533;&#65533;&#65533;&#65533;"&#65533;EY&#65533;d&#65533;:&#65533;w&#65533;&#65533;m<2&#65533;&#65533;&#65533;&#65533;g&#65533;8&#1766;&#65533;&#65533;E4&#65533;,&#65533;&#65533;c&#65533;&#65533;I$&#65533;&#65533;&#65533;&#65533;F&#65533;B<&#65533;&#65533;"&#65533;9&#65533;"&#65533;b3&#65533;t&#65533;&#65533;}!&#65533;Ok]&#65533;&#65533;I&#65533;h&#65533;&#65533;&#65533;&#65533;TQ&#65533;&#65533;V&#65533;DN&#65533;&#65533;>s&#65533;S"Ara&#1419;Ey&#65533;PpidR&#65533;XcH1&#65533;C_~&&#65533;M2&#65533;B&#65533;&#65533;&#65533;&#65533;Lb6&#65533;&#65533;&#1560;A&#65533;BL,;l&#65533;eJ&#65533;bC3&#65533;&#65533;&#65533;"n&#65533;&#65533;
K&#65533;vZj}&#65533;&#1434;D&#65533;&#65533; &#65533;&#65533;&#65533;"Nt&#65533;&#65533;cC&#65533;&#65533;
,&#65533;f&#65533;m&#65533;&#65533;&#65533;2Ht@&#65533;xj(3&#65533;&#65533;&#65533;&#65533;&#65533;&#65533;&#65533;@<&#65533;x&#65533;8i&#65533;&#65533;'&#65533;!&#65533;&#65533;&Qj&#65533;jj}&#65533;&#65533;&#65533;&#65533;&#65533;_<&#65533;&#65533;,+&#65533;c`3A&#65533;&#65533;D)Q&#65533;Ayq@&#65533;&#65533;&#65533;&#65533;9\dJ&#65533;@b%&#65533;uA &#65533;&#65533;"R-d&#65533;&#65533;DCQ&#65533;U!&#65533;@8&#65533;\&#21507;Np&#65533;c&#65533;uJ/&#65533;E&#65533;&#65533;li&#65533;SR&#65533;&#65533;_"=V!1A}&#65533;HD	&#65533;m&#65533;&#65533;&#65533;H&#65533;B-S0&#65533;&#65533;|&#65533;1zV&#65533;.~&#65533;'&#65533;g&#65533;&#65533;&#65533;&#65533;S&#65533;&#65533;&#65533;F&#65533;	&#65533;&#65533;&#65533;9&#65533;^n&#65533;,&#65533;4tn&#65533;&#65533;&#65533;<&#1136;&#65533;&#65533;6x&#65533;B&#65533;	XC&#65533;5&#65533;&#65533;+&#1272;u&#65533;&#65533;&#65533;r[z}&#65533;&#65533;&#65533;1&#65533;&#65533;2&#65533;,&#65533;&#65533;@,&#65533;&#65533;&#65533;J&#65533;R	A&#65533;&#65533;&#179;(&#65533;T&#1154;3W@&#65533;&#65533;&#65533;FG|&#65533;EO&#65533;&#65533;&#65533;V&#65533;&#65533;&#65533;L}:&#65533;J&#65533;O<Y&#65533;`#p&#65533;&#65533;<&#65533;&#65533;$"&#65533;:&#65533;;&#65533;0&#65533;&#65533;&#65533;&#65533;&#65533;b&#65533;^&#65533;&#65533;&#65533;X}&#65533;A&#65533;X&#65533;&#65533;&#65533;&#65533;&#65533;$C<ys&#65533;;6a&#65533;&#65533;&#65533;&#65533;gJt3j&#65533;&#65533;s1&#65533;	&#65533;&#65533;&#65533;&#1363;63,L"A&#65533;&#65533;s&#65533;&#65533;&#65533;9w&#1249;&#688;&#65533;<&#65533;&#272;&#65533;m&#1463;&#65533;&#65533;&#65533; &#65533;,&#65533;&#65533;&#65533;&#65533;&#65533;}1,@?&#65533;&#65533;GTB@&#65533;&#65533;!&#65533;	 c
&#65533;<&#65533;&#65533;L&#65533;&#65533;"&#65533;#&#65533;&#65533;/&#65533; C&#65533;J&#65533;XhBXC&#65533;&#65533;&#65533;&#65533;#&#65533;	(j!&#65533;&#1045;&#65533;A&#65533;@@&#65533;F&#65533;@&#65533;&#65533;^&#65533;&#65533;&#65533;&#65533;\&#65533;b&#65533;r A@!sP&#65533;&#65533;x'&#438;|&#65533;<,I&#654; &#65533;	H&#65533;&#65533;&#65533;&#65533;&#65533;<&#65533;&#65533;C&#512;fz&#65533;&#65533;&#65533;&#65533;1&#65533;&#65533;&#65533;X1&#65533;a&#65533;&#65533;&#65533;J#&#65533;H &#65533;-qD#_&#65533;1v&#65533;&#65533;&#900;&#65533;i=&#65533;E&#65533;&#65533;a&#65533;&#1071;iq&#65533;&#65533;z&#65533;%dC&#65533;&#65533;&#65533;(&#332;y&#65533;&#65533;&#65533;&#65533;p&#65533;&#65533;d&#65533;&#65533;z&#65533;L`N&#65533;&#65533;&#65533;E&#65533;n&#65533;&#1460;R&#65533;`&#880;P0u&#65533;p&#65533;&#65533;&#65533;` q&#65533;&#65533;&#65533;&#65533;&#65533;CG&&#65533;&#65533;H&#65533;	&#65533;&#65533;&#65533;.H{BPt4D&#65533;&#65533;&#65533;^&#65533;&#65533;E&#65533;a&#65533;$^&#65533;j	D1&#65533;Q#~&#65533;&#65533;&#65533;&#65533;&#65533;}p&#65533;,&#65533;p&#65533;0&#65533;12&#65533;-`&#65533;t&#65533;&#1169;U&#65533;1&#65533;&#65533;&#712;MH&#65533;F;&#65533;&#65533;)&#65533;P&#556;w&#65533;@iWN9D&#65533;b(@^@&#65533;S&#65533;@%,&#65533;8c&#65533;&#65533;XX$,a%H@5k&#65533;>&#65533;~&#65533;&#65533;F4&#65533;&#65533;&#65533;y&#65533;2&#65533;&#65533;&#65533;UPb0&#65533;&#65533;i6H.faBk,-&#65533;2(&#65533;,`Q&#884;eA!&#65533;&#65533;pe&#65533;L&#65533;&#65533;h@EXb&#65533;&#65533;&#65533;N&#65533;X[&#65533; &#65533;&#65533;&#65533;@&#65533;7&#65533;&#1618;f&#65533;&#65533;	J &#65533;&#65533;&#65533;&#65533;&#65533;+&#65533;(*]"%&#65533;&#65533;&#65533;LK&#65533;&#65533;&#65533;&#1465;&#65533;&#65533;3h&#65533; 
sG&#65533;Z&#65533;TK&#65533;nz&#65533;Vj1&#65533;,.u&#65533;&#65533;!&#65533;&#881;I&#65533;k&#65533;:/<&#65533;&#65533;&#65533;<&#65533;T&#65533;BH&#65533;{*&#65533;&#65533;&#65533;`&#65533;@Bl&#65533;1&#65533;^&#65533;iA&#65533;&#65533;6~n&#65533;r&#65533;NujP&#65533;&#65533;a&#65533;&#65533;&#65533;0&#65533;&#1408;&#65533;&#65533;#!zqS&#65533;&#1856;A~k@&#65533;h5&#65533;x&#65533;!&#65533;ba&#65533;*0&#65533;Eb!&#65533;&#1321;P&#65533;pK&#65533;-&#65533;j&#65533;&#65533;@ &#65533;&#65533;&#65533;&#65533;&#65533;&#65533; &#65533;KG&#598;N)&#65533;er&#65533;&#65533;&#65533;&#65533;ue&#65533;&#65533;&#65533;&#65533;#q&#65533;&#203;&#65533;&#65533;&#65533;P&#305;&#65533;&#65533;&#65533;$_H&#65533;DSX]p&#65533;&#65533;&#65533;&#65533;R&#65533;\&#65533; e&#65533;;I&#65533;&#65533;&#65533;
$*n&#65533;&#65533;Fa&#65533;&#65533;&#744;&#65533;P&#1362;&#65533;6&#65533;&#65533;H&#65533;8*&#65533;&#65533;F&#65533;]s&#65533;&#42296;&#65533;2 ^&#65533;w&#65533;L
&#65533;4&#65533;?Lw&#65533;>&#65533;&#65533;&#65533;&#65533;9&#65533;%&#65533;A&#65533;&#65533;97&#65533;A&#65533;0&&#65533;&#65533;.=s&#65533;p&#65533;rnF
&#65533;&#65533;T9&#65533;B&#65533;&#65533;e&#65533;&#512;&#65533;0J=&#65533;&#65533;&#65533; !&#65533;EJw~&#65533;&#65533;s*9(&#65533;&#65533;&#65533;ew&#1459;a&#65533;XFrk &#65533;&#65533;x&#65533;
&#65533;&#65533;&#65533;,&#65533;0	&#65533;&#65533;&#65533;&#65533;&#65533;(&#65533;&#65533;/5$\&#65533;&#65533;&#65533;C&#65533;Z&#65533;&#65533;&#65533;&#677;!&#65533;Dw~&#65533;&#65533;rv&#65533;63mI.> c&#65533;&#65533;&#65533;q`	V&#65533;I:&#65533;pxn&#65533;&#65533;C&#1158;&#65533;&#65533;`&#65533;&#65533;&#65533;&#65533;S04n&#65533;&#65533;?&#65533;&#65533;&#65533;0G/dp&#65533;&#65533;&#65533;|&#65533;L&#65533;&#65533;3&#65533;&#65533;~&#65533;&#65533;!R&#65533;E&#65533;s&#65533;Kf&#65533; !2&#65533;&#65533;&#65533;&#65533;.rl&#65533;&#65533;]g&#65533;p&#65533;&#65533;&#65533;Z&#65533;j&#65533;00 &#65533;B&#65533;&#65533;&#65533;7{&#65533;;&#65533;Z,sa&#65533;?,&#65533;f&#65533;&#65533;&#65533;V&#65533;&#65533;Q&#65533;dn&#1808;&#65533;&#65533;B&#65533;&#65533;&#65533;&#65533;&#65533;MzFa$.~&#65533;&#1175;&#65533;&#939;&#65533;&#65533;&#65533;&#65533;&#65533;(&#65533;&#65533;Z&#65533;xO&#65533;@&#65533;&#65533;UQ &#65533;Na0&#65533;&#65533;F&#65533;&#65533;&&#65533;8E&#65533;&#65533;&#65533;%&#65533;Th&#65533;&#65533;&#65533;.&#65533;&#65533;z.Q&#65533;&#65533;&#65533;+8&#65533;mpy&#65533;&#65533;Rq&#65533;&#65533;y@CSS &#65533;&#65533;&#65533;&#65533;&#65533;
C\&#65533;4n&#65533;"&#65533;&#65533;Ak&#65533;&#65533;^XC&#65533;&#65533;+3&#65533;a&#65533;U&#65533;&#65533;&#65533;8uD&#65533;"iBi@(&#11330;4Eii&#65533;w&#65533;&#65533;&#65533;&#1547;$f&#65533;&#65533;&#65533;K&#65533;&#65533;`&#65533;>&#65533;h&#65533;H=XOj&#605;&#65533;&#65533;&#65533;lS&#65533;l&#65533;!&#65533;&#65533;M&#65533;&#65533;I&#65533;t&#65533;L&#65533;,XFEq&#65533;]b&#65533;O_=X,C((&#65533;&#65533;A,@yQY&#65533;&#65533;G}&#65533;&#65533;&#65533;<|-&#65533;@&#65533;&#65533;u&#65533;&#65533;&#65533;4&#65533;&#65533;@d&#65533;GK&#65533;@&#65533;_&#65533;E&#65533;&#65533;&#65533;&#65533;U\&#65533;*&#65533;\&#65533;&#65533;&#65533;&#65533;&#65533;$&#65533;&#65533;&#65533;&#1280;DH!&#65533;ID%&#65533;&#65533;`n&#65533;}&#65533;,&#65533;&#65533;&#65533;&#65533;&#65533;&#65533;&#65533;X&#65533;&#65533;&#65533;&#65533;&#65533;!&#65533;|n&#65533;U&#65533;&#65533;&#65533;&#1225;C&#65533;J&#65533;&#65533;>&#65533;&#65533;H=&#65533;6&#65533;B&#65533;&#65533;&#751;&#65533;&#65533;&#65533;&#65533;&#65533;&#65533;Z&#65533;@&#65533;[L&#65533; &#65533;&#65533;&#65533;&#65533;&#65533;&#65533;&#65533;r-b8&#65533;&#65533;&#65533;k8&#65533;&#65533;QK&#65533;&#65533;&#65533;&#65533;&#65533;&#65533;i G|A^[&#65533;&#65533;&#65533;Y&#65533;X&#65533;&#65533;&#65533;Fz&#65533;&#65533;W&#65533;@5&#65533;&#65533;&#65533;&#65533;&#65533;&#65533;&#65533;p&#65533;,L&#65533;&#65533;&#65533;@&#749;&#65533;<&#65533;&#65533;o,A(&#65533;A&#65533;&#65533;yD&#65533;&#65533;&#65533;4&#65533;^&#369;n&#65533;&#65533;Q&#65533;i`&#65533;n!4&#65533;&#65533;2&#65533;&#65533;&#1955;&#65533;&#65533;&#179;&#65533;&#65533;&#309;!}(&#65533;&#65533;&#65533;&#65533;&#1731;&#65533;9&#65533;&#65533;&#65533;&#65533;&#65533;]!&#65533;&#65533;&#1536;.&#65533;-&#65533;&#65533;a&#65533;&#65533;&#65533;&#65533;F&#65533;&#65533;Y&#65533;&#65533;SA0A|&#65533;
&#65533;KPDR&#65533;<&#65533;H=&#65533;&#65533;Z&#65533;&#65533;,@Z&#65533;dP&#65533;S *&#65533;&#65533;&#1737;&#65533;&#800;8&#65533;!,2L0MA/&#65533;&#65533;y&#65533;
z\Z&#65533;EXe&#65533;&#65533;%&#65533;&#65533;&#65533;$&#65533;&#65533;V&#65533;x[&#65533;G=x&#65533;&#65533;L&#65533;&#65533;H&#65533;"2&#859;&#65533;&#65533;5&#65533;\&#65533;dc&#65533;P3&#65533;&#65533;4&#65533;uD&#65533;&#65533;E&#65533;:&#65533;&#65533;e@&#65533;&#65533;H&#65533;&#65533;;&#163;;&#65533;#r&#65533;2<&#65533;J&#65533;`&#65533;&#65533;&#65533;#>_.&#65533;	} &#65533;&#65533;&#65533;&#65533;&#65533;&#65533;@&#65533;&#65533;Jd&#65533;8&#65533;&#65533;&#65533;&#1347;@X!&#65533;&#65533;4&#65533;&#65533;&#65533;&#65533;&#65533;&#65533;&#65533;0]&#65533;&#65533;z&#65533;"&#65533;}ZPp&#65533;P&#65533;&#65533;<&#65533;B<$E&#65533;R&#515;w&#65533;6P&#65533;E &#65533;&#1539;&#65533;&#65533;\&#65533;NJ&#65533; &#65533;)&#65533;b&#65533;&#65533;bI&#65533;Oz$%&#252;"k5&#65533;D&#65533;&#65533;.(b&#65533;&#65533;&#65533;&#65533;E&#65533;&#65533;c&#65533;&#65533;G&#65533;q&#1569;&#65533;<^X&#65533;&#65533;&#65533;2&#65533;4,|&#65533;&#65533;%&#65533;&#65533;&#65533;R/&#65533;&#65533;*&#65533;a&#65533;Ig*&#65533;_n3&<&#65533;H&#65533;dfb&#1367;&#1310;&#65533;&#65533;d&#65533;&#65533;&#65533;A	 &#65533;9p&#65533;$&&#65533;&#65533;&#65533;}&#65533;&#65533;&#65533;ij&#65533;&#65533;ncd&#65533;,h&#65533;&#65533;&#65533;&#65533;&#65533;z&#65533;&#65533;4&#65533;pdy&#65533;_.&#65533;&#65533;&#65533;OP`&#65533;&#65533;@&#65533;&#65533;C&#65533;&#65533;&#65533;8&#65533;<&#65533;d&#65533;&#65533;yG4 CR &#65533;&#65533;E RVi&#65533;&#65533;&#65533;&#65533;N&#65533;tV&#65533;bP
e=&#65533;8&#65533;wI&#65533;'&#256;^<&#65533;&#65533;&#65533;X&#65533;$&#65533;&#65533;&#65533;!&#65533;
&#65533;,&#65533;&#65533;&#65533;D\$j&#65533;&#65533;&#1764;&#65533;`&#65533;
`^&#65533;&#65533;}&#65533;&#65533;&#65533;&#65533;&#65533;aR&#65533;&#573;&7&#65533;@&#65533;&#65533;&#65533;&#65533;A&#65533;&#65533;#@V&#65533;,&#65533;~&#65533;#&#65533;R&#65533;.&#65533;&#65533;&#65533;&#65533;2(&#65533;&#65533;&#65533;$&#65533;&#65533;&#65533;,&#65533;&#65533;&aR&#65533;&#65533;}&#65533;&#65533;@&#65533;&#65533;9&#65533;&#65533;&#65533;p&#65533;b&#65533;&#65533;9Xd*&#65533;F&#65533;&#65533;&#65533;&#65533;&#65533;Nj&#65533;&#65533;&#65533;&#602;&#65533;&#38670;&#65533;&#65533;D(&#65533;0iQ&#65533;&#65533;g&#65533;)&#65533;&#65533;&#65533;&#65533;<&#65533;k&#65533;&#65533;@$g&#65533;&#65533;&#65533;NrA&#65533;&#65533;
&#65533;N&#65533;&#65533;&#65533;&#1102;)&#65533;&#65533;&#65533;&#65533;eQ&#65533;&#65533;8@&#30522;&#65533;&#65533;Y&#65533;(&#65533;&#65533;QJ&#65533;M#&#65533;*&#65533;&#65533;&#613;q:&#65533;@&#65533;&#65533;r&#65533;&#65533;&#65533;&#65533;&#65533;&#65533;JEWq&#65533;&#65533;)E&#65533;&#65533;&#65533;
|,&#65533;&#65533;&#65533;h&#65533;&#65533;&#65533;,&#65533;V(4&#65533;j(,&#65533;2p&#65533;&#65533;&#65533;e&#65533;B&#65533;@ &#65533;pY&#65533;r&#65533;DF1`&#65533;&#65533;E^(&#65533;&#65533;&#65533;&#65533;*&#65533;&#65533;&#65533;K&&#65533;&#65533;&#65533;h&#65533;&#65533;(d&#65533;7&#65533;&#65533;Ykkbk!&#65533;&#65533;&#65533;&#65533;DZ&#65533;&#65533;&#1769;&#65533;N&#65533;&#1347;&#65533;&#65533;&#65533;&#65533;@&#65533;&#65533;S&#65533;@p&#65533;CxR&#65533;&#65533;S&#65533;@X&#65533;kKT&#65533;Q&#65533;d&#65533;&#65533;&#65533;b&#65533;~V&#1773;&#65533;&#65533;&#65533;&#65533;&#65533;&#65533;&#65533;&#178;&#65533;&#65533;ba&#65533;&#65533;&#65533;&#1813;y&#65533;Oq&#65533;ad`&#65533;&#65533;.&#1538;|&#65533;&#65533;g&#65533;,^&#65533;&#65533;-,&#65533;&#65533;B&#65533;&#301;ln|&#65533;C/dab.-d&#65533;&#65533;&#899;&#65533;&#65533;&#65533;&#65533;&#65533;&#65533;J&#65533;D4.&#65533;I/HB&#65533;r&#65533;&#65533;Z&#65533;&#65533;&#8366;$&#65533;2&#65533;&#65533;^&#61762;&#65533;&#65533;Z&#65533;&#65533;&#65533;&#65533;0xD(&#65533;&#65533;98@3<f<&#65533;^&#65533;=&#65533;(d&#65533;&#65533;E &#1722;&#65533;aA&#65533;\&#65533; &#65533;&#65533;&#870;&#65533;~&#65533;&#65533;&#65533;&#65533;-&#65533;&#65533;C&#65533;&#65533;&#65533;xb &#65533;L
&#65533;,&#65533;@x&#65533;D&#65533;&#65533;&#65533;-&#65533;&#65533;&#65533;&#65533;P&#65533;LOV&#65533;&#65533;&#65533;&#65533;&#65533;&#65533;&#65533;&#65533;&#65533;hn &#65533;&#65533;&#65533;&#65533;&#65533;&#65533;@&#65533;(&#65533;&#65533;&#65533;U&#65533;n&#65533;!_%&#65533;8x&#65533;RJ&#65533;&#65533;B&#944;&#65533;F6&#65533;&#65533;&#65533;&#1178;&#682;&#65533;&#65533;M=~&#65533;&#65533;\&#65533;BfC&#65533;&#65533;]&#65533;J&#65533;&#65533;&#65533;&#899;0&#65533;&#65533;	&#65533;&#65533;&#65533;&#65533;&#65533;&#1494;,5&#65533;&#65533;z&#65533;D|&#65533;&#65533;&#65533;&#65533;S&#65533;&#65533;&#65533;&#65533;&#65533;&#65533;&#858;&#65533;&#65533;&#65533;>&#65533;&#65533;-&#65533;]D&#65533;&#65533;f&#65533;&#65533;h&#65533;<&#65533;&#65533;F&#65533;H&#65533;&#65533;&#65533;p&#65533;&#65533;&#65533;&#65533;&#832;&#65533;aX&#65533;&#65533;&#65533;K>&#65533;&#65533;,&#65533;&#65533;4uAZ&#65533;&#65533;5&#65533;&#65533;	&#65533;)&#65533;&#65533;&#65533; &#65533;&#65533;&#65533;)&#65533;&#65533;mM&#65533;&#65533;	&#65533;W&#65533;=IK&#65533;&#65533;@&#65533;l&#65533;&#65533;<#;U+.&#65533;^MJ&#65533;&#65533;,&#65533;@9zm&#65533;&#65533;6|&#65533;R&#65533;&#65533;J&#65533;&#65533;&#65533;c	&#65533;&#65533;D &#65533;&#65533;1&#65533;*C
&#65533;B&#65533;&#1104;&#65533;,9+&#65533;C&#65533;N&#632;&#65533;/x&#65533;<&#65533;3&#768;&#65533;z&#65533;2H&#65533;D&#65533;/&#65533;&#65533;B&#65533;&#65533;:&#65533;6&#65533;&#65533;&#65533;3&#65533;DJ1CG&#65533;&#65533;&#65533;&#65533;"&#9258;G=A5-&#65533;&#65533;f&#65533;$&#65533;DD&#65533;w&#65533;Ao^	&#65533;&#65533;&#65533;9u&#65533;P&#189;&#65533;&#65533;9\&#65533;9&#65533;@&#65533;&#65533;&#65533;&#65533;&#65533;+k&#65533;gQnX|&#65533;&#65533;
&#65533;&#65533;S<n<&#65533;]&#65533;B(`&#65533;&#65533;p&#65533;`&#65533;J&#65533;&#1758;J&#65533;G-1&#65533;&#65533;63&#65533;&#65533;oq<&#65533;&#65533;a&#65533;&#65533;&#65533;
X&#65533;&#65533;&#65533;&#65533;&#65533;^&#65533;:&#65533;&#65533;&#65533;]&#65533;=&#65533;&#65533;&#65533;&#65533;&#65533;W8&#65533;3&#65533;&#65533;(8@&#65533;&#65533;&#65533;&#65533;&#65533;8&#1011;&#65533;&#65533;u8Hk&#65533;&#65533;/&#65533;&#65533;&#65533;u_&#65533;&#65533;=&#65533;&#65533;&#65533;

&#65533;!&#65533;&#65533;9&#65533;C&#54383;&#65533;&#65533;&#65533;j&#65533;3&#65533;6&#65533;E&#65533;&#158;6&#65533;g&#65533;&#65533;ZK&#65533;&#65533; ;&#65533;:t&#65533;&#65533;&#65533;m&#65533;&#65533;@:`@ B&#65533;L@&#65533;&#65533;&#65533;&#65533;dQ&#65533;&#65533;=5&#65533;P&#65533;t&#65533;&#65533;&#65533;'&#65533;&#65533;h&#65533;f&#65533;A&#65533;"&#65533;N&#65533;&#65533;^n&#65533;&#65533;D,&#65533;&#65533;FZ,x&#65533;&#65533;&#793;5.&#65533;gT&#65533;&#65533;D1&#65533;&#65533;&#65533;&#65533;6&#65533;\&#65533;=&#65533;&#65533;I!&#65533;&#65533;&#65533;&#65533;0/e&#65533;&#65533;&#65533;&#65533;e&#65533;&#65533;&#65533;D(@(C&#65533;3&#65533;@< H&#65533;*&#65533;&#65533;0&#65533;&#65533;0&#1795;2$&#65533;@&#65533;&#65533;&#65533;*&#65533;&#65533;&#65533;a&#65533;&#65533;&#65533;=&#65533;&#65533;&#65533;#pC/&#65533;7&#65533;@P&#65533;uZ&#65533;&#65533;&#65533;*&#65533;px&#65533;g+C(&#65533;B
&#65533;&#65533;1C&#65533;&#774;&#65533;&#65533;<&#65533;&#65533;/&#65533;@1(&#65533;p&#65533;&#65533;<&#65533;@o:&#65533;!<&#65533;&#65533;&#65533;!&#65533;
&#65533;&#1358;D&#65533;&#65533;
w&#65533;&#65533;$&#65533; &#65533;A&#65533;pP&#65533;&#65533;&#65533;&#65533;&#65533;&#65533;@&#65533;@j&#65533;&#65533;h@G1Y<&#65533;zP&#65533;&#1541;J&#65533;&#65533;n*&#65533;&#65533;B&#65533;&#65533;,!&#65533;&#65533;&#65533;&#65533;&#65533;m5&#65533;w7&#65533;&#65533;&#65533;$&#65533;&#65533;{&#757;\d&#65533;%6&#65533;1&#65533;&#65533;&#65533;&#65533;&#193;&#65533;<&#65533;Brh&#65533;i&#65533;
l
&#65533;@t@P&#65533;@/x&#65533;.<&#65533;&#65533;*&#65533;&#65533;'&#65533;&#65533;+&#65533;'&#65533;*&#65533;&#65533;9&#65533;&#65533;l5&#65533;&#65533;&#65533;=&#65533;&#65533;I&#65533;&#65533;&#247;&#65533;&#65533;&#65533;X&#65533;[&#65533;&#65533;6&#65533;&#65533;6&#65533;&#65533;f&#15730;@(&#65533;&#65533;&#65533;F!%&#65533;&#65533;&#65533;0&#65533;70&#65533;&#65533;&#65533;E1&#65533;:&#1027;=1A#T@&#65533;&#65533;&#65533;&#65533;&#65533;&#65533;w8&#65533;&#65533;pT&#65533;&#65533;&#65533;p&#65533;R&#65533;&#65533;_&#65533;{&#65533;J.&#65533;g&#65533;&#65533;C&#65533;&#65533;&#65533;&#65533;C&#65533;3Muu&#65533;ywT&#65533;&#65533;p&#65533;&#65533;&#65533;&#65533;@&#65533;&#65533;&#65533;&#65533;fz&#65533;#4&#65533;&#65533;~z|&#65533;&#65533;&#65533;&#65533;CW#&#65533;&#65533;*&#65533;7`[&#65533;&#65533;&#65533;7&#65533;&#65533;8&#1717;9&#65533;&#65533;n&#65533;&#65533;&#65533;q&#65533;B&#65533;&#65533;P&#65533;j/|2&#65533;P&#65533;s&#65533;A	|&#65533;H,&#65533;&#65533;dG<&#65533;K&#65533;&#65533;3&#65533;_v\&#65533;E&#65533;B&#65533;C&#65533;.&#65533;&#65533;&#65533;&#65533;&#65533;&#1200;W&#65533;R&#65533;&#65533;D&#65533;&#65533;\}&#65533;&#65533;&#65533;N&#65533;$c&#65533;Vx@&#258;&#65533;v&#65533;&#65533;&#65533;P!d&#65533;&#257;&#65533;&#65533;-LM'&#65533;+*?yU8&#65533;&#65533;&#65533;&#65533;&#65533;&#65533;&#65533;<0&#65533;;\&#65533;NW),&#65533;&#65533;*B	&#65533;&#65533;&#65533;F&#65533;
.&#65533;C,L{&#65533;&#65533;zx&#65533;&#65533;&#65533;)&#65533;&#65533;&#65533;&#65533;&#65533;&#65533;C&#65533;!7&#65533;&#65533;<&#65533;&#65533;&#65533;&#65533;(&#65533;&#65533;&#1987;_&#65533;s\&#65533;&#65533;&#65533;&#65533;&#65533;>&#65533;&#65533;D&#1589;E4&#65533;&#65533;(@&#65533; &#65533;.&#65533;&#65533;4Z&#65533;&#65533;&#65533;&#65533;j@6&#65533;B&#65533;&#65533;]K&#65533;988&#65533;&#65533;&#65533;C-P0=&#65533;@6 &#65533;&#65533;&#320;<O8&#65533;_o\+C&#65533;C&#65533;&#65533;&#238;&#65533;&#65533;&#65533;&#65533;&#65533;&#65533;<
&#815;&#65533;^(@&#65533;@&&#65533;&#65533;9&#65533;d0&#65533;&#65533;&#65533;&#65533;&#65533;B&#65533;+&#65533;&#65533;a&#65533;t!&#65533;p&#65533;&#65533;&#65533;&#65533;&#65533;@&#65533;&#65533;&#531;W&#65533;&#65533;&#65533;-&#65533;&#65533;&#65533;&#65533;&#65533;&#65533;&#65533;.&#65533;04dJM(*T&#65533;&#65533;Ic&#65533;x&#65533;&#65533;a&#65533;G9d&#65533;0&#65533;i&#65533;&#65533;&#65533;&#65533;1&#65533;:&#65533;&#65533;&#65533;&#65533;5&#65533;f&#1402;&#65533;kW&#65533;&#65533;d&#65533;q&#65533;&#65533;&#65533;?X&#65533;&#32994;&#65533;&#65533;?~T&#65533;&#65533;&#65533;!k&#65533;&#65533;(w&#65533;&#1833;&#65533;&#65533;&#955;!C&#65533;9y&#300;&#65533;&#165;w&#65533;&#65533;&#65533;9~&#65533;!&#65533;&#272;&#65533;&#65533;&#65533;&#65533;&#65533;?&#65533;&#65533;7z4&#65533;&#1186;&#65533;S&#65533;&#65533;&#65533;%B&#65533;#&#65533;.&#65533;&#65533;&#65533;-&#65533;&#65533;."J4'oA&#378;&#266;Q`&#65533;,&#65533;&#65533;>]&#65533;&#65533;&#65533;Z&#65533;&#65533;&#65533;^B&#65533;98&#65533;34&#1190;C&#65533;>&#65533;@3&#65533;>&#65533;&#65533;&#65533;0=4

p&#65533;&#65533;E&#65533;yt&#65533;&#65533;>&#65533;;(&#65533;&#65533;&#65533;&#65533; &#65533;&#65533;a#&#1177;!&#65533;&B(&#65533;F"&#65533;$J&#65533;&#65533;F1&#65533;&#65533;&#65533;)&#65533;&#65533;&#65533;@&#65533;Y&#65533;I&#65533;&#65533;B&#65533;&#65533;88*"&#65533;a&#65533;g&#65533;&#65533;&#65533;K*&#65533;&#65533;,&#65533;+n&#65533;1D&#65533;&#65533;&#65533;
&#65533;&#65533;&#65533;t&#65533;&#65533;J&#65533;&#65533;&#65533;P&#65533;1b<&#65533;&#65533;I&#65533;&#65533;&#65533;K&#65533;'&#756;&#65533;&b&#65533;&#65533;&#65533;&#65533;&#65533;,2&#65533;&#65533;&#65533;&#65533;X&#65533;A%|&#65533;&#65533;&#65533;Y&9&#65533;{&#65533;;&#65533;&#65533;&#65533;&#65533;&#65533;a&#65533;^te&#65533;]`c7B(&#65533;M<&#65533;v1&#65533;&#65533;&#65533;&#139;&#65533;&#65533;NX&#65533;H^&#65533;&#65533;&#65533;x&#65533;&#65533;&#65533;3g{&#65533;&#65533;Z &#65533;&#65533;&#65533;&#65533;dPFaU&#65533;<h&#65533;B&#65533;$&#65533;)&#65533;&#65533;&#65533;&#65533;"&#65533;?&#1195;v]:(&#65533;B&#65533;&#65533;&#65533;Q&#65533;&#65533;tL&#457;,J'&#65533;U&#65533;&#609;&#65533;&#65533;f!)^"(A&#65533;j&#65533;%&#65533;&#65533;&#65533;a&#65533;b&#65533;&#65533;	+)&#65533;&#65533;b~#Ad&#65533;&#65533;&#65533;b&#65533;&#65533;y X(&#65533;&#65533;&#65533;&#65533;Lf&#65533;&#65533;R&#65533;&#65533;+v&#65533;&#65533;&L&#65533;&#65533;&#1848;[&#65533;&#468;&#65533;z&#65533;&#65533;0&#65533;j&#859;-&#65533;&#65533;4&#65533;&#65533;kj&#65533;&#65533;.C&#65533;&#65533;&#65533;"&#65533;&#65533;&#34476;|K&#65533;?&#65533;&#65533;s&#65533;p`&#65533;&vIBbd&#65533;g&#65533;jF&#52319;&#65533;&#65533;I&#65533;RBxsA&#65533;&#65533;,&#65533;T&#65533;#D	"&#65533;N&#65533;'e&#65533;-UN&#65533;e&#65533;&#65533;&#65533;{ FE&#65533;&#65533;t:b`	&#65533;d&#65533;&#65533;&#65533;G&#65533;&#928;&#65533;i&#1248;&#65533;|&#65533;U&#65533;&#65533;&#65533;0&#8310;&#65533;i&#65533;F&#65533;&#1607;BO&#65533;&#65533;&#65533;&#65533;&#65533;hpo&#65533;&#65533;&#65533;=&#65533;nh&#65533;&#65533;8X(&#65533;&p&#65533;&#65533;_y5$QD&#513;&#65533;F<`@(&#65533;&#777;&#65533;&#65533;&#65533;&#553;'&#65533;&#65533;
##d&#65533; &#65533;y&#65533;x&#65533;&#65533;m0&#65533;&#65533;&#178;e&#65533;&#65533;&#65533;*mC&#65533;%l&#65533;&#65533;nh&#65533;&#65533;L02&#65533;^fV&#65533;?Xle&#65533;Okb&#65533;P&#65533;ln&#272;G&#1102;&#65533;&#65533;&#65533;@&#65533;2@0	n&#65533;@9k&#65533;0d&#65533;P&#65533;&&#65533; .`&#65533;yl&#65533;(&#65533;&#1025;&#65533;&#65533;&#65533;&#65533;&#65533;&#65533;&&#65533;D&#65533;&#65533;n&#65533;)K&#65533;	DXV&#65533;`&#65533;&#65533;h	"P&#65533;*P&#65533;l&#65533;5!&#65533;Q"p&#65533;
&#65533;&#65533;S&#65533;&#65533;&#65533;!&#65533;x&#65533;[&#65533;o&#65533;&#65533;C	=V&#65533;&#65533;&#65533;&#65533;@&#65533;	&#65533;40&#65533;&#65533;&#65533;&#65533;1&#65533;&#65533;&#65533;D&#65533;&#65533;H&#65533;OS&#65533;&#65533;&#65533;&#65533;6&#65533;t w*j&#65533;&#65533;u(&#65533;=&#65533;&#65533;D&#65533;oED&#65533;&#65533;z8&#65533;&#65533;C]&#65533;k&#65533;,&#65533;Ax&#299;$@&#65533;&#65533;[&#65533;@&#65533; J&#65533;='8&#65533;&81GO&#65533;&#65533;0&#65533;a42?&#65533;'&#65533;@&#65533;G&#65533;&#65533;R&#65533;&#65533;&#65533;&#65533;,27&#65533;@&#65533;&#65533;&#65533;^&#65533;0&#65533;"&#65533;&#65533;&#65533;&#65533;L&#65533;!&#65533;C&#65533;&#65533;&#65533;p&#65533;q e4&#65533;&#65533;C1&#65533;&#65533;&#65533;&#65533;BAB;&#65533;&#65533;?7`&#65533;*b&#1732;N&#65533;&#65533;dP&#65533;$&#65533;&#65533;M@&#65533;Q)s&#1286;&#65533;&#65533;&#65533;&#65533;m&#65533;&&#65533;Ar&#65533;&#65533;2&#65533;R$(&#65533;&#65533;&#65533;&#65533;&#65533;&#65533;&#65533;.&#65533;&#65533;;,&#65533;#@8&#65533;N^&#65533;@&#65533;&#65533;&#448;&#65533;&#65533;&#65533;&#1336;&#65533;&#65533;[l&#65533;@QX"&#65533;gxgs&#65533;&#65533;&#65533;B&#65533;&#65533;&#65533;&#65533;&#1538;<&#65533;&#65533;!&#65533;C&#1792;)X&#65533;&#65533;&#65533;&#65533;&#65533;&#65533;X&#65533;U&#65533;&#65533;&#65533;&#65533;&#65533;&#65533;&#65533;c&#65533;h(&#65533;&#65533;&#65533;M&#65533;H&#65533;&#65533;U&#65533;_&#65533;&#65533;E&#65533;&#65533;&#65533;&#65533;54&#65533;A,N\&#65533;JT{2a&#65533;
&#65533;&#65533;E&#65533;&#65533;&#65533;&#1129;G&#65533;&#65533;#b!(]&#65533;&#65533;Ihj&#65533;C&#65533;lj&#65533;&#65533;_/&#65533;i&#65533; R!+&#65533;&#65533;&#65533;&#65533;;j&#65533;8&#65533;i'<1&#65533;;&#65533;&#65533;j&#65533;&#65533;lp&#65533;K2&#65533;Y&#1618;=':&#65533;.@&#1040;&#65533;d&#65533;&#65533;&#65533;&#65533;.0S&#65533;&#65533;6&#65533;&#65533;&#65533;&#833;"&#65533;&#65533;&#65533;&#65533;q/&#65533;&#65533;KZ&#65533;mDH&#65533;}Y&#65533;&#65533;&#65533;&#65533;&#65533;&#65533;% |&#65533;aG&#65533;@8`,&#65533;&#65533;L`&#65533;W&#65533;&#65533;&#65533;&#65533;&#65533;=l&#65533;&#65533;1&#65533;:&#65533;&#65533;&#65533;9*&#65533;$&#65533;<&#65533;%<&#65533;
d&#65533;ae&#65533;&#65533;hHCe&#65533;B&#65533;
&#65533;A&#65533;&#65533;S&#65533;&#65533;&#65533;&#65533;&#65533;]&#65533;AJR&#65533;A&#65533;&#65533;&#65533;_&#65533;!&#65533;&#65533;a&#65533; KK`&#65533;c&#65533;c&#65533;q&#65533;x&#65533;&#65533;E&#65533;0&#65533;&#65533;&#65533;&#548;&#1550;N;<&#65533;4&#65533;&#65533;&#65533;8&#65533;&#65533;&#65533;&#65533;7V&#756;(&#65533;&#65533;-.&#65533;1J&#65533;N&#65533;&#65533;&#65533;&#65533;N&#65533;&#65533;vN&#65533;&#65533;&#65533;By&#65533;&#418;&#65533;`BZg&#65533;p(#&#65533;GDk&#65533;&#65533;K&#65533;SV&#65533;DA&#65533;&#65533;2&#65533;&#65533;&#65533;x&#65533;&#65533;&#65533;q&#65533;JXF|_]&#65533;&#65533;&#65533;%B
&#65533;&#65533;%&#65533;`Tx&#65533;# &#65533;Y&#65533;%FY0hD#&#65533;q&#65533;k&#65533;&#65533;Q_&#65533;_&#65533;";-&#65533;A`a&#65533;&#65533;D+Z&#65533;&#65533;&#65533;XC5?&n&#65533;&#65533;T&#65533;&#65533;&#65533;&#58400;	&#65533;v&#65533;9P&#65533;v&#65533;&#65533;n(T0@&#65533;&#65533; %&#65533;\b(&#627;p&#65533;I&#65533;!
t&#65533;&#65533;&#65533;~&#65533;&#65533;C&#65533;r
&PQd&#65533;4&#65533;&#65533;l-w&#65533;&#65533;p,&#65533;21&#65533;&#65533;X&#65533;&#65533;	&#65533;b3&#65533;#zA&#65533;Z d#&#65533;&#65533;&#65533;P&#65533;,&#65533;&#65533;f>&#65533;&#65533;&#65533;&#65533;x&#65533;q&#65533;&#65533;N&#65533;&#65533;Njv&#65533;&#1562;c&#65533;&#65533;&#18855;J&#65533;&#65533;z&#65533;e<B&#65533;nQ'e0&#65533;&#65533;&#65533;&#65533;&#65533;&#1537;&#65533;&#65533;jV!	J&#65533;&#65533;R&#65533;&#65533;&#65533;5&#65533;&#1710;&#65533;&#65533;&#65533;&#65533;&#65533;&#65533;~&#65533;&#65533;	&#65533;cxS&#65533;&#65533;M&#65533;y&#65533;\F&#65533;&#65533;Q&#65533;m&#65533;
P&#65533;&#65533;&#65533;N&#65533;A&#65533;&#65533;E&#65533;&#65533;V1&#65533;&#65533;;&#65533;_\&#65533;KrSU&#65533;x@W&#1089;&#65533;L&#65533;	&#65533;&#65533;[(&#65533;-&#65533;5&#882;H&#65533;&#65533;hAI>&#65533;&#65533;&#65533;:/ &#65533;&#65533;8&#65533;&#65533;&#65533;&#177;S0&#65533;h&#65533;&#65533;.&#65533;&#65533;&#65533;X0&#65533;&#65533;&#65533;&#65533;g&#65533;:&#65533;&#65533;&#65533;b&#65533;B&#664;:&#65533;&#65533;&#65533;&#65533;&#65533;(&#65533;&#65533;M&#65533;&#65533;&#65533;erN&#65533;p.&#65533;f&#65533;&#65533;PK&#65533;&#65533;b@>&#65533;&#65533;&#65533;&#65533;z&#65533;E&#65533;#wn#p&#65533;&#65533;&#65533;&#65533;&#65533;&#65533;&#65533;&#65533;&#65533;&#65533;P&#65533;&#65533;pa&#65533;&#65533;&`\&#20513;va&#65533;&#65533;&#65533;t&#65533;#&#65533;	&#65533;&#65533;o&#65533;&#65533;&#65533;Xj&#65533;&#65533;@h&#65533;&#65533;pl&#65533; &#65533;&#65533;&#65533;n&#65533;&#65533;&#65533;&#65533;&#65533;&#65533;&#65533;j"&#138;*&#65533;6o@&#272;&#65533;:`&#65533;A&#65533;&#65533;8&#65533;fnp&#65533;&#65533;D&#65533;&#65533;&#65533;\oqJU&#65533;a2&#65533;{+'&#65533;&#65533;BA&#65533;&#65533;&#65533;&#65533;&#65533;B&#65533;&#65533;!&#65533;JcY&#65533;B&#65533;&#65533;b,&#514;,^@&#65533;&#65533;&#532;,C&#65533;&#65533;a&#65533;g
f&#65533;(~&#65533;P&#65533;&#65533;&#65533;&#65533;A&#65533;&#65533;,&#166;&#65533;&#65533;&#65533;&#65533;&#9730;R&#65533;&#65533;&#65533;APh`!J@~Ni&#65533;<&#65533;d&#65533;`&#65533;&#65533;$&#65533;4&#65533;j&#65533;BA1&#65533;&#65533;Eb`&#65533;-&#874;&#65533;1&#65533;j&#65533;&#286;&#65533;&#65533;&#65533;&#65533;?4&#65533;hX &#65533;&#65533;&#65533;&#65533;6&#65533;
&#65533;E&#65533;&#65533;D&#65533;&#65533;&#65533;`&#65533;@&#65533;7VeU&#65533;&#65533;7j&#65533;9J&#65533;&#1150;&#65533;k&#65533;K&#65533;o&#65533;&#65533;&#65533;FR&#65533;&#65533;G&#65533;&#65533;&#65533;p&#65533;&#65533;p&#65533;&#65533;M&#1694;&#65533;H&#65533;d&#65533;(|j`&#65533;&#65533;B`6 &#65533;&#65533;&#65533;&#65533;c&#65533;!&#65533;&#65533;&#65533;&#65533;j&#65533;6@D&#65533;&#65533;& mp&#65533;&#65533;&#65533;q&#65533;&#65533;&#65533;M&#65533;&#65533;&#65533;&#65533;&#65533;&#65533;&#65533;&#65533;&#65533;&#65533;`!<P@q4&#65533;a4&#160;&#65533;hFC&#65533;&#65533;y&#65533;Ax' &#65533;&#65533;&#65533;&#65533;fi%
B&#65533;&#303;&#65533;&#65533;&#65533;&#65533;O&#65533;&#65533;LG2H2j&#65533;&#65533;&#65533;&#65533;&#65533;&#65533;!&#65533;&&#65533;bF&#65533;&#65533;&#65533;&&#65533;*&#65533;&#65533;dm&#65533;&#132;&#65533;&#65533;Oj0I&#65533; &#65533;M&#65533;&#65533;&#65533;e2D2&#65533;&#65533;&#65533; &#65533;X:l&#65533;E&#65533;A&#65533;&#65533;4&#65533;&#65533;&#65533;&#65533;V&#65533;R&#65533;&#65533;7&#65533;%U&#65533;n&#65533;Cz#&#65533;&#65533;&#65533;7|&#65533;&#1643;7&#65533;+&#65533;vm&#65533;&#65533;0&#65533;&#65533;o&#65533;R@&#65533;&#65533;$`&#676;&#65533;&#65533;^&#65533;&#65533;&#65533;&#65533;&#65533;&#65533;oF&O#'&#65533;&#65533;2$y*$&#65533;(8R|Z&#65533;H@&#65533;&#65533;&#65533;p&#65533;6 D&#65533;&#65533;`&#65533;h&#65533;`& &#65533;T&#65533;&#65533;&#65533;&#65533;&#65533;*+p&#65533;&#65533;R%j&#65533;@PBGAf!&#65533;&#65533;&#65533;4&#65533;&#65533;&#65533;21+3&#65533;;< &#65533;&#65533;,&#65533;Ra2&#65533;&#65533;f&#599;&#65533;&#65533;zB&#65533;-E&#65533;&#65533;&#65533;&#65533;&#65533;&#65533;&#65533;V@&#65533;&#65533;<&#65533;d&#65533;&#65533;(&#65533;h&#65533;Z&#65533;.&#65533;&#65533;&#65533;&#1042;&#65533;_&#65533;&#65533;&#65533;$N&#65533;n&#65533;r&&#65533;&#65533;&#896;hCp&#65533;!&#65533;&#65533;EQ&#65533;&#65533;@&#65533;&#65533;&#65533;h&#65533;bU&#65533;Wj&#65533;p&#65533;&#65533;H&#65533;&#65533;&#65533;'6&#65533;k&#65533;&#65533;
2 &#65533;k&#65533;oNAh&#65533;&#65533;s	\J&#65533; "&#65533;s
_i&#65533;&#65533;&#65533;<@
&#492;F,RFhd#o&#65533;-&#65533;&#65533;z
${&#65533;&#65533;(&#808;&#65533;P&#65533;&#65533;&#65533;be$7&#65533;6 ;^!&#65533;&#65533;X&#65533;&#65533;v@&#65533;p>&#65533;&#65533;da(&#65533;GdN1UH&#65533;J`&#65533;P&#65533;&#65533;&#65533;!~ &#65533;L#&#65533;"&#65533;&#65533;,&`&#65533;&#65533;b!&#586;!>&#65533;&#65533;r8.&#65533;Cm'pB-i&#65533;D&#65533;&#65533;&#65533;&#65533;a&#65533;0&#65533;&#65533;&#65533;Ij&#65533;!&#65533;&#65533;@<#2&#65533;chC&#65533;&#65533;d`&#65533;'c&#65533;&#65533;&#65533;&#65533;&#342;&#65533;&#65533;&#65533;t(s&#65533;&#65533;&#65533;&#65533;&#65533;&#65533;&&#65533;&#65533;>s&#65533;&#65533;&#65533;6&#65533;`&#65533;&#65533;	*&#65533;&#65533;&#65533;&#65533;&#65533;`&#65533;"&#65533;*&#65533;Ex&#65533;(&#65533;(&#65533;&#65533;+&#65533;Ru&#65533;
o&#65533;&#65533;&#65533;&#65533;2&#65533;F&#65533;&#65533;&#65533;K
&#65533;&#65533;9&#65533;s&#65533;
&#65533;( &#65533;a&#65533;&#65533;a&#65533;l#&#65533;S&#65533;Br&#65533;&#65533;&#65533;2&#65533;[&#65533;J&#65533;!|&#65533;IV:U;"&#65533;^&#65533;<&#65533;&&#65533;Su	D@&#65533;&#65533;&#65533;&#65533;&#65533;N
?&#65533;Gz&#65533;&#65533;&#65533;&#65533;&#65533;
&#65533;WTDA&#65533;&#65533;&#65533;&#65533;X&#65533;&#65533;P&#65533;&#65533;jVaBab&#65533;&#65533;&#65533;!+&#65533;&#65533;UB Ud&#65533;f&#65533;&#65533;@-&#65533;LE&#65533;u&#65533;V4 &#65533;s&#65533;&#65533;b&#65533;5FQ`f&#65533;KB!&#65533;&#65533;&&#65533;&#65533;2p&#65533;&#65533;pI&#65533;&#65533;N&#65533;&#65533;&#65533;&#65533;&#65533;2&#65533;N&#65533;F&#65533;&#224;X&#65533;,j&#65533;&#65533;a&#65533;D&#65533;$,&#65533;&#65533;h&#65533;^&#65533;6&#65533;&#65533;4U&#65533;&#65533;6pE<fa&#65533;&#65533;Q	&#65533;&#65533;	&#65533;	&#65533;!&#65533;&#65533;`X&#65533;Mo U&#65533;k&#65533;-&#65533;FeF "u
kIh&#65533;K"&#65533;P) &#65533;:&#65533;&#65533;&#65533;&&#65533;&&#65533;b&#65533;*&#65533;F!'$&#65533;6$&#65533;&#65533;&#65533;b&#65533;Fr$;&#65533;S&#65533;&#65533;"&#65533; &#65533;&#65533;mPu&#65533;2&#65533;&#65533;ROT5&#65533;&#65533;$rE&#65533;&#65533;&#65533;h&#65533;]&#65533;QEs&#65533;AD 	 &#65533;JG&#65533;&#65533;*3qD&#65533;&#65533;a&#65533;ab&#65533;&#65533;a&#65533;U |j&#65533;6Gp [U&#65533;tbD+&#65533;&#65533;&#65533;&#65533;&#65533;&#65533;V44&#1423;Yc&#65533;&#65533;&#65533;&#65533;ft5=&#65533;fa1SiC&#65533;&#65533;I&#65533;~&#65533;.fm&#65533;&#65533;&&#65533;&#65533;h2&#65533;&#65533;Zg&#65533;&#65533;#&#65533;&#65533;&#65533;&#65533;&#65533;&#65533;&#65533;&#65533;*&#65533;&#65533; jB &#65533;q&#65533;&#65533;5&#65533;&[e&#1483;&#65533;f0c&#65533;=j&#2004;&#65533;&#65533;+fR&#65533;&#65533;&#65533;}#&#65533;"&#65533;&#65533;&#65533;&#65533;P!F:&#65533;-P[Y:&#65533;:o&#65533;h&#65533;&#65533;#@&#65533;(&#65533;&#65533;&#65533;jR&#65533;&#65533;|/6O&#65533;#&#65533;&#65533;&#65533;&#65533;$gV&#65533;&#65533;kG&#65533;T&#65533;&#65533;&#65533;&#65533;6/&#65533;~Po&$Xiy&#65533;&#65533;V&#65533;P[&#333;R&#65533;fB&#65533;J 	&#65533;&#65533;R$VO&#65533;&#65533;>&#65533;&#65533; &#65533;8&#65533;)uT@d[M&#65533;&#65533;@
&#1546;&#65533;&#65533;&#65533;UEW&#65533;g&#65533;>&#65533;`u&#65533;6"&#65533;5d&#65533;U&#65533;A)&#65533;&#65533;&#65533;8w&#65533;k&#65533;&#65533;I&#65533;; fs&#65533;(y&#65533;&#65533;&#65533;
5&#65533;1&#65533;&#65533;&#65533;j&#65533;6&#65533;A&#65533;#4&#65533;a5&#65533;&#274;(<&#65533;@&#65533;oX&#65533;O.&#65533;&&#1414;R&#65533;&#65533;&#65533;l
4&#65533;g&#1043;&#65533;&#65533;	&#65533;&#65533;	R*&#65533;z	&#65533;&#1705;&#65533;`&#65533;}&#65533;!@&#65533;^ OP5+b&#65533;3[&#65533;)&#65533;P#&#65533;:u&#65533;&#65533;G#&#65533;&#65533;&#65533;H&#65533; &#65533;&#65533;&#65533;X&#65533;&#65533;&#65533;&#65533;&#65533;R&#65533;R&#65533;b&#65533;f&#65533;LV &#65533;&#65533;9	{T &#65533;|T`Xj+f&#65533;&#65533;&#65533;&#65533;@&#65533;qpe&#65533;	a&#65533;&#65533;h&#65533;+i&#519;&#65533;a&#65533;!&#65533;&#6057;U&#65533;\&#65533;C&#65533;XD&#65533;&#65533;AR&#65533;&#65533;&#65533;&#65533;&#65533;u&#65533;B&#247;&#65533;&#65533;&#1813;&#65533;(-&#65533;*&#65533;6&#65533;Hqa0&#65533;M&#65533;s&#825;3&#611;kb1&#65533;a.&#65533;>Bpl&#65533;&#65533;&#65533;&#65533;&#65533;A+z56D&#65533;Z&#65533;&#65533;&#65533;b:6'< GR&#65533;&#65533;H&#65533;&#65533;c&#65533;@&#65533;&#65533;':B7a&#65533;&#65533;&#65533;&#65533;7&#65533;&#65533;	&#65533;P}kv&#65533;&#65533;pN +4kP#f)"&&#65533;1&#65533;&#65533;&#65533;&&#65533;~&#65533;&#65533;,&#65533;&#65533;a&#65533;&#65533;,<l&#65533;&#65533;/&#65533;S&#65533;&#65533;:&#65533;&#65533;y&#65533;&#65533;&#65533;R&#65533;I|8&#65533;;~&#65533;&#65533;&#65533;&#65533;9&#65533;#&#65533;&>&#65533;@&#65533;&#65533;&V `4&#65533;Ri&#65533;&#65533;KE&#65533;aV_&#65533;&#65533;&#1116;u&#65533;&#65533;j`&#65533;!0d&#65533;~`p"&#65533;&#65533;/\&#65533;%&#65533;&#65533;ZD&#65533;{
Eo&#65533;5&#65533;&#65533;x&#65533;&&#65533;&#65533;!	.&#65533;6&H&#65533;&#65533;&#65533;tC1m&#15176;7&#65533;2&#65533;&#65533;&#65533;&#65533;lc1e&#65533;&#65533;]L&#65533;h&#65533;&#65533;&#65533;&#65533;&#65533;n^Z&#65533;&#1603;2&#1084;&#65533;L`&#65533;a&#65533;&#65533;HI&#65533;E&#65533;aNJ	&#65533; 	&#65533;ah&#65533;&#65533;i&#65533;y3 &#65533;:	S`$`
&#65533;&#1655;&#65533;&#1655;&#65533;&&#65533;&#65533;	b$&#65533;&#65533;&#65533;C`&#65533;r&#65533;&#65533;g&#65533;-&#65533;#O&#65533;,&#65533;*o9\|&#65533;-q&#65533;z&#65533;j&#65533;K&#65533;&#65533;i&#65533;#&#65533;&#65533;&#65533;&#65533;&#65533;$&#65533;&#65533;&#65533;l&#1677;&#65533;&#427;&#65533;&#65533;&#65533;T&#65533;K&#65533;@ &#65533;kb&#65533;&#65533;
+Cb&#65533;&#65533;b&#65533;&#65533;A&#65533;&#65533;HT&#65533;&#689;R&#65533;K&#65533;$ &#65533;`&#65533;+&#65533;&#805;Wa&#65533;&#65533;n&#65533;&#65533;E&#65533;|&#65533;-"&#65533;&#65533;v&#1592;]'&#65533;&#65533;o#T&#1754;&#65533;hfm0&#65533;&#65533;&#65533;&#65533;L&#65533;3&#65533;&#65533;&#65533;e&#65533;&#65533; g6B&#65533;hv&#65533;&#65533;4&#65533;&#65533;j&#65533;&#65533;Ks&#65533;!&#65533;&#65533;&#65533;&#65533;.*&#65533;&#65533;&#65533;h&#65533;&#65533;&#65533;&#65533;&#65533;j"&#65533;&#65533;&#65533;&#65533;&#65533;	&#65533;&#65533;j &#65533;&#65533;&#65533;>&#65533;&#862;&#65533;O&#65533;&#65533;=&#65533;N`&#65533;&#65533;&#1900;&#65533;&#65533;&#65533;&#65533;a&#65533;fC9&#65533;e&#219;M&#65533;gD#&#65533;&#65533;&#65533;&#65533;D.&#65533;&#65533;&#65533;*&#65533;&#65533;=&#65533;&#65533;&#65533;&#65533;v&#1943;S&#65533;R&#65533;'&#65533;>&#65533;&#65533;-&#65533;a&#65533;m&#65533; &#65533;&#65533;&#65533;&#65533;&#65533;&#65533;$&#65533;jV&#65533;&#65533;O&#65533;&#65533;&#65533;lmJ&#65533;RZ&#65533;&#65533;C&#65533;#&#65533;&#65533;R&#65533;&#65533;&#65533;&#65533;~'n &#65533;&#65533;Kot&#65533;&#65533;&#65533;R&#65533;&#65533;E=&#65533;|;&#65533;"C&#65533;[G&#65533;N&#65533;RP9&#65533;&#65533;&#65533;c&#65533;&#21995;&#65533;&#1162;x&#65533;&#65533;&#1041;6~&#65533;&#65533;5&#65533;&&&#65533;&#65533;&#65533;X&#65533;&#65533;4j"&#163;&#65533;&#65533;&HMs&#65533;@\%&#65533;\&#65533;,b&#65533;f&#65533;&#65533;7+	ZS&#65533;&#65533;&#1717;&#709;&#265;%B&#65533;E&#65533;&#65533;%	:.)P`D&#65533;&#65533;'&#65533;N8&#65533;p&#65533;&#65533;'Y&#65533;&#65533;s%&#65533;&#65533;41&#65533;C0`&#65533;,r&#65533;@,{8phHJ&#65533;*&#65533;&#65533;&#65533;&#65533;&#65533;&&#65533;B`"&#65533;&#65533;&#65533;!B&#65533;Z&#65533;&#65533;!X&#65533;*"&#65533;V&#65533;&#65533;&#65533;b&#1118;&#65533;k`&#1848;&#65533;&#65533;&#65533;w&#65533;&#1981;S&#65533;B&#65533;0&#1219;0&#65533;:&#65533;#&#65533;+)Vl&#65533;&#65533;b&#65533;X&#65533;'9V&#65533;&#65533;B&#603;:&#65533;H7&#65533;<D&#65533;d&#65533;ZGC&#65533;&#65533;
&#65533;&#65533;6W&#65533;&#65533;
&#65533;&#65533;&#65533;6g&#65533;&#65533;,&#65533;&#65533;x&#65533;&#65533;&#1189;&#65533;&#65533;4-t&#65533;&#1145;NG7&#65533;p&#65533;&#65533;h&#65533;G&#65533;Dix&#65533;&#65533;&#65533;&#65533;^&#65533;&#568;&#65533;&#65533;z8:&#65533;&#65533;&#1487;&#65533;&#65533;&#65533;&#65533;&#65533;&#65533;4|O&#65533;M&#65533;|&#65533;A&#65533;0&#65533;&#65533;`&#65533;;9
!&#65533;&#65533;&#65533;mg1De&#65533;3&#1810;&#65533;5&#65533;&#65533;0
&#65533; GE&#65533;`&#65533;E&#65533;4$c6&#65533;4RH	&#65533;&#65533;'&#65533;@&#65533;+&#65533;C&#65533;4D&#65533;&#65533;&#65533;&#65533;&#9413;R&#65533;T&#65533;&#65533;L-5&#65533;R=.&#65533;TTz&#65533;`V&#65533;m&#65533;&#65533;Ws&#65533;e&#65533;Yb&#65533;e.&#65533;&#65533;'1&#65533;)&#65533;\&#65533;&#65533;d&#65533;Wyu&#65533;U^&#65533;UT4&#65533;&#65533;I&#65533;Ab&#65533;&#65533;&#65533;X&#65533;&#65533;eCDzYcl&#65533;&#65533;6&#65533;lz&#65533;l&#1216;<&#65533;&#65533;2&#65533;&#65533;&#65533;&#65533;&#65533;&#1284;&#65533;&#65533;&#65533;&#65533;&#65533;!o&#65533;&#65533;&#65533;&#65533;,&#65533;&#65533;0&#65533;3&#65533;=&#65533;M&#65533;&#65533;>G&#65533;(&#65533;&#65533;t&#65533;]&#65533;&#65533;)&#65533;
&#65533;&#65533;&#65533;@&#65533;&#65533;|&#65533;A(&#65533;&#65533;&#65533;&#65533;&#65533;&#65533;2	&#65533;Jw&#65533;4&#65533;|
&#65533;{CC?&#65533;B&#65533;p&#65533;2&#65533;&#65533;M$&#65533;@O>&#65533;dP&#65533;&#1232;9&#65533;`T&#65533;F&#65533;&#65533;&#65533;&#65533;|&#65533;&#65533;&#65533;,CK&#65533;.V$c&#65533;M&#65533;@&#65533;&#65533;#&#65533;&#65533;	&#65533;4dJ1&#65533;SMK&#65533;&#65533;F&#36869;&#65533;&#65533;&#65533;=@5&#65533;R&#65533;E&#65533;&#65533;&#65533;WU&#65533;&#65533;[&#65533;&#65533;&#65533;&#65533;&#65533;&#65533;&#65533;5h&#65533;&#65533;d&#65533;B&#65533;9PCv&#65533;9&#65533;5&#65533;&#65533;&#65533;&#65533;	zr&#65533;&#65533;T&#65533;6vQ&#65533;c&#65533;&#65533;: &#65533;&#65533;=nO&#65533;C&#65533;&#65533;+4&#65533;)&#65533;&#65533;\*&#293;&#65533;&#65533;v*&#65533;&#1100; &#65533;l,&#65533;!&#65533;. NCZ_&#65533;&#65533;&#65533;&&#65533;&#65533;&#65533;9&#65533;0&#65533;6&#65533;&#65533;`&#65533;&#65533;&#65533;i&#65533;<W&#65533;6$0&#65533;y&#65533;(&#65533;:.&#65533;&#65533;&#65533;&#65533;&#65533;&#65533;&#65533;&#65533;&#65533;&#65533;&#65533;&#65533;&#65533;&#65533;&#65533;)&#65533;&#65533;/P&#65533;&#65533;P&#65533;*&#65533;~&#65533;A,&#65533;x!&#65533;<mp&#65533;&#65533;&#65533;"&#65533;_&#65533;#&#65533;,&&#65533;&#65533;]Cr<4&#65533;DcD&#65533;&#65533;&#65533;w&#65533;QG$ &#65533;I0A@&#65533;*a&#65533;$&#65533;*&#65533;&#65533;-&#65533;@&#65533;&#65533;bx!&#65533;&#1068;L9&#65533;z&#65533;@&#65533;LB3&#65533;W&#65533;&#65533;&#65533;&#1289; N3.&#65533;Q%5&#65533;%MT&#65533;K&#65533;&#65533;&#65533;'&#65533;t&#65533;.^&#65533;J_&#65533;&#65533;&#65533;!<&#65533;&#65533;&#65533;&#65533;"f*0&#65533;S&#65533;h&#65533;3&#65533;A&#65533;|&#65533;&#65533;<&7&#65533;&#65533;&#65533;J@&#65533;&#65533;+q&#65533;
&#65533;&#65533;&#65533;&#65533;'.&#65533;&#65533;&#65533;~&#65533;&#65533;&#327;Xt0V&#65533;
&#65533;&#65533;<&#65533;xD	4&#65533;&#65533;X&#65533;&#65533;&#65533;&#65533;N&#65533;&#65533;&#65533;F8&#935;\&#65533;&#65533;&#65533;&#65533;
&#65533;@&#65533;&#65533;C&#65533;(&#65533;p#&#65533;_&#65533;Wk&#65533;w&#65533;&#65533;4D_&#65533;&#65533;:&#65533;&#65533;0&#65533;9&#65533;&#65533;Sk&#65533;&#65533;a|&#65533; &#65533;&#65533;&#65533;O&#65533;&#65533;kD:&#65533;&#65533;&#65533;$!&#65533;&#65533;+&#65533;t&#65533;&#65533;&#847;~5&#65533;	|6&#65533;'&#65533;#J&#65533;K&#65533;O)&#65533;&#65533;D]R T~&#65533;&#65533;&#65533;h&#65533;L4\&#65533;R&#65533;&#65533;&#65533;&#65533;i@qZ&#65533;&#65533;B&#65533;&#65533;-t&#65533;&#65533;]&#65533;TB&#65533;t&#65533;*&#65533;h&#65533;,n#Yl&#65533;!~&#65533;L&#65533;O &#65533;b>&#65533;d,u&#65533;|&#65533;M&#65533;&#65533;&#65533;!s&#65533;&#65533;J&#65533;&#65533;&#65533;l&#65533;&#65533;&J&#65533;>&#65533;b&#65533;&#65533;&#65533;+~&#65533;#&#186;&#65533;E&#65533;&#65533;E&#65533;}&#65533;&#65533;y,
R&#65533;&#65533;&#65533;) &#65533;&#65533;&#65533;=&#1928;&#65533;&#65533;&#65533;&#65533;&#65533;&#65533;~(&#285;^&#65533;x&#65533;XEC&#65533;&#65533;!&#65533;&#65533;B&#65533;&#65533;&#581;
&#65533;EXI&#65533;'&#65533;&#65533;&#65533;w&#65533;\R/FY&#65533;3&#65533;&#65533;&#65533;&#65533;"<4@|&#65533;&#65533;@&#65533;[&#65533;&#65533;)5&#1425;4$$#x&#65533;T&#65533;&#65533;$&#5078;lEa&#65533;&#65533;&#65533;&#65533;t&#65533;&#65533;s&#65533;\>&#65533;&#65533;@5&#65533;g&#65533;G&#65533;&#65533;2&#941;&#65533;jG;&#65533;&#65533;&#65533;&#65533;&#65533;4&#65533;m
&#65533;,&#65533;&#65533;$k&#65533;I&#65533;&#1516;S&#65533;&#65533;&#65533;&#65533;&#65533;&#65533;8G&#65533;&#786;&#65533;#N&#65533;e&#65533;&#65533;I&#65533;_&#65533;1C&#65533;T-@&#65533;&#65533;&#65533;&#65533;
&#65533;&#65533;&#65533;&#65533;jf&#65533;&#65533;&#65533;&?@2j&#65533;&#65533;Bq&#65533;&#65533;&#65533;5&#65533;H&#65533;&#605;&#65533;r&#65533;&#65533;Uc&#65533;&#65533;?&#288; &#65533;&#65533;G&#65533;&#65533;e&#65533;@&#65533;Q@,&#65533;&#6035;&#65533;&#65533;&#65533;&#65533;y&#65533;&#65533;G>&#65533;"	&#65533;w&#65533;0&#65533;&#336;&#65533;&#65533;]k~"&#65533;@_S"D1xB&#65533;h&#65533; &#65533;a3&#65533;&#65533;.w&#580;&#65533;&#65533;&#65533;&#65533;&#65533;&#65533;&#65533;&#65533;j5F&#65533;*W9&#65533;&#65533;hXE
&#65533;&#65533;&#42468;&#65533;&#65533;J	AX&#65533;"&#65533;&#65533;A)J=&#65533;&#65533;&#65533;p&#65533;
&#65533;&#65533;f`R&#65533;&#65533;&#65533;&#65533;[p@+!hg&#65533;Y&#65533;$6&#65533;&#65533;&#65533;&#65533;c&#65533;&#65533;4CX&#65533;-q&#65533;&#65533;f&#65533;&#65533;h&#65533;.h&#65533;&#65533;}&#65533;*&#65533;&#65533;H&#65533;&#65533;~1&#65533;&#65533;&#65533;(&#65533;&#65533;&#65533;	&#65533;3&#65533;&#65533;&#65533;d.p*&#65533;f&#65533;&#65533;&#65533;&#65533;lf&#65533;&#65533;XCqA
Xp&#65533;&#65533;A&#65533;!g&#65533;&#65533;Z&#65533;u&#65533;&#65533;?$&#65533;B&#65533;&#65533;&#65533;&#65533;J`&#65533;&#65533;8&#65533;&#65533;q->&#65533;&#65533;&#65533;}&#65533;4&#65533;&#65533;x&#65533;@&#65533;6Z_B$&#65533;5&#65533;&#65533;O3&#65533;&#65533;po&#65533;z&#65533;;&#65533;pk$ A-(T&#65533;(&#65533;&#65533; &#65533;&#65533;&#65533;&#65533;U&#65533;&#65533;&#65533;gd&#65533;
&#65533;EC&#65533;qU	O&#65533;&#65533;Hv&#65533;lg&#65533;}&#65533;eMf&#1060;&#65533;&#65533;&#65533;&#65533;/\Q&#65533;&#65533;bR&#65533;&#65533;&#65533;W&#65533;&#65533;OF&#65533;28s&#65533;	&#65533;B&#65533;m
&#977;&#65533;&&#65533;*&#65533;&#65533;&#65533;K&#65533;Sb&#65533;&#1187;({e&#65533;8&#65533;}E&#65533;&#65533;&#65533;\&#65533;0M&#65533;&#65533;{&#65533;&#65533;&Az&#65533;A"@s3jQ&#65533;&#65533;&#65533;&#65533;&#65533;&#65533;lT&#65533;z&#65533;&#65533;w&#65533;@&#65533;&#65533;p!/wyC&#65533;&#65533;`&#65533;&#65533;E&#65533;&#65533;&#65533;&#65533;k&#1956;&#65533;&#65533;;&#65533;&#65533;&#65533;&#65533;:P^(@F3X'&#65533;X&#65533;zI(&#65533;J&#65533;&#65533;^&#65533;&#65533;&#65533;_&#65533;~l&#65533;&#65533;Y&#65533;`(hnQ&#65533;j&#65533;&#65533;Z_h&#65533;;BZd$&#65533;AAn&#65533;&#65533;`?c&#65533;:&z&#65533;&#65533;&#203;&#65533;&#65533;&#65533;&#65533;/"iS&#65533;&#65533;&#65533;IF&#65533;1&#65533;J&#65533;!.&#65533;&#65533;D&#65533;2&#65533;&#65533;` /&#65533;i&#65533;&#65533;&#65533;&#65533;&#65533;&#65533;&#65533;IO`Q&#65533;&#65533;&#65533;&#65533;K&#65533;&#65533;&#65533;~v>&#65533;p&#65533;G&#65533;&#65533;&#65533;Fy&#65533;En&#65533;,&#65533;&#65533;&#1190;&#65533;r&#65533;,&#65533;&#65533;lb&#65533;&#65533;&#65533;'&#65533;&#65533;&#65533;C&#65533;Q:&#65533;&#65533;&#65533;&#1152;S&#65533;I6&#65533;$&#65533;&#65533;&#65533; @&#65533;&#1090;8&#289;&#65533;XAn&#65533;&#65533;&#65533;&#65533;&#65533;#&#65533;&#65533;
N&#65533;&#65533;&#65533;&#65533;&#65533;&#65533;
&#65533;!&#65533;&#65533;&#65533;Y&#65533;:&#65533;&#65533;&#65533;&#65533;&#65533;1&#65533;(&#65533;&#65533;/&#65533;"&#65533;GA&#65533;
&#65533;&#65533;&#65533;O7:&#368;Pu&#65533;]&#65533;&#65533;8<?&#65533;<&#65533;?&#65533;&#65533;;&#65533;&#65533;&#65533;-V &#65533;&#65533;&#65533;&#65533;&#65533;
+&#65533;&#65533;&#65533;m&#65533;&#65533;@&#65533;&#65533;
&#65533; V&#65533;UX&#65533;wD&#65533;&#65533;&#65533;0l&#65533;&#65533;&#65533;&#65533;P~[&#65533;&#65533;@&#65533;0	;&#65533;A!a\E1]u&#65533;>&#65533;S=&#65533;1"&#65533;#&#65533;$K&#65533;&#65533;&#65533;&#65533;pV&#65533;2Aq':P+fe&#65533;%&#65533;@4`&#65533;~5}u&#65533;Pl&#65533;&#65533;5&#65533;dX3P&#65533;4&#65533;4!&#65533;&#65533;&G5&#65533;(&#65533;4sbYse&#65533;&#65533;p&#65533;g!&#65533;I9ae&#65533;P3&#65533;#&#1459;&#65533;}&#65533;&#65533;3 &#65533;J&#65533;1/&#65533;&#65533;&#65533;(7&#65533;&#65533;&#65533;/?&#65533;&#65533;5&#65533;&#65533;K{&#65533;&#65533;a*&#65533;b&#65533;&#65533;;&#65533;&#65533;&#65533;&#65533;8&#65533;<&#65533;R&#65533;:
w4B&#65533;&#65533;uiQ0R#_&#65533;&#65533;2Q2v&#65533;5:&#65533;3&#65533;&#65533;u&#65533;2&#512;&#65533;`&#65533;&#65533;q&#65533;&#65533;&#65533;&#65533;(&#65533;&#65533;`&#65533;wz&#65533;w&#65533;&#65533;/P>&#65533;&#65533;&#65533;	I~ 	 &#65533;[&#65533;K&#65533;mEX/&#65533;&#)#&#65533;w'&#65533;a&#65533;30&#65533;}&#65533;:1TR&#65533;!&#65533;&#65533;&#65533;p'&&#1431;P&#65533; !`l7&#65533;6gsaBo&#65533;g&&#65533;{&#65533;&#65533;&#65533;hd&#65533;8&#65533;p&#65533;|&#1508;&#65533;&#65533;&#65533;&#65533;da&#65533;r&#65533;&#65533;S,D:0\23q&#65533;&#65533;eE&#65533;$+	$%&#65533;J&#65533;-&#65533;(&#65533;&#65533;&#65533;&#65533;&#65533;&#65533;r*&#65533;a&#65533;[&#152;!&#65533;V&#65533;&#65533;r&#65533;0&#65533;&#65533;&#65533;X j&#65533;I:
 B&#65533;&#65533;&#65533;:E!&#65533;&#65533;(@&#65533;&#65533;&#65533;`u&#65533;&#65533;&#65533;0<&#65533;S&#65533;j&#65533;&#65533;_&#984;v&#65533;71p&#65533; !&#65533;&#65533;&#65533;E&#65533;&#65533;d	&#65533;&#65533;H&#65533;J	Y&#65533;&#65533;&#65533;&#65533;&#65533;0&#65533;&#65533;@&#65533;q&#65533;&#65533;&#65533;&#65533;&#65533;I&#65533;!&#65533;&#65533;&#65533;&#65533;i&#65533;&#65533;SV&#65533;&#65533;&#65533;s2&#65533;&#65533;$&#65533;&R&#65533;&#65533;&3&#65533;`&#65533;T1_&#65533;w_&#65533;@4&#65533;&#65533;!0&#65533;&#65533;&#65533;&#65533;LI&#65533;4&#65533;`&I3d&#65533;&#65533;X&#65533;?&#65533;&#65533;&#65533;OR/O&#65533;&#65533;e'&#65533;&#65533;|&#65533;%&#65533;&#65533;%&#65533;Ua&#65533;F1&#65533;D$#?&#65533;-@O)'&#65533;%P&#65533;7-&#65533;3g&#65533;&#65533;&#65533;K&#65533;`&#65533;aZ3&#65533;&#65533;&#65533;&#65533;&#65533;j&#65533;&#65533;B&#65533;l&#65533;&#65533;=&#65533;_&#65533;	&#65533;&#65533;&#65533;p&#65533;:&#65533;&#65533;&#65533;(&#65533;&#65533;&#65533;&#65533;lWm	 
&#65533;q&#65533;<&#65533;&#65533;&#65533;&#65533;#&#65533;`&#65533;&#65533;1i`#Kp&#65533;&#65533;@&#65533;@/P&#65533;T&#65533;&#65533;&#65533;	E&#65533;X5a&#65533;#]eJ&#65533;	&#65533;#9&#65533;&#65533;aE&#1162;z&#947;Ssw+P&#65533;&#65533;\&#65533;3	&#65533;z=!e`rWQl7&#65533;&#65533;2&#65533;0&#65533;y&#65533;H#&#65533;d&#65533;&#65533;&#65533;&#65533;&#65533;&#65533;&#65533;J&#65533;P&#65533;d&#65533;&#65533;Xp&#65533;&#65533;&#65533;&#65533;&#65533;&#65533;&#2023;&#65533;x&#65533;E&#65533;&#65533;m!V/?r&#65533;&#65533;&#65533;_&#65533;<@&#65533;1&#459;rY?`,&#65533;&#65533;&#65533;h!&#65533;9s&#65533;K&#65533;&#65533;?&#65533;!&#65533;c&#65533;&#1288;SPS&#65533;8&#65533;SV*&#65533;0u&#65533;`<&#1957;F;Z&#65533;&#65533;`[<&#65533;f&#65533;&#65533;0&#65533;&#65533;&#65533;G&#1667;&#65533;&#65533;<
&#65533;&#65533;H&#65533;&#65533;]:u&#65533;&#65533;&#65533;(&#65533;XF/@@I@&#409;Xat&#65533;&#65533;w:&#65533;d&#65533;&#65533;&#65533;1;&#65533;#&#65533;&#65533;&#65533;
?&#65533;&#65533;"&#65533;&#65533;&#65533; n&#256;b=&#65533;Bq&#65533;'&#65533; 38&#65533;z	ee2&S&#65533;&#65533;&#65533;&#34039;&#65533;Sq&#772;&#65533;5&#65533;u&r&#65533;X&#65533;&#543;M&#1642;&#65533;&#65533;Xu2&#65533;D&#65533;&#65533;rR&#65533;&#65533;j&#65533;&#65533;&#65533;C0&#65533;W&#65533;!`&#65533;&#65533;&#65533;3`?"&#65533;&#65533;K&#65533;&#65533;&#65533;&#65533;pC&#65533;&#65533;rv&#65533;&#65533;&#65533;{\&#65533;&#65533;n&#65533;0&#65533;0&#65533;H~&#65533;K&#2024;&#65533;&#65533;&#65533;X;0S%0	9&#65533;h &#65533;&#65533;(u&#65533;&#432;&#65533;&#65533;f&#65533;&#65533;f&#65533;[&#65533;&#1032;&#65533;&#65533;0	`&#65533;k&#65533;&#65533;&#65533;&#65533; &#65533;&#65533;&#65533;)&#65533;&#65533;&#65533;&#65533;&#65533;Z(&#65533;&#65533;&#65533;&#65533;&#65533;&#65533;&#65533;&#65533;&#65533;&#65533;[&#65533;&#65533;&#65533;&#65533;0&#65533;![&#65533;`&#65533;"b#4b&#65533;&#65533;`&#65533;#&#65533;&#65533;J1+&#65533;&#65533;7N&#65533;b&#65533;&#665;&#65533;*&#65533;&#65533;&#65533;@&#65533;!@(R we&#65533;@&#65533;k&N&#65533;&#65533;6&#65533;(\"&&#65533;&#65533;Hc&#65533;M&#65533;$&#65533;&#65533;OYYn1'q&#65533;pr&#65533;&#65533;+a@&#65533;&#65533;0&#65533;&#65533;BI641$@&#65533;&#65533;E&#161;{p&#65533;&#65533;}&#65533;&#65533; )"*@5&#65533;Aq'&#65533;4p&#65533;&#65533;w&#65533;`+&#65533;;:&#65533;&#65533;&#1032;&#65533;&#65533;&#65533;;S&#65533;1&#65533;&#65533;&#65533;
U\&#65533;]*&#65533;;u&#571;)8&#65533;]&#65533;&#634;j&#1339;
&#65533;	P
&#65533;[D&#65533;6R&#65533;&#65533;&#65533;&#65533;$%
 u&#65533;&#65533;&#65533;&#65533;r&#65533;&#65533;&#65533;q	&#1115;&#65533;Km&#65533;=Ea\&#1372;$+&#65533;a#&#65533;&#65533;> 1&#65533;WV@&#65533;a&#65533;{q::wk.h+&#1424;P5&#65533;&#65533;&#65533;&#65533;&#65533;&#65533;[&#65533;.&&#65533;&#65533;t]&#65533;&#65533;yq&#65533;v&#65533;&#65533;``F&#65533;j&#65533;M6DBG&#65533;&#65533;&#65533;4&#65533;'&#65533;U&#65533;|_&#65533;`&#65533;&#65533;A&#65533;&#65533;&#65533;&#65533;&#65533;&#65533;5N[FK*&#65533;&#600;&#65533;&#65533;&#65533;&#65533;Z&#65533;QF&#65533;~&#65533;Qp&P&#65533;1a0!\{&#65533;p&#65533;`&#65533;&#65533;ue&#65533;&#65533;"&#65533;&#65533;ml&#65533;&#65533;&#65533;&#65533;%&#65533;,P&#768;&#65533;{&#65533;&#65533;&#65533;&#65533;&#65533;=B &#65533;&#65533;&#65533;f&#65533;K&#65533;&#65533;&#65533;&#65533;&#65533;&#65533;x;&#65533;&#65533;S
iD&#65533;&#65533;
&#65533;)u&#65533;:&#65533;rZ(
&#65533;&#65533;&#65533; 
&#65533;	mI&#65533;&#65533;J&#65533;W&#65533;&#65533;0#&#1787;&#65533;Y&#65533;&#65533;B&#65533;&#65533;&#65533;f*yZ0&#65533;
w&#65533;B% @&#65533;&#677;&#65533;>&#65533;&#65533;&#65533;&#65533;n&#65533;P4&&#754;&#65533;&&#65533;p&#65533;&#65533;W@6&#65533;A&#65533;%<&#65533;oQ3&#65533;r&#65533;h&#65533;&#65533;k&#65533;@&#65533;&#65533;pP&#65533;&#65533;&#65533;'&#65533;e&#1676;&#65533;7&#65533;F&#65533;&#65533;6&#65533;&#65533;&#65533;6T3&#65533;&#65533;@&#65533;P8*&#65533;s&#65533;&#65533;s-&#65533;'&#65533;&#65533;E&#65533;&#65533;K@q&#65533;&#65533;&#65533;&#563;L&#65533;&#65533;&#65533;&#65533;%&#65533;&#65533;&#65533;#Sp&#65533;m&#65533;&#65533;
[&#65533;%&#65533;&#1786;B&#65533;:&#65533;&#1594;
Ps&#65533;&#65533;&#65533;(&#65533;&#1774;&#65533;=&#65533;	&#65533;&#65533;0&#65533;@&#65533;&#65533;
&#65533;1&#65533;&#65533;Sp:&#65533;@&#65533;&#65533;0&#65533;5M&#65533;-&#65533;&#65533;w&#65533;&#65533;>&#65533;e:V&#65533;&#65533;a=?;7&#65533;Fr$&#65533;&#65533;&#65533;&#65533;&&#65533;&#65533;!!&#65533;L&#65533;~&#65533;T&#65533;m&#65533;&#65533;@&#65533;n<&#65533; &#65533;&#65533;]&#65533;0&#65533;8s&#65533;&#1472;Xj&#65533;&#65533;&#65533;&#1706;&#65533;&#703;R&#65533;&#65533;&#65533;&#65533;&#65533;&#65533;w&#65533;&#65533;&#65533;!@&#65533;&#940;&#65533;:&#65533;&#65533;&#65533;P}&#65533;l&#65533;&#65533;?B&#65533;}&#65533;`&#65533;a68&#65533;&#65533;%&#65533;P&#65533;`&#65533;&#65533;&#65533;&#65533;g?P$&#65533;&#65533;&#65533;8&#680;&#65533;&#65533;M*&#65533;i&#65533;&#1464;
&#65533;&#65533;&#65533;`%@&#65533;]&#1781;&#65533;&#337;&#65533;&#366;9	&#65533;&#65533;&#65533;&#65533;o&#1850;&#65533;&#65533;&#65533;&#65533;&#65533;	 &#65533;&#65533;&#65533;l&
X&#65533;\Jup"@&#65533;&#65533;bJu&#1120;&#65533;&#65533;r&#65533;w&#65533;y&#65533;&#65533;&#65533;&#65533;=p&#65533;.&#65533;&#65533;&#65533;&#65533;&#65533;&#65533;4&#65533;u&#65533;}&#65533;&#65533;a2Q&#65533;&#65533;&#65533;)&#65533;&#65533;/P&#65533;5&#65533;&#65533;&#65533;&#65533;U&#65533;k)&#65533;&#65533;&#65533;&#65533;&#65533;LX&#65533;c&#1228;&#65533;&#65533;q&#65533;&#65533;&#65533;&#65533;#&#65533;&#65533;&#65533;%[%]&#65533;M&#65533;&#65533;&#65533;r&#65533;>1Z-&#65533;&#65533;&#65533;&#65533;&#65533;&#65533;&#65533;&#65533;&#65533;&#65533;&#65533;+	&#65533;&#65533;8&#65533;f`r#)pt&#65533;&#65533;&#65533;&#65533;&#65533;&#290;&#65533;&#65533;7&#65533;6&#65533;/&#65533;5&#65533;&#65533;&#65533;&#65533;&#65533;S&#1707;&#65533;&#65533;&#65533;&#65533;&#65533;@&#65533;(&#65533;&#65533;&#65533;m&#65533;X&#65533;&#65533;[~&#65533;&#65533;S&#65533;&#1659;&#65533;F&#65533;&#65533;&#65533;@&#65533;&#65533;l&#1467;&#65533;
:P#&&#65533;&#1058;&#65533;&#65533;&#1050;&#65533;&#65533;&#65533;Q&#65533;&#65533;C&#65533;&#65533;&#65533;&#65533;U&#65533;w&#65533;&#65533;&#65533;"&#65533;&#65533;-&#1333;&#65533;s&#65533;&#65533;&#65533;m&#65533;3-`&#65533;5&#65533;&#65533;V&#65533;&#65533;i&#65533;&#1342;x&#65533;&#65533;=&#65533;sF&#65533;&#65533;&#65533;&#65533;}&#65533;n&#65533;&#65533;&#65533;&#65533;&#65533;3&#65533;&#65533;a7&#65533;Uo&#65533;K&#65533;&#65533;&#65533;&#65533;&#65533;&#65533;g'&#65533;3}R0&#65533;&#65533;0&#65533;&#65533;&#65533;&#65533;&#65533;5&#65533;&#65533;&#65533;&#65533;&#65533;'N&#1098;(K[&#65533;W_&#65533;M&#65533;b&#65533;0&#65533;9&#65533;&#65533;NO&#65533;?&#65533;&#65533;&#65533;&#65533;&#65533;&#65533;&#65533;&#65533;&#65533;s&#65533;5E&#65533;S&#65533;[j&#65533;Y<&#65533;B&#65533;&#65533;#&#65533;<&#65533;&#65533;&#65533;&#867;&#65533;&#65533;&#65533;&#65533;&#1027;&#65533;&#706;4P&#65533;&#65533;&#65533;&#65533;0P
&#65533;&#65533;q&#65533;&#65533;/&#65533;;&#65533;&#65533;&#65533;M`&#65533;&#65533;&#65533;\&#33134;&#65533;.&#65533;#5&#65533;&#65533;6&#65533;J&#65533;=?&#65533;d&#65533;\&#65533;W&#65533;e&#65533;F&#65533;&#65533;&#65533;&#818;&#65533;&#65533;q&#65533;FPY)T&#65533;&#65533;K&#65533;&#703;&#65533;&#65533;u&#65533;y&#65533;&#65533;&#65533;W&#65533;&#65533;};&&#65533;W&#65533;p&#65533;_&#65533;&#65533;&#65533;L'`&#65533;&#65533;&#65533;`&#65533;&#65533;&#65533;&#65533;&#65533;&#212;)Lx&#65533;&#65533; &#65533;&#65533;!&#65533;c&#65533;&#65533;#DB	&#65533;)n)1&#65533;e&#65533;
+d)VL@t/&#1065;P&#65533;&#65533; ,b?&#65533;A(&#65533;&#65533;&#65533;k*&#65533;	$&#1300;i&#65533;Y4B&#65533;&#65533;&#65533;&#65533;&#65533;	%VA&#65533;&#65533;l&#1386;f&#65533;b@&#65533;&#65533;,
,&#65533;&#65533;&#65533;v&#65533;&#65533;&#65533;&#65533;m&#65533;&#65533;!&#65533;&#65533;x&#65533;&#410;/&#65533;&#65533;&#1505;x`5&#65533;&#65533;P&#65533;&#65533;m&#65533;Q&#65533;&#65533;:b<&#65533;&#65533;&#65533;>&#546;&#65533;&#65533;&#65533;ZhB&#65533;-Z&#65533;P&#65533;r&#65533;&#65533;u&#65533;.b&#710;=&#65533;k&#65533;v5&#65533;&#65533;$&#65533;&#65533;&#65533;%H8!&#65533;&#65533;&#65533;&#65533;=&#65533;&#65533;&#65533;&#1849;&#65533;&#65533;R&#65533;&#65533;&#65533;&#65533;&#65533;&#65533;3!&#1085;&#65533;.&#65533;&#65533;&#65533;@&#65533;&#65533;&#65533;&#65533;&#65533;[&#65533;%K&#65533;,&#65533;	M`D9&#65533;&#65533;&#65533;&#773;&#65533;&#65533;&#65533;y&#65533;&#65533; &#65533;&#65533;
B0&#1028;k&#65533;&#65533;&#65533;)Y&#65533;!&#65533;Abq&#65533;AX*&#65533;&#65533;&#65533;p&#193;1&#65533;&#65533;&#65533;j&#65533;.`bk8&#65533;o7&#65533;&#65533;(&#65533;0&#65533;&#65533;&#65533;&#65533;&#1096;&#65533;&#65533;1&#65533;&#65533;&#65533;&#65533;&I~&#65533;IpX@&#65533;&#65533;x*h)&#65533;$&#257;Y&#65533;b&#65533;&#65533;%&#65533;U&&#65533;j&#65533;UJx$,8&#65533;&#65533;&#65533;J&#65533;MXb&#65533;&#65533;&#65533;k/<&#65533;@&#65533;U&#65533;JlP&q&#65533;-
&#65533;&#49206; &#65533;D&#65533;l&#65533;&#65533;JE&#65533;nP&#65533;&#65533;&#65533;|&#65533;&#65533;9X&#65533;-&#65533;&#65533;j{&#65533;T&#65533;&#65533;r&#1261;&#65533;&#65533;xK&#65533;X!A&#65533;DJ9&#65533;s&#65533;#0&#65533;&#65533;&#35635;&#65533;x&#65533;9!&#65533;&#65533;&#65533;&#65533;&#1699;&#65533;&#65533;8OX&#65533;<&#65533;&#1409;&#65533;a&#65533;
`&#65533;eW&#65533;0&#65533;z&#65533;&#65533;44g&#65533;n	"s&#65533;&#65533;	&#65533;B&#65533;&#65533;C~j&#65533;&#65533;&#65533;&#65533;! &#65533;&#65533;.&#65533;x&#65533;&#65533;N&#65533;&#65533;:B&#65533;8&#65533;t&#65533;+vi&#65533;
&#65533;Xa&#65533;(fQ&#65533;&#65533;	&#312;&#65533;_o&#65533;E&#65533;6&#65533;&#65533;&#65533;Y&#65533;&#1322;-&#65533;h`&#65533;&#65533;&#65533;j&#65533;T&#65533;,8h&#65533;MJ&#1633;*/&#65533;&#65533;G&#65533;zB&#65533;XV&#65533;&#65533;&#65533;8&#65533;&#65533;:;l&#65533;4 &#65533;RDi&#65533;: ;&#65533;D&#65533;$&#65533;+&#65533;Px&#65533;&#65533;&#65533;Iv(a&#65533;]&#65533;&#65533;T&#65533;G%UTek&#886;)t&#65533;e	&#283;X&#65533;&#65533;R&#65533;&#65533;8 &#65533;!&#65533;]&#65533;c&#65533;>&#65533;&#65533;&#65533;J&#65533;&#65533;&#65533;G&#65533;&#65533;8&#65533;	&#65533;&#65533;n&#65533;&#65533;&#65533;\&#65533;&#65533;&#65533;l&#65533;&#65533;&#65533;&#65533;B&#65533;&#65533;#&#65533;&#65533;9&#65533;7&#65533;&#65533;
&#65533;&#65533;)y4&#65533;%b&#65533;&#65533;&#65533;&#65533;J&#65533;|&#1739;W&#65533;~&#65533;j&#65533;t&#65533;&#65533;Pb!~&#65533;)P!&#65533; &#65533;&#65533;&#65533;fh&#65533;9]&#829;%aZ&#65533;&#65533;&#65533;&#65533;&#65533;&#65533;F&#65533;)I&#65533;&#65533;c&#65533;&#65533;x&#65533;&#65533;&#65533;K^&#65533;&#530;a&#65533;b'&#65533;&#65533;&#65533;f&#65533;&#65533;F&#65533;&#564;&#65533;I@De&#65533;Z&#65533;&#65533;&#65533;&#65533;&#65533;] &#65533;&#65533;&#65533; &#65533;A&#65533;S&#34997;&#300; i&#65533;7&#65533;&#65533;&#65533;&#65533;&#65533;&#65533;&#65533;1&#65533;2P&#1078;&#65533;&#1313;l&#65533;&#65533;&#65533;P 	$,#5&#65533;&#65533;E&#65533;h#8&#1596;&#25194;&#65533;&#65533;x&#65533;&#65533;&#65533;&#65533;
&#65533;&#65533;S&#65533;U@&#65533;&#65533;	&#65533;&#65533;YT&#65533;&#65533;#&#65533;&#65533;&#65533; &#65533;A&#65533;&#65533;". 4!<Z&#206;&#65533;p&#65533;&#65533;&#65533;&#65533;#&#65533;^&#65533;A&#65533;pH&#65533;&#65533;	 &#65533;&#65533;&#65533;&#65533;zj&#65533;&#65533;r&#65533;&#65533;&#65533; q&#65533;&#65533;&#65533;.&#65533;4&#65533;!%bB&#65533;a1!&#65533;&#65533;&#65533;-"&#65533;&#65533;&#513;&#65533;V&#65533;&#65533;t&#727;!&&#65533;&#65533;&#65533;&#65533;`&#65533;&#65533;&#65533;=BPb4&#65533;e*&#65533;d&#65533;&#65533;y&#65533;&#65533;.Uy&#65533;\ B&#65533;&#65533;&#65533;+Z&#65533;@P&#1063;5&#65533;&#65533;-C[K&#65533;&#65533;	Hs/z&#65533;Unh&#65533;&#65533;L&#65533;&#65533;&#65533;&#65533;&#65533;&#65533;
b &#65533;:$`&#65533;&#65533;@&#65533;&#65533;&#65533;_S&#65533;p&#1027;&#65533;B&#166;v&#65533;&:&#65533;&#65533;&#65533;Mnz`&#65533;*.%	&#65533;&#65533;0&#65533;&#65533;&#1824;V&#65533;Z&#65533;sx<c&#65533;&#65533;M&#65533;F" &#65533;t&#65533;Dx#&#65533;#G&#65533;x&#1833;&#65533;d&#65533;:@}&#65533;S&#65533;s&#1169;2&#65533;&#65533;&#65533;Y&#65533;[<&#65533;w&#65533;&#65533;$&#65533; &#65533;Gj&#65533;@.&#65533; &#65533;U&#65533;E&#65533;&#65533;&#65533;4&#65533;&j
Ft&#65533;J{&#65533;&#65533;`I}&#1375;&#65533;!&#65533;G&#65533;&#65533;	&#65533;z&#65533;zPCd*X&#1057;&#65533;l&#65533;I&#264;3Up&#65533;&#65533;&#65533;Lf&#65533;&#65533;&#65533;&#11341;H&#65533;KU&#65533;&#65533;&#65533;&#65533;&#879;h@&#65533;	&#65533;[&#65533;6&#949;\m.w&#65533;E&#65533;<&#65533;&#65533;@&#65533;LB&#65533;
T,&#65533;"&#291;mX&#65533;d&#65533;On&#65533;&#65533;&#65533;ib@&#65533;&#65533;c&#65533;&#65533;&#65533; &#65533;4u&#65533;lhS&#65533;R&#65533;D&#65533;&#65533;o~&#65533;&#778;V$&#65533;&#65533;&#65533;<rB&#65533;h&#65533;y0&#65533;F'&#65533;&#1731;<pS92:&#65533;&#65533;&#65533;7=&#65533;&#65533;&#65533;&#65533;&#65533;&#65533;&#65533;&#65533;u[&#65533;W&#65533;&#65533;!&#65533;xk&#65533;&#65533;$&#65533;*&#65533;&#65533;&#65533;&#65533;&#65533;&#65533;&#65533;&#65533;t&#65533;J&#65533;m&#65533;&#65533;{&#65533;0Xpj0&#65533;^&#65533;HG&#65533;J&#65533;&#65533;&#676;x&#65533;%&#65533;&#65533;7C!&#65533;&#65533;F	&#65533;12D&#65533;?&#65533;&#384;"&#65533;e&#65533;&#65533;&#65533;jJ1f!&#65533;&#65533;4P&#65533;&#65533;4_V;&#65533;&#65533;&#65533;)&#65533;&#65533;&#65533;&#65533;&#65533;&#65533;"&#65533;&#65533;&#65533;62&#65533;R&#65533;&#65533;&#65533;&#65533;&#65533;&#65533;Le&#65533;&#65533;&#65533;&#65533;&#65533;P@y+x&#65533;"S&#65533;f$&#65533;&#65533;&#65533;=&#65533;CxN&#65533;&#65533;.2&#65533;&#65533;&#65533;f4C&#65533;x7&#65533;&#65533;&#65533;O&#65533;
"mF-}&#65533;&#65533;&#170;1&#65533;=&#65533;&#65533;&#65533;[&#65533;B2&#65533;&#65533;j{1&#1195;&#65533;&#65533;{&#65533;&#65533;xl*&#65533;V&#65533;B>&#65533;P&#65533;j{&#65533;&#65533;w&#65533;&#65533;@&#65533;)F&#65533;&#65533;&#65533;C\&#1472;LL&#65533;&#65533;[(v&#65533;*&#65533;p&#65533;&#65533;&#65533;&#65533;x&#65533;Z&#923;&#65533;
&#304;&#65533;&#337;\&#65533;BZk&#65533;$r=&#65533;A\q&#65533;&#65533;&#65533;$a<&#65533;-q&#65533;#&#65533;&#65533;&#65533;&#65533;&#65533;@&#65533;(H&#65533;M&#65533;&#65533;&#65533;I&#65533;!&#65533;,y<9&#65533;q&#65533;&#1248;0&#65533;-&#65533;e&#65533;m}8&#65533;&#65533;&#65533;&#65533;&#65533;g&#65533;&#65533;&#65533;/&#65533;i&#65533;xD&#65533;D&#65533;&#65533;8C<}&#65533;@)&#65533;1&#65533;&#65533;a!.&#65533;c&#65533;B&#34505;C&#65533;E&#65533;&#65533;U&#65533;C&#65533;&#65533;-P"&#65533;&#65533;&&#65533;&#65533;&#65533;&#869;Y&#65533;&#65533;4FtL}&#65533;>&#65533;+&#65533;&#65533;&#65533;*moK;2_&#65533;&#65533;Z&#65533;k&#65533;&#65533;@@&#65533;&#164;&#65533;&#65533;&#65533;d&#65533;&#65533;H&#65533;::&#65533;&#65533;&#65533;&#65533;`&#65533;&#65533;(&#65533;9L&#65533;&#65533;&#65533;&#65533;&#65533;&#65533;&#65533;0d&#65533;g&#65533;^&#65533;q&#65533;&#65533;,&#65533; &#324;&#65533;&#65533;d&#65533;"&#65533;&#65533;K~&#65533;&#65533;w_&#65533;]&#65533;&#65533;&#65533;&#65533;&#512;h&#65533;`&#65533;&#65533;&#65533;&#65533;2&#65533;&#65533;@'&#65533;L&#65533;|&#65533;&#65533;
(&#65533;Z&#65533;*]&#65533;&#65533;8&#65533;&#27629;i&#65533;d&#65533;u&#65533;&#65533;t&#65533;&#65533;&#65533;\&#65533;&#1708;&#65533;&#65533;&#65533;&#65533;6&#65533;1&#65533;-3&#65533;&#65533;B&#65533;E2&#65533;&#65533;.= &#65533;&#65533;G-&#65533;Q&#65533;&#65533;&#627; &#65533;&#65533;&#65533;7J&#954;iUo&#65533;&#65533;u&#65533;)Z&#65533;&#65533;&#65533;#)&#65533;J0&#65533;&#1105;&#1047;&#65533; &#65533;&#65533;.&#65533;&#65533;c&#65533;&#65533;[;c&#152;n&#38283;y	X&#65533;&#65533;0*&#65533;&#65533;P&#65533;&#65533;&#65533;g&#65533;&#65533;&#65533;&#65533;&#65533;&#65533; &#65533;&#65533;&#65533;b<&#65533;&#65533;&#65533;&#65533;&#65533;6&#65533;	PR&#65533;&#65533;&#65533;z&#65533;R&#65533;H&#65533;&#65533;&#65533;&#65533;x&#65533;Wz%x&#65533;&#65533;&#65533;a&#65533;&#65533;7&#65533;1&#65533;&#65533;%k&#65533;p&#65533;&#65533;[&#65533;&#65533;&#65533;e&#65533;	&#65533;P&#65533;{8&#65533;8&#65533;&#65533;&#256;&#65533;&#65533;hA&#65533;&#65533;3&#65533;&#1152;`&#65533; &#65533;89*&#65533;Gx&#65533;`'!&#65533;&#65533;&#256;2y&#65533;&#65533;&#65533;&#65533;h&#65533;A&#65533;Q(
8&#65533;m@&#65533;~:z?&#65533;&#65533;h&#65533;?x?P?&#65533;&#65533;&#65533;.i&#65533;m&#65533;&#65533;qHc"&#65533;*&#65533;:&#65533;i&#65533;&#65533;#&#65533;&#65533;)&#65533;&#65533;1&#65533;&#65533;&#220;&#65533;S	&#65533;(&#65533;N&#65533;&#65533;&#65533;@&#65533;&#65533;/&#65533;&#65533;&#65533;&#65533;&#65533;=&#1071;&#65533;&#65533;&#65533;&#65533;&#65533;&#65533;&#65533;&#65533;&#65533;&#65533;&#65533;;&#65533;&#65533;BJ&#65533;&#65533;&#65533;0&#65533;&#65533; k0\&#65533;&#65533;0&#65533;&#65533;&#65533;&#65533;%(&#65533;A&#65533;@&#65533;&#65533;s&#65533;PP&#65533;x&#65533;&#65533;&#65533;&#65533;B&#65533;&#65533;FiB&#65533;7&#65533;&#1624;b(&#65533;(t&#65533;a&#65533;&#65533;&#65533;[&#65533;&#1029;C&#65533;0&#65533;&#65533;&#65533;,&#65533;c&#65533;({2&#1987; 5t&#65533;&#65533;&#65533;&&#65533;Yz&#65533;H&#65533;&#65533;&#65533;&#65533;&#65533;&#65533;*&#65533;&#65533;v&#1178;&#65533;&#65533;&#65533;&#65533;@&#65533;&#65533;&#65533;H4&#65533;IXF4&#65533;G&#65533;&#65533;&#65533;&#65533;&#65533;d&#65533;&#65533;&#65533;&#65533;(&#65533;&#65533;&#65533;&#65533;H&#65533;&#65533;	,y&#65533;&#65533;&#65533;T|Kc&#65533;&#65533;(Q&#65533;&#65533;&#65533;&#65533;&#65533;&#65533;&#65533;d	&#65533;i&#65533;&#65533;&#65533;&#65533;&#65533;&#65533;#&#65533;&#65533;# F
|;&#65533;"*&#65533;&#65533;	&#65533;t	X#&#65533;&#725;\&#65533;+&#65533;a{m$&#65533;&#65533;IA^IA&#65533;I&#65533;s&#65533;&#65533;z	&#65533;b&#65533;q&#291;&#65533;+&#65533;&#65533;AQ&#65533; &#65533;&#65533;`H&#65533;1&#65533;,&#65533;&#448;&#65533;&#504;b%&#65533;I&#65533;&#65533;3A&#65533;&#65533;&#65533;+s(&#65533;@H &#65533;&#65533;/`]&#65533;/<
f&#1700;&#65533;&#65533;Y((&#65533;54N(&#65533;0&#65533;&#65533;&#65533;&#706;&#65533;1	&#65533;2&#65533;6&#65533;ZH&#65533;t&#65533;&#65533;GA&#65533;6&#65533;&#65533;&#65533;&#819;8&#65533;-h&#65533;&#65533;{&#65533;R&#65533;&#65533;&#65533;&#65533;~Q&#65533;&#65533; :&#65533;I>D	&#65533;&#65533;.&#65533;&#65533;&#65533;&#65533;&#65533;&#65533;&#586;
w&#65533;&#65533;&#1408;&#65533;&#65533;&#65533;4&#65533;&#65533;&#685;l&#65533;&#65533;&#65533;&#65533;&#65533;)&#65533;&#65533;Z&#65533;&#65533;[d	&#65533;h&#65533;>&#65533;{&#65533;K&#65533;&#65533;#9&#65533;K&#65533;&#65533;&#65533;1Gs&#65533;&I&#65533;&#65533;&#65533;&#65533;:^9m&#65533;gH*&#65533;,$&#65533;&#65533;&#65533;&#65533;&#65533;`&#65533;&#65533;0y	&#65533;&#65533;&#65533;)&#65533;&#65533;k 6s4&#65533;!&#65533;_&#65533;(&#65533;/&#65533;
&#65533;8&#65533;%p&#65533;^&#1536;{&#65533;R{&#65533;E}&#65533;&#65533;%$&#65533;&#65533;h&#65533;&#65533;&#823;&#65533;&#65533;&#65533;@&#65533;Q&#65533;&#65533;`"&#65533;&#65533;r&#65533;CH2m&#65533;yy2&#65533;k&#65533;&#1547;&#65533;&#65533;=*K&#65533;i&#65533;&#65533; z.&#65533;'?9&#65533;&#12708;&#65533;&#1547;&#65533;T&#65533;&#65533;&#65533;Wk&#65533;H,&#65533;I&#65533;&#65533;&#65533;8d&#65533;)(&#65533;p&#65533;lP&#65533;U&#65533;CD&#65533;&#65533;&#65533;&#65533;)&#65533;&#65533;{&#65533;&#65533;*5&#65533;!P'&#65533;4&#65533;&#65533;.^p&#65533;)&#65533;&#65533;Y&#65533;1&#65533;&#65533;%&#65533;&#65533;&#65533;P\&#65533;&#65533;8k`&#65533;&#65533;_&#1603;&#65533;&#65533;_ &#1041;c&#65533;@5|&#65533;[y^&#65533;pQ&#65533;;&#65533;&#65533;5&#65533;W&#315;&#65533;;&#65533;&#65533;FZb{W$&#65533;b&#65533;&#65533;kp	&#65533;8R%&#65533;&#65533;&#65533;&#65533;C&#65533;}&#65533;*&#65533;&#65533;&#65533;&#65533;{&#65533;&#503;B	&#65533;&#65533;P&#65533;&#65533;Q\&#65533;&#65533;&#65533;&#65533;(,&#65533;m@t,#&#65533;&#65533;&#65533;0sh&#65533;T&#65533;&#45130;5&#65533;&#65533;&#65533;&#65533;&#65533;'&#65533;&#65533;&#65533;&@,N&#65533;&#65533;C9&#65533;P&#65533;U&#65533;p&#65533;B-
&#65533;;D-&#65533;qO@&#65533; &#65533;S([&#65533;<&#1250;&#65533;Re&#65533;&#65533;|
&#65533;&#65533;f&#65533;3sb&#65533;hh&#65533;Z&#1542;`&#65533;&#65533;&#65533;@&#65533;&#65533;n&#1677;&#65533;&#65533;&#65533;&#65533;J&#65533;K[&#65533;%(^&#65533;)&#19477;&#65533;J&#65533;&#65533;&#65533;&#65533;	&#65533;5&#65533;<&a9&#65533;4&#65533;/&#348;&#65533;&#65533;i}K&#65533;T	&#65533;&#65533;&#65533;&#65533;&#65533;&#65533;&#65533;&#65533;\&#65533;m<&#65533;&#65533;#&#65533;&#65533;&#65533;P&#65533;&#65533;&#65533;&#65533;&#65533;	&#65533;&#65533;&#65533;F&#65533;`&#65533;k&#65533;K&&#65533;&#65533;&#65533;%&#65533;&#65533;&#65533;&#65533;&#65533;`^8&#65533;&#65533;&#65533;y&#65533;
&#65533;&#65533;Z&#65533;&#65533;v{+&#65533;&#65533;G/<{&#65533;|&#1752;q&#65533;&#65533;;&#65533;`&#65533;&#65533;&#65533;&#65533;&#65533;&#65533;T
&#65533;&#65533;!&#65533;T&#65533;	 &#65533;
&#65533;S&#206;&#65533;87D91-&#65533;&#65533;Y&#65533;i&#65533;&#65533;&#65533;&#65533;&#65533;<&#65533;&#65533;&#65533;S&#65533;&#65533;&#65533;&#65533;&#65533;&#65533;l&#65533;;&#65533;Q&#65533;3&#65533;@&#65533;&#65533;c&#65533;&#65533;&#65533;&#65533;&#65533;&#65533;J&#65533;&x&#65533;+^! &#358;&#65533;&#65533;[&#65533;&#65533;h&#65533;&#65533;J&&#1543;&#65533;&#65533;p[&#65533;&#367;&#65533;&#65533;b-&#65533;{5dB&#65533;&#65533;@&#65533; &#65533;i-\&#65533;!&#65533;&#65533;&#65533;5&#65533;&#65533;K&#65533;&#65533;&#65533;\&#65533;&#65533;&#65533;&#65533;&#65533;&#685;\r&#65533;&#65533;&#65533;&#65533;KAq	&#65533;&#65533;&#65533;NFs&#65533;&#65533;&#65533;&#65533;:A\&#65533;&#1581;&#65533;&#65533;i&#65533;&#65533;W,&#65533;&#65533;&#65533;J&#65533;9A&#65533;&#65533;&#65533;&#1539;&#65533;&#65533;f&#65533;QHS{m&#65533;Gb&#65533;&#65533;\2&#65533; &#65533;&#65533;&#65533;8
&#65533;&#65533;m(&#65533;8[&#65533;2&#65533;&#65533;[&#65533;&#65533;&#65533;^&#65533;G&#65533;9&#65533;
&#65533;8Y&#65533;&#65533;N;aI&#1546;H&#65533;I&#65533;&#65533;A&#65533;x&#65533;&#65533;&#65533;(&#65533;&#528;&#65533;8&#65533;&#65533;&#65533;`&#65533;&#65533;Hn&#65533;A&#65533;&#65533;&#65533;&#65533;U&#65533;&#65533;sZp_&#65533;:VY&#65533;`&#65533;`#&#65533;E	&#65533;&#65533;]a&#65533;&#65533;1n	&#65533;[&#1608;i&#65533;&#65533;&#65533;4&#65533;;F9&#65533;&#65533;&#65533;a&#65533;&#65533;fm&#65533;L&#15715;&#65533;Q&#65533;X,g&#65533;^z]m4Q&#65533;u	#5Ai&#65533;)&#65533;&&#65533;/&#65533;&#65533;&#65533;=&#65533;&#65533;&#65533;Z&#65533;P&#65533;(&#65533;0&#65533;G&#65533;pX05&#65533;
&#65533;&#65533;!&#65533;&#65533;x&#65533;0&#65533;&#1388;c&#65533;7&#65533;h&#65533;&#65533;c&#947;&#65533;/&#65533;
&#65533;&#65533;&#65533;c&#65533;@&#65533;&#65533;d<A&#65533;B&Q(&#65533;Xd&#65533;hd&#65533;&#65533;&#65533;&#65533;4c-z&#65533;&#65533;&#65533;&#65533;I&#65533;:&#65533;&#65533;&#65533;&#65533;&#65533;&#65533;&#65533;&#65533;&#65533;&#65533;&#65533;&#65533;.&#65533;FU6&#65533;(N&#65533;c`QX&#65533;&#65533;$&#1037;&#65533;&#65533;(&#65533;01X/	&#65533;`&#65533;&#65533;&#65533;V&#65533;&#65533;+k&#65533;&#65533;c&#65533;&#65533;&#65533;&#65533;@&#65533;&#65533;h&#65533;-e&#65533;d&#65533;&#65533;Ag&#1841;+&#65533;&#65533;&#65533;&#65533;\&Lq.LP&#65533;&#65533;	1&#65533;|&#65533;&#65533;&#65533;&#65533;&#65533;&#1141;W&#382;{7X;&#65533;e&#65533;z^&#65533;&#65533;&#65533;<&#65533;&#65533;&#65533;,&#65533;&#65533;&#65533;&#65533;j&#65533;&#65533;c&#65533;&#1723;&#65533;}B&#65533;&#735;_"&#65533;#&#65533;+&#65533;&#65533;&#65533;&/&#65533;&#65533;0&#65533;&#65533;&#65533;&#65533;Pl&#65533;&#65533;&#65533;~&#65533;&#65533;&#275;m &#65533;&#65533; &#65533;X&#65533;&#65533;&#65533;m&#65533;&#1538;&#65533;&#65533;,WU&#65533;88Z(&#65533;&#65533;&#65533;&#65533;&#65533;n&#65533;&#65533;&#65533;&#65533;&#65533;8&#65533;&#65533;&#65533;(j&#65533;&#65533;G8&#65533;UMJ&#404;&#1537;U&#65533;&#65533;a0+&#65533;.&#65533;&#65533;J&#65533;&#65533;&#65533;&#65533;&#65533;E&#65533;&#65533;UZ&#65533;&#65533; &#65533;bNB2B&#65533;g&#65533;&#65533;c&#65533;&#65533;x
&#65533;C&#65533;&#65533;.E&#65533;&#65533;&#65533;G&#349;&#65533;&#65533;&#65533;&#65533;<&#65533;&#65533;&#65533;&#65533;u_&#65533;&#65533;&#65533;&#65533;+&#65533;&&#65533;&#65533;H&#65533;&#65533;
&#65533;q&#65533;\&#65533;&#65533;&#433;&#65533;a&#65533;&#65533;Va&#65533;&#1480;&#65533;&#65533;`&#65533;Z&#65533;&#65533;,A&#65533;4&#65533;w	h{W/&#65533;XM&#65533;&#65533;n&#65533;@Sz&#65533;	&#65533;B&#65533;&#65533;4$C
fr8&#1842;&#65533;&#65533;[&#65533;&#65533;Jn&#65533;&#65533;&#65533;AnI&#65533;&#65533;1n&#65533;&#65533;&#65533;A&#65533; &#65533;&#65533;0&#65533;d&#65533;+&#65533;P&#65533;&#25320;&#65533;&#65533;i&#65533;-&#65533;&#65533;&#65533;H&#65533;&#65533;;kZL&#65533;&#65533;l&#65533;&#65533;&#65533;&#65533;P&#65533;D/&#65533;X&#65533;&#65533;y&#65533;&#65533;e&#65533;&#65533;&#65533;8! Z&#65533;&#65533;@&#65533;&#65533;yX&#65533;f&#65533;)	;Lb&#65533;&#65533;&#65533;&#65533;+ ?6R&#65533;u&#65533;&#65533;R&#65533;&#65533;kM]&#65533;<&#65533;q&#65533;&#65533;&#65533;Xk&#65533;[&#65533;&#65533;a%L&#65533;&#65533;&#65533;&#65533;rAM&#65533;|&#65533;	&#65533;&#65533;'n$!?r1U&#65533;&#65533;&#65533;&#65533;&#65533;&#65533;X&#65533;&#65533;lx&#65533;&#65533;XEC&#65533;&#65533;"Vl1&#65533;&#65533;4&#65533;cD&#65533;&#65533;1s&#65533;&#65533;;&#65533;&#65533;*&#65533;q&#65533;v&#65533;8&&#65533;H&#65533;&#65533;cK&#65533;n&#65533;&#65533;&#65533;6&#787;P&#65533;&#65533;1a&#65533;)&#65533;li&#65533;&#168;&#65533;>&#365;Al&#65533;x&#65533;&#65533;&#65533;3&#65533;&#65533;&#65533;35&#65533;&#312;&#65533;&#65533;&#65533;&#65533;&#65533;&#65533;L&#65533;&#65533;q&#65533;Gh&#65533;&#65533;F&#65533;Y&#65533;&#65533;%&#65533;Z&#1541;&#65533;^&#65533;Vu&&#65533;%S&#65533;&#65533;&#65533;&#65533;&#65533;[&#65533;c_q:m/Y&#65533;&#65533;i&#65533;&#65533;V[&#65533;&#65533;&#65533;a&#65533;v&#65533;!y;&#65533;&#65533;,z&#65533;Hv&#65533;F&#65533;&#65533;Zgr6{&#65533;A&#65533;&#65533;&#65533;&#65533;&#65533;K(&#65533;w;&#65533;`o_	&#65533;z&#65533;&#65533;&#65533;V&#381;Wdf	&#65533;6&#65533;!&#65533;&#65533;!&#65533;&#65533;&#65533;45)&#65533;@X&#65533;&#65533;	)X
4&#65533;
&#65533;<&#63013;d&#65533;&#65533;&#13889;&#65533;A>&#65533;&#65533;
O&#65533;&#65533;&#65533;&#65533;F&#65533;&#65533;&#65533;dA&#65533;=&#65533;&#65533;&#65533;Z&#65533;&#65533;&#275;&#65533;&#65533;:&#65533;&#65533;&#65533;j&#65533;&#1709;=j&#65533;Ayn&#65533;&#65533;&#65533;&#65533;VE&#65533;;oX&#675;&#65533;&#65533;F&#65533;&#65533;6&#65533;%&#65533;&#65533;&#65533;&#27950;&#65533;&#65533;t&#65533;K&#65533;&#65533;PrY&#65533;&#65533;&#65533;%&#65533;Tq'&#65533;&#65533;&#65533;&#65533;&#65533;.&#65533;\&#65533;{&#65533;&#65533;&#65533;&#65533;=@H&#65533;&#65533;&#65533;&#65533;j`&#65533;&#65533;a&#65533;a&#65533;&#65533;[&#65533;&#65533;&#65533;f&#65533;uF&&#65533;&#65533;e1X&#65533;&#65533;P&#65533;`&#65533;!B&#65533;xX&#65533;Eb&#65533;@&#65533;{&#65533;&#65533;d&#65533;&#65533;j&#65533;E#T&#65533;Y&#65533;&#65533;p&#65533;&#218;5"&#65533;&#65533;&#65533;&#65533;&#65533;$\X&#65533;"Q#&#65533;&#65533;H:p&#65533;&#65533;&#65533;&#65533;@&#65533;"@&#65533;&#65533;Y4b&#65533;&#1718;m&#65533;*%&#65533;J&#65533;&#309;&#1603;X)Y&#65533;;&#65533;UV&#65533;,&#65533;&#65533;
&#65533;&#65533;f&#65533;P@&#65533;&#65533;~&#65533;&#65533;&#65533;&#1780;&#65533;&#65533;&#65533;J0	*&#65533;,H@&#65533;&#65533;:&#65533;L&#65533; &#65533;T(&#65533;p&#65533;Ed&#65533;&#138;&#65533;&#65533;|&#65533;&#65533;&#65533;Wi(A&#65533;u&#65533;O&#65533;&#65533;&#65533;{&#594;&#65533;S
&#65533;8qB3&#792;Q&#65533;x&#65533;&#65533;&#65533;Cg &#65533;CT&#65533;oq&#65533;&#65533;&#65533;&#65533;&#65533;[!:U&#65533;B&#65533;&#65533;&#65533;&#65533;&#65533;fw&#65533;&#65533;74A}&#652;=:PP&#65533;k!H&#65533;&#565;p0T&#65533;P`&#65533;9a0w0&#65533;]N&#65533;%h&#65533;BbC&#65533;CC4!`&#65533;D&#65533;b&#65533;B&#65533;&#273;up&#65533;70!&#65533;J&#65533;	 &#65533;E&#65533;5&#65533;O&#65533;&#65533;d&#65533;M:*4AC:#P&#65533;&#65533;
 d&#65533;Q&#65533;ATKV%WV&#65533;L&#65533;&#65533;k`m&#65533;C	&#65533;lO\n&#65533;&#65533;&#65533;l&#65533;&#1496;&#65533;&#65533;&#65533;*4&#65533;&#65533;&#65533;@&#65533;&#65533;&#65533;&#65533;e&#65533;<&#65533;&#65533;&#65533;&#65533;&#65533;0K(&#65533;L&#65533;
P&#65533;#v0I&#65533;QP&#65533;&#1059;&#65533;#	&#65533;Bh1&#65533;&#65533;&#65533;&#65533;&#65533; 3&#65533;&#65533;&#65533;&#432;&#65533;#&#1800;&#65533;&#65533;&#65533;[&#65533;&#65533;L&#65533;@&#65533;n&#65533;,Q#&#1328;&#65533;p!&#65533;pCH&#65533;9&#65533;&#65533;&#65533;1x&#65533;u+&#65533;vE&#65533;5&#65533;&#65533;G&#65533;y0&#65533;&#65533;&#710;:~&#65533;&#65533;t&#65533;X&#65533;&#65533;&#65533;&#65533;&#65533;2$&#65533;&#65533;@&#65533;D8i&#65533;&#65533;&#65533;&#65533;=&#65533;&#65533;QF'>7BP.DPE&#65533;&#65533;&#65533;ECP&#65533;&#65533;L=&#65533;&#65533;<@=s&#65533;$N\&#65533;&#65533;&#65533;K&#65533;W&#65533;B2&#1124;&#65533;F&#65533;&#65533;PO&#65533;p1&#65533;&#65533;&#65533;J
&#65533;&#65533;&#65533;S&#65533;9&#65533;H9^&#65533;&#65533;&#549;&#65533;Y&#65533;&#65533;Ch%h&#65533;&#65533;&#65533;c&#65533;&#65533;&#65533;&#65533;+&#65533;&#1366;&#65533;k&#65533;&#65533;&#65533;&#65533;$`&#65533;u&#65533;&#65533;&#65533;"4&#1024;Yg&#65533;&#65533;@PF&#65533;(&#65533;&#65533;q@&#65533;&#65533;)&#65533;&#65533;=&#65533;&#1641;&#65533;M&#65533;&#65533;-o&#65533;M(4Q&#65533;&#65533;&#65533;&#65533;&#65533;&#65533;&#65533; &#65533;1&#65533;,ADo&#65533;&#65533;&#65533;&#157;r&#65533;5&#65533;&#65533;&#65533;l&#65533;&#65533;&#65533;l&#65533;>)y0qmy&#65533;"&#65533;&#65533;&#242;B&#65533;&#820;&#65533;O&#65533;&#65533;&#65533;z&#65533;&#2041;&#528;B&#65533;&#65533;&#65533;&#65533;Nj$P%&#65533;A4&#65533;H&#65533;3&#65533;&#65533;&#65533;&#65533;:&#65533;&#65533;&#65533;&#65533;&#65533;&#65533;L&#65533; <&#65533;&#65533;F@&#65533;#&#65533;(&#65533;&#65533;P&#65533;2&#65533;5&#65533;&#65533;c&#65533;&#65533;&#65533;&#65533;cM<99&#65533;&#65533;@Q3a&#65533;&#65533;eK&#65533;=L&#65533;[&#1836;&#65533;Rpx&#65533;CX&#65533;&#65533;&#65533;W\&#65533;&#65533;l&#65533;3&#65533;&#65533;&#65533;a&#65533;&#65533;&#65533;&#65533;Jm&#65533;&#65533;&#65533;&#1174;&#65533;bU&#65533;&#65533;^&#65533;f&#65533;u&#65533;&#65533;&#65533;Jb&#65533;zDQ&#65533;W_&#65533;&#65533;&#65533;&#65533;&#65533;h2<C&#65533;&#1293;&#65533;`&#65533;K&#65533;$&#65533;(&#65533; Y&#65533;$&#65533;LB@&#65533;n&#65533;&#65533;&#65533;&#65533;&#65533;@8&#65533;@&#65533; &#65533;&#65533;Pn93&#65533;&#65533;%&#65533;&#65533;s8&#65533;	D&#65533;&#65533;$C&#65533;F&#65533;z&#65533;&#65533;&#65533;CYX&#65533;B&#65533;&#65533;&#65533;&#65533;&#65533;{&#65533;N0&#65533;A&#65533;c&#65533;s &#65533;&#65533;W D@H&#65533;&#65533;s&#65533;Qx&#65533;&#65533;{@EB&#65533;{T&#65533;&#65533;&#65533;&#65533;&#65533;z&#65533;&#65533;5&#65533;&#65533;&#65533;&#65533;88_TN&#1026;8 *&#65533;&#65533;A"&#65533;&#65533;E&#65533;a&#65533;&#65533;Q&#65533;&#65533;*&#65533;!&#65533;&#65533;/&#65533;@F&#65533;&#65533;0&#65533;&#65533;&#65533;&#852;&#65533;,&#65533;&#65533;&#65533;&#65533;*DaN&#65533;L"4Fl&#65533;&#65533;&#65533;&#65533;1&#65533;iM&#65533;&#65533;&#65533;Zm/Pq&#65533;&#65533;&#65533;&#65533;&#65533;#PQ&#65533;&#65533;	zT&#65533;2}9=&#65533;A&#65533;#z&#65533;5E{l`P&#65533;
&#65533;PL	&#65533;3&#65533;|%P&#65533;2W&#65533;&#65533;r&#65533;&#65533;&#65533;&#65533;&#65533;&#65533;5&#65533;&#65533;&#65533;&#65533;&#65533;&#65533;8&#65533;&#65533;t&#65533;s&#65533;&#65533;&#65533;E&#65533;&#65533;=&#65533;L^"B8&#65533;&#65533;&#65533;&#65533;b&#65533;u!&#65533;&#65533;&#65533;,`&#65533;G&#65533;&#65533;)xN%&#65533;%&#65533;"&#65533;P&#65533;&#65533;&#65533;	&#65533;C<,&#65533;&#65533;=$&#65533;A&#65533;&#65533;7&#1347;&#65533;&#65533;$C&#65533;p&#65533;&#65533;&#65533;m&#65533;&#65533;#&#65533;X&#65533;&#65533;+&#65533;&#65533;z&#65533;,&#65533;jL&#65533;5I&#65533;9a&#65533;&#65533;rtW&#65533;%&#65533;	&#65533;&#65533;&#65533;&#65533;t&#65533;H&#65533;Q&#65533;Y&#65533;B&#65533;&#65533;&#65533;&#65533;&#65533;SA11Y&#65533;&#1126;y&#65533;Ela&#65533;	M1&#65533;&#65533;8&#65533;&#65533;&#65533;&#65533;`&#65533;&#65533;p&#65533;&#65533;F\zB=&#65533;&#65533;:X (&#65533;/&#65533;&#65533;&#65533;&#65533;&#65533;&#65533;WVu&#65533;I&#65533;e
K&#65533;&#65533;>@Q-i&#65533;&#65533;&#65533;&#65533;&#65533;X&#65533;&#65533;H`&#65533;&#65533;\H&#65533;" &#65533;4g&#65533;&#65533;bc\&#6685;&#65533;8"&#786;,BDY@&#65533;&#65533;&#65533;&#65533;!\&#65533;&#65533;!&#1025;=&#65533;q&#65533;&#65533;-&#65533;A&#65533;pGs&#65533;&#65533;SH&#65533;&#65533;Uyy&#65533;;h&#65533;&#65533;@y&#65533;&#65533;&#65533;&#1148;&#65533;'?&#65533;&#65533;=&#65533;&#65533;&#65533;&#65533;&#65533;"l&#65533;&#65533;[&#65533;&#65533;&#65533;&#65533;#1&#65533;&#65533;A'P&#65533;&#65533;&#65533;&#65533;&#65533;&#65533;B6&#65533;&#65533;N&#65533;v&#65533;&#65533;&#65533;Cq@&#65533;Q&#65533;")p (&#65533;&#65533;&#65533;&#65533;&#65533;&#65533;oi&#65533;VD&#65533;Z&#65533;&#65533;3&#65533;&#65533;E2&#65533;&#65533;5&#172;@&#65533;pAb&#65533;&#65533;&#65533;<&#65533;M&#541; &#65533;&#65533;)%&#65533;&#65533;&#65533;&#717;f$&#65533;Py&#65533;&#65533;&#65533;&#65533;&#65533;t&#65533;&#65533;&#65533;5&#65533;
&#65533;<&#65533;x&#65533;&#65533;&#65533;d@&#1692;&#1744;&#65533;@&#65533;&#65533;B[&#65533;bz&#65533;&#65533;&#65533;&#65533;&#65533;&#65533;&#65533;#S&#65533;
k:&#65533;&#65533;&#65533;=&#65533;&#65533; &#65533;h&#65533;;71&#65533;`&#65533;&#65533;<I&#65533;&#65533;0&#65533;&#65533;&#65533;&#65533;eD9&#65533;&#65533;#&#65533;r&#65533;&#65533;&#65533;!	%@&#65533;`&#65533;&#65533;&#65533;^&#65533;5&#65533;&#65533;&#65533;A&#65533;&#65533;&#65533;xDD&#65533;z&#65533;u&#65533;OJ&#65533;&#65533;&#65533;&#65533;P@8&#65533;&#65533;+&#65533;5&#65533;&#65533;&#65533;)&#65533;_&#65533;&#65533;f&#65533;*&#65533;&#65533;&#65533;O&#65533;&#65533;L&#65533;&#38941;f&#65533;&#65533;A"&#65533;*3KY&#968;&#65533;&#65533;H&#65533;&#65533;!&#313;g&#65533;&#65533;&#65533;&#65533;7BQ5&#65533;"&#65533;nK&#998;}j$&#65533;V&#65533;&#65533;&#65533;&#1131;I&#65533;(&#65533;r&#65533;&#65533;&#65533;(&#65533;&#65533;@&#65533;&#65533;&#65533;mB|&#65533;$1	/) &#65533;X5&#65533;&#65533;Y&#65533;&#65533;h&#65533;&#65533;&#65533;F]&#65533;&#1760;&#482;&#65533;XjY<&#65533;&#65533;&#65533;zP&#65533;&#65533;&#65533;&#65533;b &#1457;j&#65533;9&#65533;;	.&#65533;&#65533;&#65533;&#65533;&#65533;&#65533;=&#65533;&#65533;&#65533;L&#65533;&#65533;nD@&#65533;&#1985;&#65533;&#65533;0*	O&#65533;QlU#&xFMt28&#65533;&#65533;&#65533;|4:&#65533;wH&#65533;&#65533;&#65533;X&#65533;&#65533;=n&#65533;&#65533;&#65533;<&#65533;&#65533;&#65533;&#1357;&#65533;d&#65533;&#65533;IrT&#65533;&#65533;&#65533;"
&#65533;xzr&#65533;&#65533;|"&#65533;&#65533;H&#214;&#65533;#&#65533;&#65533;C &#65533;$H&#65533;$3&#65533;&#65533;o9x&#65533;&#65533;&#259;&#65533;Z&#179;c&#65533;) &#65533;&#65533;m&#65533;D&#65533;Xx&#65533;[&#65533;I\ F&#65533;&#65533;&#65533;&#65533;&#65533;E&#65533;!&#65533;_&#65533;&#65533;&#65533;`&#65533;&#65533;6X&#65533;\DJ@&#65533;u&#65533;&#65533;&#65533;&#1100;&#65533;m&#65533;|@HB\[-(x&#65533;&#65533;&#65533;&#65533;=&#65533;f&#65533;_/&#65533;&#65533;lC6 &#65533;6 &#65533;&#65533;[&#65533;&#65533;&#65533;&#65533;q&#771;!TP&#944;&#65533;M&#65533;QtL&#457;t&#65533;v&#1540;!D@&#65533;&#65533;h&#1782;U&#65533;P&#65533;&#65533;T&#65533;S&#65533;&#65533;-&#65533;&#65533;(&#65533;_$&#65533;0&#65533;&#466;&#65533;&#65533;*PC&#65533;&#65533;&#65533;3D&#65533;&#65533;&#65533;&#65533;&#65533;X&#65533;<&#1187;&#65533;&#65533;:&#65533;@	&#65533;&#65533;&#65533;i&#65533;&#65533;&#65533;YEtO&#65533;L&#65533;&#65533;&#65533;@&#65533;&#65533;&#65533;B1&#65533;G&#65533;&#65533;&#65533;&#65533;G&#65533;<U&#65533;&#1092;&#65533;1&#65533;}OhK&#65533;&#65533;&#65533;&#65533;x&#65533;@&#65533;&#65533;&#65533;7]CJ&#65533; 9}&#65533;y&#65533;&#65533;&#65533;&#65533;D&#1101;&#65533;J;&#65533;&#65533;&#1043;J4&#65533;&#65533;&#65533;E q&#65533;&#65533;&#65533;&#65533;&#65533;&#65533;$|&#65533;,LB&#65533;p&#65533;J&#65533;# Tl T4&#65533;(@&#65533;$<1<&#65533;l&#65533;&#65533;&#65533;&#65533;&#65533;`48
&#65533;&#65533;9&#65533;K&#65533;&#65533;,&#65533;6X&#65533;lA&#65533;&#65533;&#65533;&#65533;o&#65533;Q&#65533;&#65533;&#65533;s [&#65533;&#65533;T&#65533;&#65533;&#65533;-h&#65533;UR&#65533;<&#65533;oL&#65533;&#65533;@&#65533;A&#65533;&#65533;&#65533;&#65533;&#65533;l&#65533;&#65533;&#65533;B&#1545;&#65533;D&#65533;&#65533;p&#65533;,|	&#65533;&#65533;&#65533;0@&#65533;&#65533;&#65533;|&#65533;&#65533;@&#65533;iU&#65533;&#65533;	&#65533;&#65533;&#65533;&#65533;*	&#65533; &#65533;i|("!&#65533;&#65533;&#65533;MR&#65533;&#65533;0&#65533;_S2&#65533;31SS&#65533;&#65533;3&#65533;&#65533; :&#65533;&#65533;&#65533;H&#65533;&#65533;e&#65533;)R&#65533;&#65533;&#65533;Vp&#65533;W&#65533;&#65533;&#65533;&#65533;&#65533;&#1197;&#65533;&#917;@&#65533;&#65533;&#223;&#851;&#65533;AXb&#65533;!qF&#65533;5 l&#65533;@&#65533;<@&#65533;M_p&#65533;:\&#65533;&#65533;&#65533; &#65533;#&#65533;!&#65533;`B3$@)&#65533;&#65533;$&#65533;r}&#65533;&#65533;=@4&#65533;@&#65533;&#65533;&#65533;9:@Z&#65533;&#65533;|	p&#65533;&#65533;&#65533;&#65533;&#65533;&#65533;&#65533;&#65533;s&#65533;&#65533;=&#65533;&#65533;u&#65533;&#65533;B&#65533;&#65533;#&#65533;&#65533;&#65533;&#65533;&#65533;&#65533;k2&#65533; A&#65533;{XK&#65533;&#65533;&#65533;&#65533;&#1658;$&#65533;=$&#65533;^&#65533;&#65533;T<&#65533;o<@&#65533;&#65533;W5&#65533;=@#T&#65533;&#65533;&#65533;&#65533;&#65533;A&#65533;$P&#65533;$8C4&#65533;N&#65533;\&#65533;&#65533;&#65533;&#65533;L&#65533;!$&#65533;@&#65533;&#65533;&#65533;N&#65533;&#65533;M.U&#65533;)&#65533;&#65533;&#65533;&#65533;e&#65533;&#65533;d&#65533;P&#65533;&#65533;B&#65533;&#65533;&#1049;B8&#65533;5&#65533;&#65533;
C&#65533;l&#65533;&#65533;&#65533;&#65533;&#65533;"Zf%qA&#65533;&#65533;&#65533;W&#65533;&#65533;&#65533;&#349;X&#65533;&#65533;[&#1282;&#65533;&#65533;%&#65533;&#65533;&#65533;&#65533;&#65533;$&#257;X&#65533;l&#65533;3&#65533;2&#65533;&#65533;&#65533;XF)&#65533;&#65533;&#65533;Mc|&#65533;&#65533; 
&#65533;BDR&#65533;:t&#65533;aB&#65533;i@&#65533;$@3&#65533;&#65533;&#65533;n&#65533;P&#65533;&#65533;&#65533;&#65533;`&#65533;&#65533;qK&#65533;~s&#27921;MI&#509;&#65533;&#65533;%&#65533;&#65533;&#65533;&#965;&#65533;{&#65533;&#65533;,&#65533;&#65533;!Y &#65533;&1&#65533;Cs&#65533;&#65533;&#65533;&#65533;oN&#65533;&#65533;(&#65533;&#514;3&#1794;i&#1057;&#65533;$&#65533;TT&#65533;$&#65533;5&#65533;&#65533;&#65533;C&#65533;&#65533;&#65533;E&#65533;&#65533;&#65533;&#65533;^y&#65533;"&#65533;&#65533;&#65533;<X&#65533;&#65533;#&#65533;&#30461;&#65533;&#65533;Q&#65533;&#65533;'&#65533;&#65533;&#65533;${ }*D&#65533;&#65533;:&#65533;&#65533;R&#65533;&#65533;&#65533;A&#65533;&#65533;&#65533;5&#65533;&#65533;9Z<&#65533;7\&#65533;U&#65533;&#65533;`6&#65533;&#65533;&#65533;FMB3x&#65533;&#65533;aE&#1085;&#65533;x&#65533;&#65533;4&#65533;&#1093;&#65533;d%1b
lAe<B6&#65533;_H&#65533;bXWD&#65533;A)M&#65533;&#65533;&#65533;&#65533;&#65533;(A)&#65533;%&#65533;&#65533;`&#65533;&#65533;a&#65533;&#65533;6&#65533;(&#65533;&#65533;&#65533;&#65533;	&#65533;&#65533;b&#65533;B&#65533;m$@<.i&#65533;%&#65533;r&#65533;q&#65533;&#65533;&#65533;&#65533;&#65533;&#1137;X&#65533;&#65533;&#65533;&#65533;2&#65533;wt&#65533;]%b&#65533;&#65533;V&#65533;&#65533;J&#65533;!&#65533;&#65533;P@)(&#65533;1jWmj&#65533;x&#65533;&#65533;&#65533;T&#65533;&#65533;B&#65533;"=*\&#65533;&#968;&#65533;&#65533;&#65533;^&#977;=&#65533;&#65533;$7&#65533;&#65533;&#65533;&#1062;&#65533;&#65533;&#65533;Q&#65533;g&#65533;&#65533;g&#65533;4l&#65533;,t&#65533;=l&#65533;F\&#65533;5 &#829;@&#830;&#65533;7&#65533;&#65533;&#65533;dDR\&#65533;
&#65533;&#65533;&#65533;&#65533;+&#65533;+&#65533;&#65533;`&&#65533;&#65533;&#65533;&#65533;_&#65533;&#65533;&#65533;&#65533;.&#65533;S&#65533;&#65533;V=aE<4&#65533;#P&#65533;&#65533;&#65533;%&#65533;I&#65533;&#65533;9}^_&#65533;&#65533;&#65533;(N&#65533;&#65533;9&#65533;x%&#65533;&#65533;&#65533;h&#65533;&#65533;B@E(&#65533;&#142;6&#65533;`4&#65533;&#65533;&#65533;KJK8@,&#65533;=&#65533;k<&#65533;fV&#65533;&#65533;Qql&#65533;&#65533;Tv&#65533;&#65533;j&#65533;T&#65533;&#65533;&#65533;AZ&#65533;&#65533;{d&#65533;x&#65533;&#65533;m_&#65533;=1&#65533;&#65533;&#65533;&#65533;&#65533;&#65533;!&#65533;X
&#65533;,p&#65533;&#65533;&#65533;@&#65533;&#65533;2&#65533;&#65533;6&#65533;&#65533;$&#65533;&#65533;W@&#65533;u&#1155;&#65533;*&#65533;\&#65533;]&#65533;&#65533;&#65533;&#65533;&#65533;P&#65533;&#65533;&#65533;g&#65533;R&#65533;&#65533;.	&#65533;m&#65533;Z&#65533;}&#65533;&#65533;&#65533;&#65533;v&#65533;&#65533;q_&#65533;-&#65533;$&#65533;3&#65533;A&#65533;&#65533;&#65533;&#65533;B&#65533;7&#65533;&#65533;
@Z 9&#65533;Q	fr	&&#65533;%&#65533;&#65533;BW&#65533;&#65533;&#65533;&#65533;.&#65533;m<&#65533;&#65533;&#65533;-&#65533;bJuQ
&#65533;Ee&#65533;M)\&#65533;&#65533;&#65533;hz5&#65533;,$&#65533;&#65533;	&#65533;&#65533;&#65533;:DE6(^b&#65533;&#65533;&#1680;Xd	&#65533;&#65533;&#65533;&#65533;6<@&#65533;&#65533;r&#65533;&#65533;M&#65533;@&#65533;&#65533;&#65533;T&#65533;-&#65533;Rl^V&#65533;h1&#65533;\O&#65533;v&#65533;&#65533;&#65533;&#65533;"jH&#65533;:&#65533;&#632;0J(&#65533;s&#65533;&#65533;)&#65533;&#907;1&#65533;-D&#65533;T&#65533;&#65533;C&#65533;&#65533;RC&#65533;4DT&#65533;G&#65533;@&#65533;h&#65533;&#65533;&#65533;&#65533;"U&#65533;&#65533;&#65533;a&#65533;A4%Z&#65533;&#65533;&#65533;d&#65533;t&#65533;&#65533;>&#65533;&#65533;&#65533;&#65533;V@&#65533;<X&#65533;$$&#65533;
&#65533;}0&#65533;r&#65533;&#65533;&#65533;-&#65533;&#65533;&#65533;A&#65533;_&#65533;&#65533;C&#65533;J&#65533;(&#65533;&#65533;-/Zn(&#65533;&#65533;&#65533;f&#65533;[&#65533;L&#293;eDwJ,H&#65533;^&#65533;(&#65533;&#65533;&#65533;&#1185;&#65533;6P&#65533;&#65533;|&#65533;a&#65533;(&#65533;&#65533;&#65533;lC&#65533;@&#65533;&#65533;&#65533;&#65533;6G&#65533;&#916;M&#65533;&#65533;&#65533;&#65533;&#65533;j2j)&#65533;&#65533;&#65533; -&#65533;&#65533;I.\8P&#65533;~&#65533;@
@&#65533;28&#65533;3l@S\q&#65533;q@t$m&#65533;V&#65533;&#65533;&#65533;&#65533;$&#65533;Ku&#65533;&#65533;QM&#65533;&#65533;Q9rPq&#65533;b?M&#65533;d&#65533;&#65533;&#65533;&#65533;Lyz&#65533; aC O&#65533;@Dwt&#65533;/P1'>&#65533;B\&#65533;&#65533;&#65533;&#65533;	tO&#65533;&#65533;&#65533;R&#65533;&#65533;f,&#65533;V&#65533;"&#65533;&#65533;&#65533;&#65533;!

&#65533;&#65533;;&#65533;&#65533;&#65533;&#65533;&#65533;&#65533;EW&#65533;&#65533;?&#45478;=pZ&#65533;&#65533;&#51304;&#65533;&#65533;&#65533;&#65533;&#65533;&#65533;&#65533;r&#65533;G5n&#65533;-@3p&#65533;Vs&#65533;hp

&#65533;&#65533;J<&#65533;9&#65533;c&#65533;&#65533;k&#65533;A&#65533;=F&#65533;A[ND&#65533;&#65533;o&#65533;/LW,mL&#65533;9@OT&#65533;d@&#65533;&#65533;
&#65533;&#65533;&#65533;&#65533;&#65533;&#65533;v&#65533;&#65533;l&#65533;`&#65533;$5@#&#65533;2&#65533;g*&#65533;&#65533;&#65533;^9@M&#65533;&#65533;&#978;&#65533;&#65533;&#65533;&#65533;&#65533;D&#65533;&#65533;y&#65533;&#65533;JX&#65533;&#65533;&#65533;&#65533;&#65533;%2m&#65533;U&#65533;M-&#65533;&#65533;&#65533;&j&#65533;&#2025;&#65533;@ &#65533;.,$5U&#281;&#65533;N&#1024;&#65533;h@1&&#65533;&#65533;L&#65533;Yf&#65533;(x&#65533;Z`&#65533;U&#65533;&#65533;&#65533;
&#65533;a&#65533;IV&#691;&#65533;a\&#65533;&#65533;&#65533;&#65533;M&#65533;r&#65533;&#65533;+i&#65533;&#332;&#65533;5&#65533;j&#65533;&#65533;_&#65533;0&#65533;&#65533;&#65533;&#65533;&#65533;#$A<@(&#65533;=xX=&#65533;&#65533;&#256;8c3v&#10342;<&#65533;&#65533;Arie&#65533;Tl&#65533;&#65533;TD&#65533;R&#65533;R&#65533;9D&#65533;&#65533;G&#65533;<C@f&#65533;&#65533;&#65533;&!	@E&#65533;&#65533;0Pf&#65533;&#65533;&#65533;!&#65533;&#65533;OG&#65533;HJ&#65533;&#65533;@D&#65533;#&#65533;l&#65533;&qk&#534;k9&#65533;&#65533;&#65533;N&#65533;?\d&#65533;&#65533;&#65533;b&#65533;%^&#65533;]C&#65533;	&#65533;&#65533;&#65533; &#65533;&#65533;A51p(&#65533;9b&#65533;Y&#65533;&#65533;&#65533;qT&#65533;M&#65533;&#65533;&#65533;&#65533;&#65533;T'@	t&#65533;/&#65533;&#55260;&#65533;&#65533;lcD&#65533;\&#30996;@6&#65533;(&#65533;&&#65533;&#65533;&#65533;&#65533;&#65533;&#1627;&#65533;&#193;n-?.&#65533;N&#65533;&#65533;e6<y&#65533;&#65533;b&#65533;&#65533;h &#65533;\&#65533;A&#65533;C&#65533;q&#65533;Lyx;+&#65533;Me&#65533;&#65533;&#65533;&#65533;1,O6%r1y&#65533;&#65533;QT&#65533;f&#65533;&#65533;&#65533;&#65533;E@GT&#1539;&#65533;&#65533;&#177;1&#65533;q&#65533;B&#65533;
$&#65533;o$&#65533;R:HB6&#636;1T@&#65533;Z&#65533;&#65533;&#65533;pC&#65533;&#65533;+&#65533;!&#35772;[O&#65533;&#65533;n&#65533;A,&#65533;d&#317;&#65533;o&#65533;*,`U@-M&#1370;&#65533;&#65533;%&#65533;$&#65533;
h&#65533;&#65533;%&#65533;7um&#65533;&#65533;9!&#65533;VSO&#65533;&#1756;&#65533;&#65533;&#65533;&#65533;I&#65533;kT&#65533;&#65533;X&#65533;Wb&#65533;&#65533;&#55236;&#65533;C&#65533;"B&#65533;&#65533;&#65533;81.&#65533;&#65533;&#65533;$lC	0&#65533;&#65533;p&#65533;&#65533;&#65533;&#65533;&#65533;&#65533;Zh&#65533;&#65533;M&#65533;{&#65533;]t 1h&#65533;&#65533;&#65533;<&#468;.a&#65533;&#65533;&#65533;2];&#65533;&#65533;U z&#65533;&#65533;5&#65533;&#65533;&#65533;KX&#65533;Y &#65533;F&#65533;&#501;&#65533;&#65533;W&#65533;&#65533;q&#65533;&#65533;&#65533;w<&#65533;,&#65533;&#65533;DCF&#65533;&#65533;&#65533;T&#65533;&#65533;P&#65533;Qx&#65533;&#65533;o3&#65533;o#&#65533;q/\e&#65533;/14\B~&#65533;&#65533;Kj&#65533;&#65533;i2&#65533;	&#65533;1&#65533;9&#65533;(&#65533;y@	PC4$&#65533;@&#65533;&#65533;&#65533;x&#65533;&#65533;y&#65533;&#65533;&#327;&#65533;&#32890;b&#65533;&#65533;&#65533;`&#65533;SDz&#65533;)&#65533;&#65533;lA3&#65533;&#65533;\ +&#65533;&#65533;w	a&#65533;&#65533;&#65533;&#65533;~T &#65533;&#65533;&#65533;&#65533;L&#65533;&#65533;3
&#65533;&#65533;&#65533;&#65533;H&#65533;&#65533;L&#65533;&#65533;DBE4]^&#65533;e&#65533;r`&#65533;*Lni|&#65533;&#65533;&#65533;&#65533;&#65533;&#65533;@,&#65533;B@&#65533;&#65533;/h&#65533;&#65533;bGG&#65533;&#65533;:j6!k>&#65533;C&#65533;=&#65533;;L#&#65533;&#65533;u&#65533;m&#65533;n&#65533;530@`&#65533;D&#65533;g&P&#65533;0&#65533;&#198;RDp&#65533;&#65533;d&#65533;&#65533;,=zq&#8714;&#65533;+C&#65533;&#65533;&#65533;&#65533;,3	&#65533;7S!s:&#65533;3'+&#65533;,bC&#65533;&#65533;jn(,&#65533;J&#65533;LQZ&#65533;&#65533;&#1192;&#65533;*Thx&#65533;a&#1417;!n&#65533;k!&#65533;={!&#65533;&#65533;z&#65533;j&#65533;!&#1480;]37&#65533;\j?F&#65533;P&#65533;&#65533;1&#65533;&#65533;&#65533;`&#302;&#65533;k*j&#65533;k&#65533;*&#65533;J&#65533;&#65533;&#65533;&#65533;	T.e`&#65533;
0`P&#65533;`t&#65533;K&#65533;X/Vj&#65533;
b&#65533;
&#65533;z&#330;&#1449;]&#65533;^&#1132;@&#65533;&#65533;PX@&#65533;@&#65533;:&#65533;)&#65533;.Pj&#65533;g&#65533;$&#65533;&#65533;L&#65533;&#65533;	&#65533;&#65533;$&#634;&#65533;u&#65533;c>&#65533;&#65533;d&#65533;>|X&#65533;&#65533;q&#65533;&#65533;1b&#65533;&#65533;+^)	&#65533;@&#65533;&#65533;A&#65533;1>&#65533;p@&#65533;&#542;&#65533;n	&#65533;"&#65533;""&#65533;&#65533;j&#65533;
&#65533;2&#65533;\44&#65533;(b&#65533;&#65533;\>4GDYB &#65533;&#65533;[>&#65533;&#65533;&#65533;&#65533;(b&#65533;"&#65533;&#65533;&#65533;&#65533;Vjj&#65533;[&#65533;&#65533;X&#65533;&#65533;&#65533;TZ&#65533;AB&#65533;hbj&#65533;&B&#65533;iI&#65533;&#65533;&#65533;&#65533;&#65533;&#65533;*&#65533;ij&#65533;{&#65533;&#65533;B&#65533;`&#65533;&#65533;&#65533;B&#65533;G&#65533;&#65533;a@,&#65533;&#65533;&#65533;&#65533;&#65533;A-X&#65533; f&#65533;!"&#65533;d&#65533;&#65533;&#65533;b~&#65533;@&#65533;&#65533;&#818;&#65533;&#65533;`&#1200;&#65533;a&#65533;&#65533;&#65533;"&#65533;&#65533;F&#65533;3&#65533;>&#65533;&#770;IKA&#65533;4&#65533;<&#65533;-!^&#65533;M&#65533;&#65533;B&#65533;!)&#65533;&#65533;,&#65533;&#65533;Q(&#65533;&#65533;Me&#65533;&#65533;8&#65533;)nD&#65533;&#65533;&#65533;&#65533;&#65533;&#65533;(F&#65533;%,(n&#65533;R*k&#65533;zy n&#65533;Q`n&#65533;["&#65533;&#65533;P&#65533;@&#65533;^&#65533;&#65533;>&#65533;+(&#65533;t!H)@&#65533;&#65533;&#65533;&#266;&#65533;##!$&#65533;K-&#65533;&#65533;X2&#65533;&#65533;&#65533;q&#668;'a&#65533;`&#516;T\&#65533;A_&#65533;&#65533;&#65533;A&#65533;l&#65533;&#65533;&#65533;&#65533;0hj&#65533;[4&#65533;r&#65533;&#556;|&#65533;)'Br&#1673;&#65533;Cu&#65533;R(&#65533;&#65533;&#65533;R&#65533;-&#65533;&#65533;0&#65533;&#65533;&&#65533;&#65533;&#65533;0&#65533;2&#65533;Lx$K+&#65533;&#65533;&#65533;s&#65533;&#65533;z&#65533;&#1057;&#65533;.&#65533;Hy@&#65533;
0|&#65533;F&#65533;&#65533;&#65533;e&#65533;J&#65533;2&#65533;&&#65533;&#65533;R.&#65533;&#65533;Ja&#65533;&#65533;&#65533;,&#65533;&#65533;WX&#65533;&#65533;S&#65533;>5&#65533;T&#65533;&#65533;&#65533;&#65533;&#65533;@&#65533;I&#65533;"&#65533;&#65533;R&#65533;L&#65533;&#65533;p&#65533;&#65533;P&#65533;&#65533;!&#65533;&#65533;&#65533;e&#65533;&#65533;k&#65533;&#65533;&#65533;v&#65533;%&#65533;j&#65533;&#65533;n&#65533;f2&#65533;&#65533;!&#65533;l&#65533;)u&#1245;/&#65533;s&#65533;&#65533;x=&#65533;&#65533;&#65533;&#65533;J&#2023;*L&#65533;(Xp&#65533;b&#65533;W&#65533;C&#65533;qAj&#65533;&#65533;&#65533;7!&#65533;b&#65533;&#65533;^&#65533;pF<&#65533;q&#65533;!&#65533;r&#65533;&#65533;
9&#65533;&#65533;&#65533;&#65533;t &#65533;N6&#65533;&#65533;)Qv&#65533;&#65533;*&#65533;&#65533;&#65533;|&#65533;&#65533;&#65533;xN!1&#65533;&#65533;2&#65533;&#65533;&#65533;&#65533;h=F 
&#65533;&#65533;=&#65533;S_Tp&#65533;&#65533;YM&#65533;bRM&#65533;5G=*&#65533;*&#65533;&#65533;`&#65533;&#65533;&#65533;mm&#65533;&#65533;&#65533;hP&#65533;m&#774;6&#65533;iMmPe&#65533;Y&#65533;j&#65533;&#65533;&#65533;P&#65533;Qlq&#65533;9@&#65533;E&#65533;:4eq&#512;&#65533;hp&#65533;&#65533;A4h
F&#249;4&#65533;}&#65533;E<&#65533;<&#65533;&#65533;8bJ&#65533;-k&#65533; A2&#65533;}&#25838;&#65533;w)&#65533;&#65533;&#65533;,&#65533; &#65533; b&#1827;P&#65533;&#65533;"3X"yMI&#65533;&#65533;>$bXC&#65533;h&#65533;2R&#65533;&#65533;&#65533;5&#65533;&#65533;3&#65533;&#65533;&#65533;!&#1747;PB&#65533;&#65533;H|aoT	&#65533;&#65533;@&#65533;&#65533;J,&!
&#65533;&#65533;&#65533;&#65533;&#65533;&#65533;&#65533;}&#65533;&#65533;&#65533;^&#65533;3XL%&#65533;&#65533;
&#65533;&#65533;b&#65533;&#65533;&#65533;#&#65533;&#65533;&#65533;&#65533;B&#65533;7&#65533;-&#28161;(F&#65533;4&#65533;&#65533;&#65533;(&#65533;^(&#65533;B	&#65533;L&#65533;`a&#65533;&#65533;-Hf2M&#65533;&#65533;e&#1425;&#65533;:,&#65533;&#65533;j&#1702;&#65533;&#65533;x&#65533;Mn&#65533;&#65533;&#65533;i8&#65533;YL"S(&#620;g&#65533;S&#65533;@&#65533;X&#65533;&#65533;RL`&#65533;M&#65533;R&#946;5&#65533;H&#65533;&#65533;&#65533;&#65533;G &7&#65533;&#65533;f!&#65533;U&#65533;g	&#65533;h&#65533;|0p7&#65533;&#65533;]*P&#65533;&#65533;z&#65533;&#65533;H&#1098;U*&#65533;&#65533;
%C&#65533;&#65533;&#65533;`&#65533;%i&#65533;@&#65533;&#65533;!&#65533;;&#65533;&#65533;&#65533;&#1251;d&#65533;&#65533;&#65533;"&#65533;&#65533;Hb&#65533;&#65533;&#65533;&#65533;,>&#65533;&#65533;&#65533;|&#65533;&#65533;vT&#65533;&#65533;&#65533;&#65533;d+c&#65533;&#65533;&#65533;R&#65533;&#65533;$&#65533;M6&#65533;&#65533;Z&#65533;g&#65533;&#65533;&#65533;&#65533;hA&#65533;&#65533;&#701;&#65533;N*l&#1099;O&#65533; &#65533;&#65533;&#65533;&#65533;&#65533;(&#412;&#65533;!)&#65533;@
P!&#65533;	2&#65533;&#852;&#65533;r\&#65533;&#65533;7'C&#65533;&#65533;"3&#65533;*&#65533;`&#65533;&#65533;J&#65533;&#65533;&#65533;[k&#65533;v*P&#65533;&#65533;5&#65533;&#65533;,&#65533;lh&#65533;&#65533;!\*&#65533;&#65533;u&#65533;j
&#1792;&#65533;&#65533;`&#65533;&#65533;<&#65533;&#65533;XB9&#65533;&#65533;b&#65533;X=&#65533;&#65533;md&#65533;&#65533;&#65533;,&`&#65533;lC&#65533;&#65533;&#65533;$J&#65533;&#65533;@s&#65533;X&#65533;^4&#65533;&#1813;*6&#65533;5&#65533;&#65533;%&#65533; &#65533;&#65533;&#65533;&#65533;z&#65533;I"Q&#65533;&#65533;&#65533;&#65533;3&#65533;[&#65533;sP&#1170;&#65533;&#65533;&#65533;L&#65533;^Nd&#65533;!KF&#65533;&#65533;`&#65533;F("FqR,G&#65533;J&#65533;&#65533;e&#65533;&#65533;,kRz&#1300;&#65533;&#65533;&#65533;-J&#65533;&#65533;&#65533;&#65533;[I]&#65533;W&#65533;&#65533;/&#65533;&#65533;8-&#65533;&#65533;$&#65533;8&#65533;O&#65533;&#65533;Ok&#1578;&#65533;&#65533;Xsl&#65533;.&#65533;UL&#65533;d+&#65533;f7&#65533;6Z@4&#65533;|D3P&#65533;&#65533;X&#65533;&#65533;&#65533;v&#225;JD#A&#65533;&#65533;&#65533;9&#65533;&#65533;|&#65533;&#65533;Z&#368;|&#65533;M!&#65533;X
a)&#65533;adQ$`&#65533;&#65533;u?&#65533;&#65533;&#585;&#65533;	X&#65533;&#65533;a;&#65533;!Bj&#65533;&#65533;&#65533;#4&#65533;+E&#65533;&#65533;&#65533;&#65533;djW&#65533;-&#335;/&#65533;RY&#65533;b&#65533;cI&#65533;o&#65533;&#65533;&#65533;&#65533;~&#65533;&p&#65533;S%&#65533;&#65533;&#65533;(c&#65533;5&#65533;&#65533;M6&#65533;y?&#65533;%OP&&#65533;C&#65533;~&#65533;%^;d&#65533;&#65533;XH+&#65533;&#65533;tp&#65533;&#65533;&#520;&#65533;/&#65533;&#65533;&#65533;&#65533;&#65533;&#65533;&#65533;kzR~1"&#65533;k&#65533;&#65533;&#65533;&#65533;A&#65533;&&#65533;&#222;&#65533;-8&#65533;5B&#65533;69SN&#65533;&#65533;gJ&#65533;&#65533;]&#65533;@YNh@O~&#65533;b&#65533;&#65533;G&#65533;&#65533;&#65533;5&#65533;&#65533;&#65533;&#65533;&#65533;&#65533;&#65533;MB&#65533;k&#65533;&#65533;Y&#65533;&#65533;&#65533;&#65533;Q##C&#65533;&#65533;q&#65533;cE&#65533;Ul&#65533;&#65533;&#65533;&#65533;	&#65533;@&#65533;&#65533;G&#65533;&#65533;&#65533;&#65533;&#65533;:&#65533;&#65533;&#65533;&#65533;uM&#65533;&#65533;?&#65533;&#65533;&#65533;&#65533;&#65533;E&#65533;~&#65533;&#65533;&#65533;&#65533;cY&#65533;:&#65533;&#65533;&#65533;N"&#65533;&#65533;&#65533;&#65533;&#65533;>&#65533;&#65533;bc&#65533;98 L	&#65533;&#65533;&#1522;@&#65533;w&#733;v&#65533;&#65533;1&#65533;Y[~N&#65533;x&#65533;)Nq&#65533;^&#65533;j=&#65533;&#65533;&#65533;n7&#65533;^&#65533;&#1090;&#65533;&#65533;v&#65533;/&#65533;D&#65533;b&#65533;E
&#2038;&#65533;	&#65533;XY&#65533;2&#65533;&#65533;&#65533;&#65533;&#65533;g&#65533;&#65533;7&#65533;&#1882;]!h&#65533;=o&#65533;b&#65533;p&#65533;&#65533;H[&#65533;&#65533;&#65533;&#65533;&#65533;&#65533;&#65533;[&#65533;8&#65533;=;WQ&#65533;[&#65533;&#65533;"&#65533;7&#65533;M&#65533;LxPjp*1&#65533;&#65533;&#65533;T0&#65533; ;H=&#65533;$x &#65533;&&#65533;JI&#65533;&#65533;&#65533;&#65533;kU&#65533;3&#65533;EC&#65533;*}&#65533;b_&#65533;b5&#65533;&#65533;lP&#65533;e&#65533;uY&#15484;&#65533;&#65533;&#65533;&#65533;(&#65533;`&#65533;&#65533;7&#65533;d*&&&#65533;v&#65533;'&#65533;&#65533;}4&#65533;~&#65533;&#65533;e&#1326;x&#65533;&#65533;&#65533;"!6&#65533;R&#65533;!Z&#65533;{&#813;t&#65533;hh&#65533;&#65533;&#65533;(&#65533;&#65533;&#65533;&#65533;&#65533;&#65533;&#65533;&#65533;.&#65533;&#65533;P~&#65533;&#65533;!g&#158;&#65533;)&#65533;L&#65533;&#65533;mR6&#65533;&#65533;&#65533;&#65533;&#65533;&#65533;&#65533;pJ&#65533;T&#65533;\&#65533;&#65533;&#65533;2&#65533;&#65533;&&#65533;`&#65533;80&#246;V&#65533;)&#65533;&#65533;&#65533;v&#65533;	&#65533;`.&#65533;&#65533;&#65533;&#65533;2&#65533;&#65533;2 &#65533;&#65533;&#65533;D&#65533;4`RFe&#65533;&#65533; &#65533;&#65533;/&#65533;-&#65533;B&#65533;&#65533;&#65533;&#65533;&#65533;&#65533;#&#65533;&x&#65533;&#65533;&#65533;p&#65533;&#65533;Gv'%l&#65533;6&#65533;&#65533;&#65533;&#65533;*&#65533;&#65533;8B&#65533;&#65533;&#65533;^&#65533;&#65533;&#65533;&#65533;8&#65533;wP-B&#65533;d(d"&#65533;J'b	&#65533;&#65533;6&#812;&#65533;&#294;&#65533;&#65533;!6`&#65533;&#65533;&#65533;&#65533;J&#65533;&#65533;&#65533;&#65533;&#65533;h&#65533;&#65533;(j&#65533;NH&#65533;F&#65533;.&#65533;I&#65533;|&#65533;&#65533;zL&#65533;&#1956;P&#65533;0j0e&#1054;&#65533;!&#65533;h&#65533;&#65533;F&#65533;8&#65533;&#65533;@m&#65533;C4&#65533;&&#65533;&#65533;D&#65533;Q&#65533;&#65533;.&#65533;&#65533;8&#65533;&#65533;U:c3&#65533;&#65533;l&#65533;	&#65533;2J&#65533;`&#65533;`&#65533;	&#65533;&#65533;&#65533;E#&&#4816;&#65533;&#65533;14`f&#65533;&#65533;&'[&#65533;(&#65533;+&#65533;&#65533;&#65533;&#65533;&#65533;&#65533;&#65533;&#65533;e^&#65533;P&#65533;l&#65533;Q)&#65533;&#65533;&#65533;BK@%&#65533;Jm&#65533;\&#65533;b*q&#65533;&#65533;(&#65533;&#65533;&#65533;!j&#65533;&&#65533;-F&#65533;&#65533;&#65533;2&#65533;%l-&#65533;H&#65533;pBD&#65533;&#65533;d&#65533;B&&#65533;'CZ&#65533;J&#65533;&#65533;&#65533;~&#65533;d&#65533;&#65533;&&#65533;M6&#65533;&#65533;f*+ jb&#65533;h&#65533;&#65533;1O&#65533;&#65533;&#65533;K&#65533;&#65533;M&#65533;&#65533;&#65533;&#65533;&#65533;&#65533;&#65533;&#65533;rfA&#65533;a&*#&#65533;&#65533;Q&#65533;z&#65533;&#65533;:C4&#1926;&#65533;&#65533;B5j(onF&#65533;7&#65533;&#65533;p&#65533;&#65533;hS@C&#65533;A&#65533;&#65533;&#65533;&#65533;a&#65533;@&#65533;`	0&#65533;&#65533;)b 	|@nbeU
&#65533;DaBAe&#65533;&#65533;C$~&#65533;&#65533;$&#65533;&#65533;&#65533;8d@B&#65533;&#65533; &#65533;7&#65533;&#65533;x&#65533;
&#65533;&#65533;&#65533;(&#65533;D%&#65533;Tr&#65533;&#65533;&#65533;&#65533;&#65533;F&#65533;&#65533;D&#65533;&#65533;j&#65533;#&#65533;rR')&#65533;JM&#65533;X&#65533;!ZD&#65533;
&#65533;&#65533;&#65533;`v&#1550;R&#65533;&#65533;&#317;&#65533;&#166; *7&#65533;&#65533;b&#65533;&#65533;&#65533;&#65533;&#65533;H&#65533;)&#65533;&#65533;h|"$D&#65533;&#65533;&#65533;&#65533;K&#65533;&#65533;&#65533;&#65533;&#65533;D.S&#65533;0&#65533;Rc&#65533;ryP&#65533;&#65533;;>&#65533;r&#65533;&#65533;&#65533;fh.c&#65533;JA^&#65533;	&#65533;&#65533;R>&#65533;&#65533;&#65533;(S&#65533;&#65533;&#5153;&#65533;&#65533;D&#65533;&#65533;`&#65533;p>&#65533;B&#65533;j&#65533;&#65533;B"!'J&#65533;!e&#65533;&#65533;&#65533;&a&#65533; &#65533;&#65533;&#65533;L&#65533;0&#65533;l&#65533;J&#65533;&#65533;&#65533;t&#65533;^r.A?#px&#65533;&#65533;&#65533;C&#65533; `&#65533;&#65533;8@H&#171;9&#65533;&#65533;*&#65533;&#65533;8&#65533;&#65533;lB2&#65533;E*&#65533;!&#65533;&#65533;&#65533;
&#65533;$&#65533;`a&&#65533;&JF&#65533;&#65533;&#65533;y&#65533;n&#208;&#65533;8gif&#65533;>E&#65533;G&#65533;&#65533;M&&#65533;&#65533;j&#65533;"p&#65533;&#65533;l&#65533;&#65533;&#65533;&#65533;N&#65533;&#65533;IK&#65533;.&#1042;Ivb@U &#65533;&#65533;&#65533;&#65533;&#65533;	U&#65533;&#65533;rQ"&#65533;mV(&#65533;1&#65533;&#65533;&&#65533;)&#65533;&#65533;&#65533;OE&#65533;&#65533;@1&#65533;&#33318;&#65533;1&#65533;&#65533;&#65533;q4d&#65533;&#65533;`2&#65533;F&#65533;,P#5Jet&#65533;P&#65533;&#65533;&#65533;0&#65533;4&#65533;!&#65533;&#1059;J&#65533;@[^&#65533;&#65533;&#65533;&#65533;&#65533;&#65533;&#65533;&#65533;&#65533;c&#65533;+&#65533;^ f>/&#65533;&#65533;&#65533;C|&#65533;NM&#65533;@T&#65533;`PD%&#295;|0 &#65533;&#65533;&#65533;&#1812;Hd-O9&#169;4&#65533;&#65533;&#65533;&#65533;^&#65533;&#1420;d&#65533;6"&#65533;&#65533;&#234;Q(&#1167;&#65533;h&#65533;Q9&#65533;&#65533;&#65533;~
&#65533;>&#65533;R&#65533;&#65533;b&#65533;&#65533;&#65533;&#1710;l&#65533;&#65533;&#65533;ZIo&#65533;&#65533;M&#65533;&#65533;f&#65533;0&#65533;5&#65533;.c&#65533;&#65533;&T/&#65533;m&#65533;F&#65533;v&#65533;&#65533;R3T
SJ&#65533;&#65533;vp&As&#65533;l'j+Zqkq&#65533;v5&#65533;&#65533;&#65533;k&#65533;3&#65533;A&#65533;tv&#65533;1&#65533;r]O&#65533;&#65533;&#65533;&#65533;v&#65533;&#65533;^$_eJ	&#65533;&#65533;&#65533;&#65533; j`
v&#65533;&#65533;A&#65533;&#65533; 6%&#1153;|&#295;&#65533;" N;&#65533;&#65533;&&#65533;&#65533;&#65533;F&#65533;&#65533;bx&#65533;O?cn-Pe&#65533;&#65533;&#65533;&&#65533;3&#65533;&#65533;Na&#65533;&#65533;&#65533;&#65533;\&#65533;=+u)J&#814;&#420;&#65533;6?o&#65533;S&#65533;.<&#65533;&#61841;T&#65533;DQ&#65533;@&#65533;-&#877;&#488;&#65533;&#65533;26&#65533;&#65533;.&#65533;f&#65533;@&#65533;&#65533;&#1954;&#65533;&#65533;*&#65533;S&#65533;&#65533;j]&#65533;7p&#65533;aJaY&#65533;&#65533;&#65533;W&#65533;&#65533;&#440;&#65533;&#65533;Z&#65533;SF&#65533;&#65533;n&#65533;&#65533;&#65533;l&#65533;&#65533;5&#65533;T[&#65533;r`o&#65533;/&#65533;<&#65533;6&#65533;p&#65533;LmA&#65533;&#65533;&#65533;7{s_uy``&#65533;@&#65533;`&#65533;&#65533;&#65533;M&#65533;&#65533;r&#65533;&#65533;&#65533;a&#65533;&#65533;(q&#65533;&#65533;&#65533;&#65533;Pwc&#65533;&#65533;&#65533;&#65533;&#65533;&#65533;&#143;"xD&#65533;A&#65533;&#65533;&#65533;u&#65533;2&#65533;r*LM&#65533;(:&#65533;$&#65533;&#65533;Q&#65533;&#65533;S	&#65533;&#65533;j&#65533;D+&#1486;&#65533;&#65533;&#65533;&#1025;&#65533;[&#65533;D&#65533;g&#1634;+&#65533;7&#65533;(#oA&#65533;&#65533;bcB&#65533;&#65533;&#65533;x&#65533;j1&#65533;{G&#65533;l@Z&#65533;De&#65533;&#65533;<&#65533;K&#65533;&#1841;3,&#65533;&#1783;B&#2007;&#65533;cq&#65533;&#65533;9&#65533;&#65533;&&#65533;7&#65533;&#65533;&#65533;a&&#65533;WbAzan#&#65533;&#65533;i'&#65533;&#65533;h6qMt&#65533;g\j73&#65533;&d&#65533;&#847;B&#65533;&#65533;&#65533;q&#65533;M&#65533;&#65533;8+sEXHf9sQxz )t&#65533;n;k&#65533;zf&#65533;&#65533;FIc&#65533;Fx&#65533;&&#65533;&#65533;&#65533;J8Ue[qe&#65533;`a&#65533;A$&#65533;Q&#65533;&#65533;&#65533;&#65533;&&#65533;&#65533;8ND&#65533;-&#65533;?%&#65533;&#65533;^&#65533;.&#65533;&#65533;&#65533;,.&#65533;L k&#65533;T!&#65533;&#65533;-&#65533;^&#249;`ho&#65533;&#65533;V&#65533;&#65533;&#65533; &#65533;&#65533;{&#65533;&#65533;}&#240;H&#65533;2&#65533;a4 9&#65533;&#65533;&#65533;&#65533;&#65533;W&#65533;/ej~&#65533;!&#65533;&#65533;&#65533;[&#65533;\&#65533;Jp>B&#65533;ZP`0&#65533;kZ Ji&#915;&#65533;&#65533;+~&#398;&#65533;82&#65533;M&#65533;$x&#65533;4&#65533;&#65533;dN&#65533;4&#1557;&#65533;	&#65533;&#65533;&#65533; f&#65533;r&#65533;(f@?&#65533;&#65533;?F&#65533;&#65533;k]"&#65533;JWF2|&#65533;d&#65533;&#65533;d&#65533;$"&#65533;&#277;&#65533;&#65533;&#65533;Nv`da&#65533;&#65533;&#65533;v]&#65533;`&#65533;&#65533;&#65533;HI&#65533;&#65533;z
^&#65533;&#65533;[ H d&#65533;&#58756;7e&#65533;FF&#65533;&#65533;Z&#65533;h&#65533;&#65533;g&#365;&#65533;&#65533;w&#65533;&#65533;&&#65533;&#65533;Z&#65533;&#65533;S&#65533;2spU&#65533;&#65533;&#864;&#65533;xW&#65533;&#65533;&#65533;&#65533;&#65533;&#65533;a&#65533;&#65533;U$'4&#65533;#Egk&#65533;&#65533;pl&#1368;9&#65533;&#65533;)&#65533;&#65533;1b&#65533;9 c2&#65533;&#65533;k&&#65533;&#65533;WAGC&#65533;5f&#65533;&#65533;&#65533;U,~!MhN,>K&#65533;"&#65533;|	x%&#65533;p&#65533;K&#65533;&#65533;_,X`%WrAM]&#65533;`&#1467;Sb&#65533;m&#65533;/W&#65533;vH&#65533;"*&#65533;zHi&#65533;&#65533; &#65533;l|"a&#65533;&#65533;$D&#65533;m&#65533;P&#65533;:&#65533;&#65533;&#65533;&#959;f&#65533;a&#65533;&#65533;&#65533;&#65533;&#65533;I&#65533;
 &#65533;!&#65533;jj-&#65533;&#65533;&#65533;&#65533; &#65533;&#65533;&#65533;7*&#65533;b&#65533;&#65533;&#5764;,A&#65533;]w&#65533;[6&#65533;&#65533;E&#65533;a`&#65533;&#65533;q&#65533;&#65533;v5/&#65533;&#65533;&#65533;9&#65533;&#65533; &#65533;u
&#65533;@&#65533;&#65533;l;&#65533;&#65533;&#824;&#65533;V&#65533;&#65533;&#65533;uR&#65533;,Z&#1475;=l[&#65533;&#65533;&#65533;)&#65533;&#65533;=&#65533;&#65533;&#65533;?&#65533;5j&#65533;&#65533;&#1845;&#65533;&#65533;&#65533;&#1106;&#65533;g&#65533;&#641;U&#65533;&#65533;&#65533;&#65533;Ny(&#65533;&#65533;:&#65533;[&#65533;&#65533; 9&#1467;&#65533;&#65533;1`&#65533;&#65533;&#65533;r&#65533;&#65533;&#65533;&#65533;&#1253;&#65533;&#65533;c;	&#65533;&#65533;'&#65533;,&#65533;g`MV%K"a&#65533;&#65533;&#65533;B<&#65533;&#65533;}&#65533;&#65533;m&#65533;_&&#65533;&#65533;&#65533;3&#65533;&#65533;&#65533;&#65533;aL&#65533;&#65533;&#65533;&#65533;b&#65533;d&#65533;&#65533;&#65533;&#65533;X%&#65533;&#11267;&#65533;@wb&#65533;!&#65533;j&#1054;&#65533;n&#65533;&#65533; &#65533;&#65533;&#65533;&#65533;&#65533;V&#65533;6//:&#65533;
&#65533;7:&#65533;&#65533;!<R&#65533;VS:gq0&#65533;&#1631;&#65533;&#65533;+&#65533;2zb&#65533;7&#65533;&#374;#Cn&#65533;&#65533;&#617;A&#65533;I&#65533;&#65533;&#65533;aE&#65533;"A&#65533;$,&#65533;<Md:g$&#65533;aB&#65533;&#65533;&#65533;_&#65533;@&#65533;&#65533;&#65533;&#849;&#65533;&#65533;&#65533;&#65533;&#65533;\&#65533;&#65533;{&#65533;&#65533;&#65533;|&#65533;&#65533;>&#65533;A&#65533;&#65533;^&#65533;*&#65533;0`&#1039;&#65533;r2&#65533;R&#65533;&`&#65533;}&#65533;&#65533;G&#65533;:&#65533;v&#65533;&#65533;&#65533;&#65533;N&#65533;S&#65533;&#65533;]K&#65533;?&#65533;S!&#65533;&#19009;&#65533;&#65533;&#65533;g&#65533;&#65533;iI&#65533;d&&#65533;Ih&#65533;zCA6RC&#65533;&#65533;&#65533;&#65533;&#65533;J&#65533;,W&#65533;&#65533;&#65533;7~&#65533;&#65533;@$&#65533;&#65533;&#65533;2&#65533;&#65533;&#65533;I;&#65533;&#65533;o&#65533;&#65533;o
,&#65533;l&#65533;&#65533;>&#65533;u&#65533;74&#65533;&&#65533;&#65533;&#65533;C&#65533;D&#649;&#65533;&#65533;&#65533;;M&#65533;"&#65533;#&#65533;T&#65533;&d&#65533;&#65533;Bf&#65533;@&#65533;&#65533;[r	&#65533;q&#65533;&#65533;4n&#65533;`v&#65533;&#65533;&#65533;&#65533;^&#65533;)&#65533;&#65533;&#65533;&#65533;9s&#65533;?&#65533;'&#65533;u&~M=d&#65533;&#65533;jPI6)O6e&#65533;&#65533;P^&#65533;c&#65533;&#65533;&#65533;&#65533;&#65533;d)&#65533;XJ @&#65533;=&#65533;&#65533;&#65533;[&#65533;-&#65533;l&#65533;xX&#65533;&#65533;&#65533;-T&#65533;V&#65533;S&#65533;aX+&#65533;&#1879;j&#65533;<&#65533;1}
&#560;]i&#65533;&#65533;4&#65533;&#1587;&#65533;&#65533;'&#7017;&#65533;9&#65533;&#65533;&#65533;&#65533;_&#65533;`1&#65533;m&#1279;#&#65533;_&#65533;&#65533;e&#65533;e&#803;Z&#65533;Z,*&#65533;y&#65533;&#65533;&#65533; Z&#1587;&#449;&#65533;=2&#65533;&#65533;&#65533;&#65533;&#65533;[BH&#65533;h&#65533;&#256;&#65533;&#65533;h&#65533;&#65533;&#65533;&#65533;&#65533;&#65533;>&#65533;PC&#1794;&#65533;'&#65533;11@&#65533;Dn&#1832;73&#65533;&#65533;3r&#65533;&#777;a&#65533;&#65533;@&#65533;r&#65533;&#609;h&#65533;&#65533;&#65533;&#65533;"&#65533;pK&#65533;RKT&#65533;&#65533;&#65533;&#1054;7m&#65533;&#65533;CD&#65533;h$O&#65533;,B&#65533;88kV&#65533;Yb&#65533;&#793;&#65533;&#65533;.1Xpa%&#65533;&#567;&#65533;&#2047;&#65533;&#65533;&#65533;&#65533;q&#565;&#65533;C&#65533;&#65533;&#65533;-&#65533;UH1&#65533;B&#65533;&#65533;k*"4k3&#65533;b9&#65533;7&#65533;&#65533;iy+B&#65533;&#65533;&#378;u&#65533;x&#65533;&#65533;&#65533;&#65533;&#65533;&#65533;&#65533;&#1598;&#65533;&#65533;&#1338;&#65533;&#65533;@&#65533;R&#65533;M&#65533;A&#65533;&#65533;#j&#65533;c8G&#65533;&#65533;I&#65533;&#65533;g&#65533;G&#65533;&#65533;&#65533;&#65533;4hh&#65533; &#65533;&#65533;&#65533;Z&#65533;&#65533;&#65533;&#65533;&#65533;&#65533;=&#65533;&#65533;&#1735;m&#65533;&#65533;&#37857;&#65533;&#65533;$&#65533; &#65533;v&#65533;ADUD=FVPAGr&#65533;,&#65533;&#65533;&#65533;I'1&#65533;&#65533;8 &#65533;&#65533;&#65533;&#65533;B&#65533;&#65533;&#65533;TO=&#65533;hSN8&#65533;&#1292;@&#65533;&#65533;&#65533;QE-&#65533;CQ&#65533;UQY&#65533;{`&#65533;&#1361;]1&#65533;	K^DLZfm&.&#65533;&#65533;S&#65533;Yo&#613;]&#65533;&#65533;&#65533;e4&#65533;@&&#26113;&#65533;P1C$&#65533;&#25648;&#65533;`&#65533;I!&#65533;a&#65533;&#65533;yM1&#65533;&#65533;Y&#65533;j&#65533;I&#65533;i&#65533;&#65533;j&#65533;)&#65533;&#65533;&#65533;&#65533;&#65533;&#65533;6[&#65533;n&#65533;&#65533;f&#65533;&#65533;7&#65533;p	P&#65533;n% CM&#65533;A&#65533;^&#1045;&#65533;)5$@I&#65533;&#65533;y&#491;&#65533;&#65533;&#65533;6&#65533;:&#65533;l[&#65533;&#65533;
&#65533;&#65533;
&#65533;&#65533;
2&#65533;&#65533;W&#65533;t}&#65533;&#65533;&#65533;&#65533;!#&#65533;A- &#65533;&#65533;@&#65533;T&#65533;P&#65533;d&#65533;A&#65533;&#65533;&#65533;ERR^|(&#65533;(&#65533;&#65533;&#314;" &#65533;,kU&#65533;&#65533;F&#65533;&#65533;8&#65533;&#65533;1&#65533;&#65533;&#65533;OAER8B&#65533;&#65533;&#65533;2&#65533;&#65533;E/&#65533;Y&#580;&#65533;&#65533;5@&#65533;&#65533;&#65533;r&#65533;f&#65533;&#65533;7!&#65533;&#65533;&#65533;%&#65533;&#65533;<B&#65533;&#65533;(kt@-&#65533;&#293;f<&#65533;&#65533;r1De*`6&#65533;<&#65533;yF&#65533;<&#65533;&#65533;	h&#65533;&#65533;z&#65533;k&#65533;)&#65533;%h&#65533;[n&#65533;&#65533;V&#65533;&#65533;&#65533;&#65533;&#65533;&#65533;i&#65533;j&#65533;&#65533;t&#65533;B&#65533;
t@&#65533;&#65533;NJ&#65533;F	&#65533;!	2d&#65533;&#65533;&#65533;|&#65533;&#65533;y&#65533;&#65533;&#65533;z&#65533;&&#65533;H&#65533;	&#65533;`&#65533;(&#65533;q&#65533;&#65533;&#65533;rSB	&#65533;(&#65533;@&#65533;&#65533; &#65533;&#65533;&#1970;A&#65533;K&#65533;&#65533;3&#65533;l&#65533;&#65533;&#65533;d&#65533;LIXAr&#65533;&#65533;&#65533;&#65533;p!&#65533;BCY1&#65533;&#65533;&&#1364;&#65533;&#65533;5
E&#65533;Q&#65533;;&&#1090;E&#65533;&#65533;&#65533;I&#65533;O\&#65533;c&#65533;Yq&#1362;&#65533;j&#65533;5&#65533;&#65533;&#65533;&#65533;_%&#65533;&#65533;&#65533;&#65533;&#981;2)&#65533;O&#65533;&#65533;T&#65533;&#65533;9C&#65533;<&#65533;d&#65533;&#65533;Yf*&#65533;&#65533;&#65533;&#65533;&#65533;&#65533;&#65533;&#65533;&#65533;&#65533;Yj&#65533;1&#65533;&#65533;s(C5C(8&#65533;nl&#65533;@&#65533;Qj8&#65533;)q
`&#65533;&#65533;N &#65533;AjH(&#65533;d&#65533; X 0!(p&#65533;&#65533;&8	&#65533;&#65533;&#65533;&#65533;
&#65533;h&#65533;)F<r&#65533;&#65533;&#65533;T-&#65533;&#65533;v&#65533;(&#65533;&#65533;&#65533;&#65533;&#65533;&#65533;2D&#65533; D&#65533; &#65533;cE&#65533;&#65533;`&#65533;tU&#65533;H0&#65533;&#65533;&#65533;%`BY&#452;&#65533;C4i1&#65533;&#65533;ps&#65533;c+7&#65533;&#65533;N&#65533;&#1403;~&#65533;&#65533;&#65533;#^R&#65533;&#65533;$&#65533;X&#65533;&#65533;HF&#65533;c&#65533;h&#65533;!R	&#65533;&#65533;p&#65533;H\X#&#65533;&#65533;&#65533;&#65533;%&#65533;&#65533;&#65533;&#65533;&#65533;$d&#65533;A5M"e53Ae&#65533;b&#65533;@&#65533;B59&#1804;ZL&#65533;3&#65533;i+( k&#65533;&#65533;<`
l`-E&#65533;	&#65533;&#65533;&#65533;&#65533;&#65533;Q&#65533;&#65533;&#1028;O&#65533;2X&#65533;R4&#65533;6u0@)&#65533;&#65533; #&#65533;Xi&#65533;Xl&#65533;m&#201;v&#65533;&#65533;Q&#65533;`;&#1096;C62&#1035;&#65533;q&#65533;&#65533;{\&#65533;n1&#65533;&#65533;9Hb&#65533;&#65533;&#65533;*&#65533;&#65533;	&#65533;&#65533;&#65533;:I&#65533;8&#65533;&#65533;C3&#65533;8#<&#65533;Q&#65533;2D2&#65533;&#65533;p&#1171;9&#65533;&#65533;9&#65533;#&#65533;|$0&#65533;<(&#65533;C&#65533;&#65533;4H&#65533;&#65533;&#65533;&#65533;&#695;&#65533;&#1573;>&#65533;&#65533;}&#65533;&#65533;@^A\T@&#65533;8&#65533;&#65533;&#65533;8&#65533;~&#65533;0Be&#65533;Q&#65533;Y&#65533;&8ei&#65533;&#65533;&#65533;&#65533;g&#65533;&#65533;&#65533;k&#65533;&#65533;Z&#65533;f5&#65533;FP&#65533;&#65533;&#65533;&#65533;&#145;&#65533;&#65533;,&#65533;@&#65533;9	p&#65533;V&#65533;B&#65533;!7ls&#65533;#&#409;.&#65533;(H&#65533;y#J%&#65533;&#65533;&#65533;E&#65533;xf&#65533;&#65533;&#65533;/}&#65533;&#65533;&#65533;&#65533;&#65533;&#65533;m&#65533;&#65533;&#65533;&#1976;!&#65533;_&#65533;&#65533;-h&#65533;&#65533;"E&#65533;e&#65533;[Z&#65533;b&#65533;$&#65533;!&#65533;\#_&#65533;"&#65533;&#65533;%&#65533;&#65533;9&#65533;q&#65533;&#65533; &#65533;&#65533;&#65533;M,
&#65533;9
&#65533;&#65533;&#65533;S&#65533;&#65533;&#65533;\&#65533;&#65533;&#65533;Z&#65533;&#65533;&#65533;&#65533;&#65533;&#65533;F&#65533;VL1xKH>&#65533;&#65533;z&#65533;/: &#65533;^`>9@&#65533;&#65533;&#65533;&#65533;9&#65533;&#65533;ZmC&#65533;&#65533;&#65533;&#65533;aU&#1436;&#65533;&#65533;:z4&#65533;_&#65533;2&#65533;/&#65533;&#65533;&#65533;&#65533;!8*B&#65533;&#65533;h &#65533;&#65533;yU]&#65533;:&#65533;&#65533;H@&#65533;&#65533;A1u3&#65533;rc9&#65533;&#65533;dP
RQ&#65533;$&#65533;G4&#65533;C&#65533;C&#65533;&#65533;&#65533;&#65533;h&#65533;&#65533;l\v&#65533;j&#65533;&#65533;>&#65533;9&#65533;f&#65533;#&#65533;&#65533;G&#65533;&#65533;7&#65533;%[&#65533;&#65533;dH&#65533;&#65533;&#65533;\*`&#65533;&#65533;&#65533;_0&#65533;&#65533;&#65533;&#65533;&#65533;i$&#65533;>&#65533;F&#65533;Q&#65533;aZa&#65533; &#65533;h&#65533;L&#65533;"&#65533;!&#65533;&#65533;2&#65533;&#65533;0&#65533;'&#65533;&#65533;&#65533;)&#65533;)&#65533;r&#65533;&#65533;&#65533;*&#65533;s&#515;5B&#65533;&#65533;V1&#65533;	&#65533;w&#65533;`&#65533;QC&#65533;&#65533;&#65533;&#65533;5&#65533;8&#65533;}c&#65533;&#65533;xL&#65533;l&#65533;l&#65533;&#65533;u`&#65533;&#65533;(&#65533;&#65533;&#65533;&#65533;&#65533;&#65533;T&#65533; &#65533;&#65533;x&#65533;S&#65533;&#1737;'&#298193;P&#65533;~-&#65533;BQ&#65533;&#65533;&#65533;&#65533;&#1304;D6Z&#65533;&#65533;xF&#65533;&#65533;F-hl&#65533;Z&#65533;:&#65533;&#373;&#65533;9&#65533;1I""&#1871;&#65533;&#785;;&#65533;&#553;&#65533;Pk&#65533;&#65533;%B/8&#65533;dA[Ub8A>&#65533;&#65533;'2&#65533;&#65533;&#65533;b&#65533;yM&#65533;Gx&#65533;R&#780;.$&#65533;&&#709;#&#65533;`&#65533;&#65533;~&#65533;"Ob&#65533;O&#65533;&#65533;hO&#65533;}y&#65533;P &#65533;&#65533;:g&#65533;P&#65533;&#65533;&#65533;+&#65533;U&#65533;@&#65533;x&#65533;&#65533;y6&#65533;&#65533;H&#65533;
&#65533;~_si&#65533;n&#65533;/S&#65533;Z	~&#65533;V&#65533;&#65533;&#65533;&#65533;&#65533;#D!&#65533;PC&#65533;)&#65533;*2&#65533;v&#65533;&#65533;&#65533;&#65533;&#65533;	&#65533;r&#65533;;M&#65533;&#65533;x@,f&#65533;&#65533;&#65533;I8&#65533;&#65533;&#65533;ZD&#65533;3&#65533;Bq&#65533;&#65533;&#65533;&#65533;&#65533;{d&#65533;s	&#65533;36&#65533;&#65533;@&#65533;&#65533;b&#65533;>&#65533;y&#65533;\&#65533;#_~&#65533;Ps&#65533;b5x&#65533;&#65533;&#65533;&#65533;&#65533;&#65533;c(&#65533;IX'&#65533;&#65533;L&#65533;&#65533;3&#65533;&#65533;&#65533;&#65533;a&#65533;]F&#65533;&#65533;&#65533;&#65533;X&#65533;&#65533;@n&#65533;&#65533;&#65533;&#863;&#65533;&#65533;\&#65533;.&#65533;}&#65533;&#65533;G&#65533;&#65533;SD!&#65533;&#65533;KA~CM&#65533;!B&#65533;hE&#65533;B	&#65533;+&#65533;*&#65533;&#2023;&#43559;$T	&#65533;}\i &#65533;U&#65533;/Uz&#65533;&#65533;&#65533;&#65533;
&#65533;&#65533;tz&#65533;&#65533;8&#65533;&#65533;&#1511;&#65533;-@&#65533;	!	&#65533;&#65533;&#65533;b&#65533;U&#65533;@g&#65533;&#65533;&#65533;t&#65533;`T4p?&#65533;&#65533;
&#65533;EC&#65533;:&#65533;:&#65533;9&#65533;R-:&#65533;&#65533;&#65533;&#65533;&#65533;x&#65533;E&#65533;OAxL&#65533;:(a*xs&#65533;!Q"&#65533;P&#65533;b&#65533;%&#65533;`jg"&#65533;f&#65533;&#65533;\0z"&#65533;&#65533;&#65533;}&#65533;E&#65533;2&#65533;&#65533;E`&#65533;&#65533;pG&#65533;n7 F]&#65533;R"r&#65533;4&#65533;&#65533;&#65533;cbm&#1632;&#65533;	&#65533;t&#65533;n?RP&#65533;5'*&#65533;&#65533;&#65533;&#65533; 
%&#65533;,; } 6&#65533;Ds&#65533;F(1g&#65533;E(&#65533;WiW&#65533;&#65533;K&#65533;&#65533;&#65533;V,&#65533;B&#65533;&#65533;1&#65533;&#65533;2&#65533;u)d&#65533;QM&#1444;&#65533;&#65533;s&#65533;&#1585;&#65533;@R&#65533;)&#65533;&#65533;6gs&#65533;&#65533;'&&#65533;A4&#65533;u&#65533;P&#65533;&#65533;&#65533;P&#65533;&#1547;&#65533;$c&#65533;&#65533;&#65533;pg&#65533;&#65533;&#65533;drx&#65533;&#65533;&#65533;:^$"Hv^p &#65533;p&#65533;&#65533;-&#65533;l#&#368;?	E&#65533;xAS&#65533;&#65533;=&#65533;qz"&#65533;(&#65533;qFj&#526;&#65533;a&#65533;1&#65533;&#65533;HUhd&#65533;cHq#o&#389;hA&#65533;	&#65533;p&#65533;C&#65533;&#65533;0&#65533;P&#65533;8#R A5J&#65533;(&#65533;&#65533;|.w&#65533;&#1792;[P&#832;(&#1780;Rs&#65533;&#65533;|z&#65533;i&#65533;&#65533;&#65533;&#65533;&#65533;w)&#177;&#65533;&#65533;W&#65533;&#65533;'VDO&#65533;k&#65533;&#65533;$
&#65533; 	&#65533;&#65533;))&#65533;&#65533;r&#65533;&#65533;&#65533;&#1633;)&#65533;&#65533;u&#65533;r6~&#65533;g'
bJYu&#65533;a&#65533;7+P&#65533;0&#523;&#65533;P&#65533;&#65533;&#65533;3&#65533;&#65533;!nUd:&#65533;&#65533;&#65533;&#65533;F&#65533;")(5&#65533;7(&#65533;&#65533;&#65533;p5P}&#65533;%&#65533;&#65533;'vCl&#65533;&#65533;k&#462;&#934;&#65533;&#65533;&#65533;&#1560;&#65533;H&#65533;&#65533;&#65533;`z@AR&#65533;UH6&#65533;R&#65533;31&#65533;&#65533;&#65533;A&#65533;&#65533;&/&#65533;&#65533;qz'R0&#65533;suT&#65533;&#65533;hv&#65533;&#65533;, Y&#65533;xU&#65533;&#65533;&#283;&#65533;F@&#65533;yU+g&#65533;@&#65533;&#65533;&#1760;z&#65533;)&#65533;'F1&#65533;1)v&#65533;&#65533;&#65533;&#65533;Q#&#65533;+&#65533;IG&#65533;&#1769;&#65533;&#65533;&#65533;I*&#65533;&#65533;&#65533;i&#65533;b(&#65533;g
 4T+]&#65533;Xx&#65533;&#65533;'&#65533;`&#65533;&#65533;9&#65533;:&#65533;&#65533;&#65533;3
&#65533;&#65533;&#65533;&#65533;\&#65533;tP5&#65533;!&#65533;@3P6&#65533;&#65533;^ >S]&#65533;!s&#65533;&#65533;v&#65533;&#38430;q&#65533;&#65533;&#65533;)`Cbf&#65533;7RH2qadH&#65533;&#65533;$Vt1&#65533;y2&#65533; &#65533;&#65533;ERf&#65533;r#P &#65533;&#65533;&#65533;&#65533;q&#65533;|&#65533;vT&#65533;&#65533;h&#1127;&#65533;&#65533;K 
&#65533;&#65533;&#65533;7K&#65533;vY&#65533;&#1627;&#1303;T0&#65533;&#65533;1&#65533;&#864;&#65533;Q*&#65533;&#65533;OW&#65533;&#65533;r2&#65533;NWk&#65533;		C&#65533;&#65533;D&#65533;)&#65533;F&#65533;G)BgV&#273;)&#65533;A&#65533;&#65533;?&#65533;v7&#65533;(&#65533;PcI&#65533;&#65533;&#65533;&#65533;&#65533;&#65533;&#223;&#65533;C&#886;&#65533;
&#65533;&#1217;n&#1604;&#65533;Z&#65533;&#65533;!7&#65533;)Q&#65533; &#65533;@&#65533;!JFprQy&#65533;&#65533;&#65533;&#65533;=)&#65533;&#65533;&#65533;&#65533;&#526;&#65533;&#65533;&#65533;&#65533;+&#65533;0[A&#65533;@&#65533;&#65533;0U&#65533;$&#65533;&#65533;&#65533;&#65533; &#1651;&#65533;&#65533;&#65533;&#65533;&#65533;&#582;IS&#65533;3d&#65533;&#65533;&#65533;&#65533;&&#65533;&#65533;0&#65533;Pf&#65533;&#65533;&#65533;&#65533;Nj&#65533;"&#65533;&#65533;&#65533;}&#65533;&#65533;+y&#65533;C(&#65533;(&#65533;4G%Y&#1975;&#65533;W&#65533;-&#65533;|&#65533;&#65533;	&#65533;&#65533;&#65533;*	1p]p&#65533;BC&#65533;EILEy&#65533;|&#65533;)K&#65533;AHY&#65533;&#65533;&#65533;&#65533;&#65533;&#65533;C)&#65533;A&#65533;&#65533;1&#65533;&#65533;&#65533;0s&#65533;&#65533;Y@&#65533;&#65533;zg:&#65533;&#65533;C&#1424;&
jo&#65533;xE&#65533;&#65533;&#65533;C&#65533;"X{&#65533;!ux_Td&#65533;-@&#65533;!&#65533;&#65533;5@&#65533;&#65533;l&#65533;&#65533;=&#65533;&#65533;3&#65533;&#1102;j&#65533;&#65533;&#65533;&#65533;&#65533;kK&#65533;&#65533;&#1260;&#65533;&#65533;V&#65533;E&#65533;f\&#65533;f&#65533;g`0a&#65533;V&#65533;v1R&#65533;%R&#65533;I&#65533;&#65533;q&#65533;D&#1680;&#65533;P@&#65533;Yr&#65533;P8&#1260;&#65533;&#1307;&#65533;z&#65533;&#65533;&#65533;&#65533;&#65533;I&#65533;&#65533;iH&#65533;a*U&#65533;&#65533;
@l&#65533;Q`&#65533;&#65533;I&#65533;Q&#65533;AM(P
p&#65533;&#1041;&#65533;)&#65533;A(;kq&#65533;/0	&#65533;&#65533;&#65533;)}&#65533;&#65533;&#65533;RF&#65533;&#65533;&#65533;&#65533;&#65533;&#65533;&#65533;&#65533;&#65533;}U&#65533;&#65533;&#65533;@P+&#65533;B
&#65533;&#65533;+;&#65533;&#65533;`V&#65533;lw&#65533;wJ&#65533;(.&#65533;Gd&#65533;P*&#65533;&#65533;&#65533;&#65533;&#65533; &#65533;5@"&#65533;&#65533;6&#65533;^ yjq&#65533;&#65533;&#65533;&#65533;&#630;kK&#65533;>sPi+&#65533;&#65533;X&#65533;&#65533;&#368;&#65533;&#65533;&#65533;&#65533;&#65533;zT&#65533;$bt{&#65533;&#65533;&#65533;&#65533;m&#65533;}&#11617;&#65533;d2&#65533;;S&#864;5?&#3600;+&#65533;i&#65533;$C`T)&#65533;&#65533;&#65533;&#65533;&#65533;W&#65533;t&#1236;K}&#65533;&@&#65533;q&#65533;&#65533;q&#65533;k&#65533;b&#65533;&#65533;!D&#65533;&#65533;&#372;V&#65533;&#65533;} &#65533;`M&#65533;}&#65533;&#65533;&#65533;BNB&#65533;&#65533;7&#65533;$*&#65533;{&#65533;N&#65533;&#1212;'
8&#1319;&#65533;&#65533;&#65533;+7+&#65533;q#i&#65533;&#65533;&#65533;&#65533;@S&#727;?&#65533;&#65533;'$z=[x"h!t&#65533;&#65533;&#65533;o&#65533;&#65533;F!P&#1096441;&#65533;E&#65533;&#65533;&#65533;v&#65533;&#65533;&#1581;!&#65533;P&#65533;&#65533;&#65533;&#54838;&#65533;3&#65533;Y&#65533;&#65533;[D&#65533;&#65533;&#65533;&#65533;&#65533;fV&#65533;&#65533;y?h0c&g&#65533;fT&#65533;L&#65533;`&#65533;p&#65533;8&#65533;&#65533;R&#65533;a 
-&#65533;6&#65533;i@0J&#65533;&#65533;3&#65533;&#65533;h&#65533;&#65533;r&#65533;&#65533;&#65533;	&#65533;h&#65533;L&#65533;&#65533;XzJ&#65533;[(&#65533;UWY@5T&#65533;4&#65533;&#614;E&#65533;gS&#65533;E&#65533;|&#65533;z&#65533;PdXW&#65533;&#65533;q&#65533;&#1023;&#65533;b&#65533;&#65533;&#65533;U&#65533;R,W&#65533;&#65533;&#65533;&#1340;&#65533;nL(m'&#65533;&#1492;^&#65533;D&#65533;T+p&#65533;&#65533;H&	Uj/&#65533;a5t&#65533;&#65533;&#65533;&#65533;b!&#65533;&#65533;.)&#65533;&#65533;(&#65533;&#65533;&#65533;&#65533;'`<P&#65533;&#65533;6`g&#19295;&#65533;J)&#1688;&#65533;9&#65533;&#65533;8&#65533;:&#65533;`Y&#65533;&#65533;&#617;\&#65533;,&#65533;"&#65533;&#65533;p&#65533;{7L&#65533;&#65533;l&#65533;Fs&#65533;P&#65533;&#65533;&#65533;I( -&#65533;&#65533;&#65533;&#65533;L&#65533;&#65533;&#65533;$&#65533;!J&#65533;&#65533;t(&#65533;B&#65533;&#65533;c&#65533;&#65533;&#65533;&#65533;&#65533;&#65533;L&#65533;`&#65533;^]zW&#65533;&#65533;WX&#65533;`+&#65533;&#65533;&#65533;&#65533;0	&#65533;d5&#65533;EP&#65533;&#65533;&#65533;AW&#65533;&#65533;&#65533;&#65533;t&#65533;&#65533;-&#65533;X&#65533;&#65533;g7&#65533;&#65533;B|
&#65533;&#65533;@<&#65533;&#65533;
&#65533;&#65533;$&#65533;t&#65533;&#65533;&#65533;@c-fC&#65533;(.&#65533;?&#65533;&#65533;l&#65533;&#1557;MHn&#65533;<.&#65533;&#65533;&#65533;&#65533;'&#65533;&#65533;&#65533;.&#65533;&#65533;0&#65533;&#65533;F&#65533;|&#65533;&#65533;6&#65533;&#65533;&#65533;Z&#65533;&b&#1462;x&#65533;&#65533;l{y&#65533;&#65533;&#65533;2*R&#65533;HG&#65533;&#65533;6&#65533;&#65533;&#65533;e<&#65533;3&#65533;r1&#65533;'&#65533;&#65533;&#65533;&#65533;_&#65533;I0c&#65533;&#65533;&#65533;'@J&#65533;`|&#65533;:&#65533;&#65533;`&#65533;&#65533;h&#65533;+&#65533;&#65533;&#65533;&#65533;&#65533;L&#65533;,M&#65533;&#65533;#v&#65533;&#65533;&#65533;&#65533;&#65533;&#65533;p[$&#65533;&#1716;o2&#65533;yBX&#65533;m|&#65533;&#65533;
t&#65533;H&#65533;&#65533;Y&#65533;&#65533;&#65533;&#65533;L&#65533;&#65533;&#65533;X&#65533;&#65533;&#65533;Af&#65533;*&#65533;&#65533;&#65533;@&#65533;1v&#65533;&#65533;&#65533;Iq0&#65533;+
"^4&#65533;"&#65533;&#65533;1;&#65533;/&#65533;&#65533;&#65533;!&#65533;&#65533;Vd&#65533;#X&#65533;.&#65533;_&#65533;&#65533;.]&#65533;a~{bZk]&#65533;3k&#65533;&#65533;&#65533;&#65533;3hA_&#2004;&#65533;&#65533;pPc&#65533;&#65533;&#65533;&#65533;z&#65533;}f&#65533;&#65533;$&#65533;eD&#65533; 0&#65533;&#65533;&#65533;%&#65533;.e&#65533;z&#65533;&#65533;r&#65533;m>&#65533;&#65533;&#65533;&#65533;&#65533;&#65533;&#65533;&#65533;s&#65533;%&#65533;	n&#65533;&#65533;&#65533;B&#65533;.G&#65533;(&#65533;&#65533;&#65533;&#65533;n&#65533;4M[&#65533;&#18512;s
0&#65533;&#65533;'&#65533;@5&#65533;&#65533;&#65533; mL&#65533;&#65533;B&#1252;&#65533;&#65533;-&#65533;&#65533;&#65533;&#65533;&#65533;O&#65533;&#65533;XF$D&#1126;&#65533;6&#65533;&#65533;&#65533;&#65533;Q&#65533;&#65533;&#65533;&#65533;A&#65533;=	&#65533;&#65533;&#1707;&#65533;?&#304;+&#65533;&#65533;Ec&#65533;d&#65533;&&#65533;&#65533;&#65533;=&#65533;&#1440;'&#65533;&#65533;&#65533;&#65533;&#65533;&#65533;]&#65533;p&#65533;&#65533;Z:
&#65533;&#65533;&#65533;FN&#65533;:&#65533;M&#65533;&#65533;&#65533;&#65533;6&#65533;&#65533;6&#65533;&#65533;6&#65533;&#65533;w&#37802;&#65533;&#65533;q&#920;&#65533;Q&#65533;&#65533;&#65533;P&#65533;:P&#65533;r&#65533;y&#65533;lYM]&#65533;E&#65533;&#1970;&#65533;&#65533;-&#65533;N}p&#65533;&#65533;u&#65533;7&#65533;%(&#65533;`10&#65533;^>@J&#65533;&#65533;.R&#65533;*q&#65533;J*&#65533;phZ*&#65533;x&#65533;&#65533;&#65533;&#65533;&#65533;&#65533;LN&#65533;Lj&#65533;&#65533; Y&#65533;&#65533;&#65533;&#65533;0&#65533;&#65533;v&#65533;[&#65533;&#65533;`&#65533;&#65533;!&#65533;Ywb/p(&#65533;&#65533;&#65533;&#65533;a&#65533;q&#65533;&#65533;J&#65533;&#65533;&#65533;&#65533;t&#65533;&#65533;&#65533;&#65533;x_*&#65533;&#65533;t&#65533;&#65533;&#65533;=v&#65533;&#65533;&#65533;$ :&#65533;&#65533;>	&#65533;u&#65533;f&#65533;MX&#65533;/G^&#65533;!&#65533;&#65533;Bvo+&#65533;&#65533;(&#65533;n&#65533;e&#65533;`&#65533;&#65533;&#65533;&#65533;&#65533;&#65533;&#1890;&#1102;&#65533;&#1772;h&#65533;E:&#65533;pYPU&#65533;&#65533;&#65533;&#65533;&#65533;&#65533;|f#&#65533;\|&#65533;&#65533;&#65533;&#65533;2&#65533;&#65533;&#65533;>k&#65533;&#65533;&#65533;&#65533;w&#65533;7-f&#65533;~&#65533;(CC e&#65533;*&#1280;&#65533;\&#65533;&#1429;&#65533;3lh&#65533;i&#65533;&#65533;&#65533;&#65533;&#65533;N&#65533;hC&#65533;&#65533;&#65533;p&#65533;cy&#65533;&#65533;&#65533;9&#65533;4@DM&#65533;b&#65533;&#65533;&#65533;&#961;&#65533;U&#65533;$) A*Pc&#65533;e#&#1077;&#65533;#*N&#65533;8qZ\&#65533;&#1474;&#65533;&#65533;F&#65533;7&#65533;&#65533;&#65533;$Hj&#65533;&#65533;)&#65533;J&#65533;&#65533;P&#65533;&#65533;#&#65533;&#65533;&#65533;
&#65533;&#65533;<P&#65533;&#65533;&#65533;&#65533;x
b&#65533;&#65533;f&#848;&#65533;&#65533;&#65533;&#16706;G&#65533;&#65533;,9PK&#65533;&#65533;
&#65533;&#65533;"6&#65533;&#65533;&#65533;&#65533;&#65533;&#65533;&#65533;&#65533;.q&#65533;,(&#65533;V&#65533;&#65533;c&#65533;&#65533;b{&#65533;&#65533;W	-&#65533;&#65533;K&#65533;&#1321;RB&#65533;#&#65533;b&#65533;{@&#65533;&#65533;e&#65533;&#65533;&#65533;
&#65533;
 &#65533;&#303;=@&#65533;&#65533;&#65533;L&#65533;0:@&#65533;&#995;G@&#65533;Y1&#65533;&#65533;p9&#65533;{/l&#65533;&#65533;e&#65533;Vk&#65533;n&#1981;}&#65533;\&#65533;&#65533;&#65533;&#65533;&#65533;2&#65533;&#65533;&#65533;j*T&#65533;&#65533;&#65533;&#1519;&#65533;RB&#65533;v~-T&#65533;m&#65533;V}Qb&#65533;-(P$H&#65533;&#65533;&#65533;R&#65533;&#1775;&#65533;&#65533;&#65533;&#65533;P&#65533;O&#65533;0&#65533;&#1414;&#65533;&#65533;:t&#65533;&&#65533;D)&#65533;ID&#65533;zb&#65533;, &#65533;I&#65533;&#65533;&#65533;A&#65533;&#65533;6&#65533;&#65533;&#65533;?8L&#65533;&#65533;6&#550;&#269;4&#65533;#^&#65533;G$&#65533;&yaz&#65533;&#65533;$$[&#65533;%&#65533;&#65533;&#65533;"$&#65533;t&#65533;&#65533;&#65533;*&#65533;&#65533;&#65533;&#65533;&#464;&#65533;V&#65533;gk&#65533;&#65533;k&#65533;&#65533;0&#65533;&#65533;
&#65533;&#65533;&#65533;*&#65533;&#65533;2Kb&#65533;B&#65533;&#65533;C&#65533;&#65533;#&#65533;
+M&#65533;&#65533;$&#65533;Lq&#65533;:&#65533;9&#65533;p&#65533;&#540;&#65533;&#65533;&#65533;&#65533;@&#65533;?&#65533;&#65533;&#65533;&#65533;t&#65533;@nbZ &#65533;&#65533;~&#65533;m&#65533;&#65533;&#65533;8&#65533;`&#65533;&#65533;P&#65533;&#65533;&#65533;F;lb&#65533;"$6&#65533;&#65533;&#65533;&#65533;TB&#65533;!&#65533;UW_&#65533;/&#65533;&#65533;d&#65533;(&#65533;9&#65533;0&#65533;/sT&#65533;&#65533;BpNs&#65533;Y&#65533;&#65533;&#65533;m&&#65533;`&#65533;&#65533;&#65533;&#65533;&#65533;K&#65533;&#65533;&#65533;;@=&#65533;P&#65533;&#65533;&#65533;f&#65533;&#65533;&#65533;g&#65533;&#65533;&#65533;&#65533;n&#65533;X@F&#65533;f&#9265;&#65533;4 j&|&#65533;7`&#65533;&#65533;?&#65533;&#65533;e6&#65533;&#65533;l&#65533;&#65533;&#65533;"=&#65533;H&#65533;9&#65533;&#65533;&#65533;	k&#65533;&#65533;&#65533;S&#65533;E&#65533;`&#65533;6&#65533;&#65533;u&#65533;&#65533;)Iy&#65533;&#65533;g&#65533;&#65533;&#65533;)R	&#65533;2K+&#65533;&#65533;&#656;&#65533;&#65533;&#65533;&#65533;&#65533;
N&#65533;g/&#257;K,&#65533;&#65533;8&#65533;M&#65533;&#65533;k&#65533;8m&#65533;&#65533;Yx&#65533;&#65533;&#65533;b&#65533;&#65533;&#65533;&#65533;?C&#65533;Au`&#65533;w&#218;&#65533;&#65533;&#65533;&#65533;"&#2016;+&#65533;&#65533;D[{$&#65533;CP&#65533;&#65533;U&#65533;&#65533;&#65533;&#65533;&#65533;2V&#65533;&#65533;n&#65533;&#65533;Y&#65533;i&#65533;0~p&#65533;^&#65533;&#65533;K&#65533;kL&#65533;&#65533;&#65533;b&#65533;i&#65533;&#65533;&#65533;f&#65533;&#65533;a&#65533;G&#65533;K&#65533;&#65533;J&#65533;V&#65533;&#65533;&#65533;&#65533;&#65533;6&#65533;v0{Z&#65533;g&#65533;&#65533;.
P&#65533;&#65533;%&#65533;a7&#65533;$&#65533;	&#65533;3@&#65533;~&#65533;U&xel^t&#65533;&#65533;&#65533;&#65533;Z&#65533;E&#65533;l&#65533;&#65533;HA&#65533;&#65533;&#530;B"&#65533;&#65533;Q&#65533;Xb	&#65533;&#65533;x&#65533;1&#65533;&Q&#65533;&#65533;&#65533;&#1874;I&#65533;e&#65533;&#65533;&#65533;q)v&#65533;j&#65533;f&#65533;jK&#65533;&#65533;&#65533;21&#65533;:DY&#65533;&#166;&#65533;&#65533;&#65533;Ml2&#65533;x6&#65533;&#65533;01&#65533;&#65533;&#65533;&#372; l@@L&#65533;~A&#65533;jn&#65533;&#65533;&#65533;&#65533;&#65533;MA&#65533;&#65533;&#65533;gFs&#65533;&#65533;&#65533;&#65533;&#65533;&#65533;&#65533;&#65533;V&#65533;P&#296;&#65533;&#65533;v7&#65533;hp?&#65533;
&#1048;!A&#65533;s<&#65533;8&#65533;&#65533;&#65533;&#526;	&#65533;&#65533;P,&#65533;Y&#65533;&#65533;&#1012;:&#65533;&#65533;ak=&#65533;3&#65533;#J$&#65533;p9#&#65533;&#65533;`:&#1346;x ,&#872;P|&#65533;&#65533;&#65533;@2&#65533;&#65533;n&#65533;&#65533;>2&#65533;&#65533;&#65533;&#1474;&#65533;u&#65533;&#65533;p&#65533;&#65533;Q$:2&#65533;#jQ&#65533;&#515;&#65533;&#65533;K|&#65533;&#65533;f&#65533;1d$R&#65533;&YCJ&#65533;&#65533;SZ&#65533;&#679;X&#65533;*&#65533;&#65533;J&#65533;rf&#65533;&#65533;&#65533;gl&#65533;&#65533;\&#65533;&#65533;&]&#65533;h&#65533;,&#65533;\&#65533;&#65533;&#65533;5&#65533;AT&#65533;@v3&#65533;&#1390;&#65533;`&#65533;0&#65533;&#65533;!fR&#65533;&#432;R&#65533;&#65533;Th`M&#65533;&#65533;23&#65533;b&#65533;&#65533;&#65533;&#65533;T&#65533;,&#65533;9&#19008; &#65533;V&#65533;E&#65533;!&#65533;&#65533;h7&#65533;&#65533;&#65533;&#65533;&#65533;@&#65533;q*8&#65533;_.)&#65533;&#65533;&#65533;X&#65533;&#65533;&#65533;&#65533;&#65533;lq&#65533;&#65533;AF6&#65533;&#65533;&#65533;&#65533;&#65533;jT#<@&#65533;Q&#65533;OlBh`F`&#65533;X0&#65533;&#65533;&#65533;`&#65533;)A
&#65533;et@D&#65533;&#65533;>&#65533;&#65533;,&#65533;a=&#65533;D&#41284;&#65533;
0&#65533;2&#65533;uy&#65533;(F3&#65533;W&#65533;&#65533;&#65533;d&#65533;OjR&#65533;&#65533;Q&#65533;&#65533;1&#65533;4pY&#65533;&#65533;w&#65533;&#65533;]e+_&#65533;,&#65533;&#65533;?&#65533;&#65533;7k!&#65533;&#65533;&#65533;&#65533;&#65533;&#65533;u&#65533;&#65533;D&#65533;&#65533; &&#65533;&#65533;&#65533;&#65533;&#65533;&#1764;9Cp&#65533;Q&#65533;A&#65533;&#1435;&#65533;t&#411;&#65533;&#65533;SNs&#65533;&#65533;\&#65533;&#65533;&#1513;*&#65533;&#1670;&#65533;&#65533;(U	&#65533;&#65533;&#65533;&#65533;&#65533;wL&#65533;&#65533;&#65533;@l&#65533;&#65533;>*&#65533;=8&#65533;9&#65533;&#65533;B&#65533;1&#65533;\q&#65533;&#1122;&#65533;&#65533;&#65533;&#65533;R&#65533;&#65533;&#65533;&#65533;&#65533;#&#65533;&#479;3&#65533;&#65533;&#65533;&#65533;X4>n&#65533;7(&#65533;H6Z&#65533;
&#65533;&#65533;&#65533;&#65533;&#65533;&#65533;&#65533;&#65533;&#65533;S&#65533;O&#65533;0.&#65533;*&#65533;BM$&#65533;&#65533;&#65533;&#973;&#65533;B&#65533;&#65533;G&#65533;&#65533;&#65533;D&#65533;&#65533;&#65533;NNb&#65533;&#65533;U&#65533;/
&#65533;&#65533;N&#65533;&#65533;>)&#65533;&#65533;&#65533;9&#65533;K&#734;B&#65533;&#65533;&#65533;5f&#65533;&#65533;&#1196;B&#65533;&#65533;&#65533;,f&#65533;&#65533;4&#65533;E&#65533;&&#65533;&#65533;b&#65533;&#65533;"&#65533;&#65533;&#65533;X&#65533;&#65533;^&#65533;3&#65533;&#65533;Lj&#65533;I&#65533;&#65533;&#65533;&#65533;A&#65533;7&#65533;&#65533;_hM&#65533;&#65533;&6&#65533;Z&#65533;$/S,&#65533;&#65533;LK&#65533;&#65533;&#65533;3o &#65533;/&#65533;&#65533;&#65533;,sx&#65533;&#65533;g&#65533;~	&#65533;~&#65533;<)&#65533;&#65533;B76&#65533;9&#65533;dK&#65533;&#65533;N&#65533;&#65533;&#1148;E&#65533;&#65533;P&#65533;"$^&#65533;:&#65533;<`&#65533;@b&#2954;&#65533;!&#65533;HOL&#65533;&#65533;&#65533;&#65533;&#65533;7&#65533;Yo &#65533;&#65533;0&#65533;\&#65533;&#65533;&#65533;z&#65533;&#65533;&#65533;4E&#528;&#65533;&#65533;&#65533;(&#65533;&#65533;L&#65533;zqR/&#65533;
l&#65533;&#65533;HI3L-;d4&#65533;'-&#65533;-&#65533;V&#65533;&#789;mq&#65533;lv&#65533;&#65533;&#65533;&#65533;
<X&#65533;d1&#65533;-	&#65533;"&#65533;c&#1680;	c:&#65533;&#65533;B&#65533;` S1h&#65533;&#518;SS&#65533;9&#65533;gK)qR
&#65533;&#1220;rb&#65533;F&#65533;$E
&#65533;&#65533;Sh&#1239;&#65533;9	@A&#65533;W[&#65533;\&#65533;V&#65533;1GV &#65533;&#65533;&#65533;&#65533;&#65533;>':G&#65533;&#65533;S&#65533;,&#11338;I&#65533;&#65533;|F&#65533;&#65533;0&#1966;&#65533;@=6`&#65533;&#65533;&#65533;x&#65533;&#65533;!&#65533;&#65533;&#65533;&#65533;&#65533;=&#65533;&#65533;&#552;L7}LHH@&#65533;a@G&#65533;C&#65533;&#65533;&#65533;}&#65533;&#65533;
@0K&#65533;&#65533;RC&#65533;&#65533;&#1929;&#65533;8"
DD&#65533;&#65533;&#65533;&#65533;&#65533;&#65533;&#65533;&#65533;H&#65533;&#65533;3&#65533;2e&#65533;&#65533;&#65533;&#65533;&#65533;&#65533;V&#65533;&#162;&#65533;&#1142;,p&#65533;%&#65533;&#65533;8X&#65533;M&1&#65533;@iq&#65533;11u&#65533;&#65533;#&#65533;&#65533;l&#65533;&#65533;PX&#65533;N&#65533;4&#65533;9lh6%ogzFR&#65533;g&#65533;H&#65533;&#65533;`&#65533;QP&#65533;&#65533;b.&#65533;&#65533;&#65533;&#65533;b6s'<]&#65533;K&#1822;'&#65533;&#65533;1&#65533;HG&#1122;&#65533;F6p&#65533;&#65533;&#65533;:&#65533;&#65533;&#65533;@&#65533;&#65533;&#65533;&#65533;&#65533;&#65533;&#65533;&#65533;1(@&#65533;&#65533;&#65533;&#65533;&#65533;'>(tH% j&#65533;&(B&#65533;Q&#65533;&#65533;&#65533;&#65533;&#65533;D&#65533;&#65533;D&#65533;&#65533;M&#65533;w7?&#65533;A&#65533;0&#65533;&#65533;@g&#65533;p&#65533;	&#65533;q&#65533;^/&#65533;Qd I&#65533;I&#65533;Z&#65533;H&#65533;&#65533;&#65533;&#65533;&#65533;j&#65533;&#65533;&#65533;&#65533;&#65533;&#65533;Z&#65533;&#65533;&#65533;&#65533;$&#65533;L
K&#65533;k&#65533;&#65533;&#65533;&#65533;&#65533;&#65533;&#65533;&#65533;&#65533;&#65533;&#65533; &#65533;bB1n#&&#65533;`&#65533;Z&#65533;&#65533;<&#65533;&#65533;&#65533;&#65533;&#65533;8&#65533;&#65533;;&#65533;).&#65533;&#65533;p&#65533;x&#65533;&#65533;&#65533;'&#65533;&#65533;I&#65533;:&#65533;_&#65533;&#65533;
&#521;&#65533;&#65533;&#65533;H&#65533;&#65533;X&#65533;f0&#65533; :A&#65533;&#65533;z&#65533;&#65533;G&#65533;b&#65533;'B&#65533;0&#65533;&#65533;y;{	&#65533;:&#65533;{&#65533;&#65533;&#65533;0&#65533;:&#65533;&#65533;&#65533;(&#65533;&#65533;&#65533;&#65533;&#65533;&#65533;&#65533;&#65533;K&#65533;&#65533;&#65533;(&#65533;I(&#65533;V&#65533;&#65533;&#65533;&#65533;&#65533;C8&#65533;x&#65533;9W$&#65533;&#65533;3&#65533;&#65533;&#65533;x&#65533;nQ@`	kX&#65533;(&#65533;9;z &#65533;&#65533;X&#65533;DZ&#65533;	&#65533;[&#65533;&#65533;&#65533;&#65533;&#65533;&#65533;&#65533;R&#65533;l&#65533;T&#65533;=&#65533;8%&#65533;$&#65533;r&#65533;&#65533;B&#530;&#65533;Ah&#1226;i&#65533;&#65533;	&#65533;&#65533;&X*n&#65533;+9&#65533;&#65533;c&#65533;&#65533;&#65533;&#65533;Q&#65533;&#65533;.&#65533;*&#65533;B&#65533;&#65533;&#65533;~d&#65533;`=&#65533;&#65533;1&#706;&#65533;A&#65533;&#65533;&#65533;a&#65533;!&#65533;&#537;&#65533;n@$&#65533;&#65533;&#65533;KH&#65533;9I&#65533;`Qp&#65533;/&#65533;&#65533;&#65533;&#65533;)G&#65533;&#526;k&#65533;>&#65533;"&#65533;&#65533;1&#65533;P0&#65533;
&#65533;(
&#65533;&#65533;&#65533;&#65533;Q.&#65533;H&#65533;P&#65533;Q&#65533;/h&#65533;x&#65533;M&#65533;&#65533;&#65533;&#65533;&#65533;&#1542;f&#65533;&#65533;&#65533;H&#65533;G@&#65533;&#65533;&#65533;&#65533;&#65533;	&#201;&#65533;[dCZ&#65533;&#65533;&#65533;&#65533;c&#65533;&#65533;&#65533;&#65533;@b$&#65533;v&#65533;&#65533;/&#65533;J&#65533;&#65533;/\k&#65533;7&#65533;&#65533;XH+&#65533;F&#65533;3&#65533;&#65533;&#65533;&#65533;Z+&#65533;&#65533;+9<&#65533;&#65533;&#65533;&#65533;X`	&#65533;&#65533;&#65533;&#65533;&#65533;<n&#65533;< =2a n&#65533;&#65533;&#65533;&#65533;=a:&#65533;"&#65533;)&#1805;&#1156;=&#65533;&#65533;&&#65533;&#65533;7&#65533;0(C &#65533;bp&#65533;PP&#65533;v&#65533;&#656;&#65533;M&#9268;\Q&#65533;&#65533;&#65533;&#356;#@&#65533;&#65533;0&#65533;8&#65533;&#65533;$&#65533;p&#65533;5\&#65533;m@&#65533;&#65533;u&#65533;&#65533;&#65533;&#65533;H&#65533;&#65533;&#1393;&#65533;P&#65533;&#65533;&#209;&#65533;&#65533;*&#65533;&#65533;&#65533;A&#65533;&#65533;wY>&#65533;[S&#65533; &#65533;h&#65533;&#65533;`&#65533;&#65533;Z&#65533;&#65533;	&#65533;&#65533;R&#65533;Xh&#65533;8)b&#65533;&#65533;&#65533;d&#65533;&#65533;&#65533;-&#65533;&#65533;&#65533;CR&#65533;z&#730;&#65533;I&#65533;&#1544;&#65533;&#65533;X&#65533;Lj&#65533;\6&#65533;&#65533;&#65533;&#65533;AL&#243;&#65533;pL<&#65533;| X&#65533;&#65533;03XX&#1549;`&#65533;&#65533;A&#65533;b&#65533;&#65533;lc&#65533;&#65533;&#65533;&#65533;t<&#65533;`&#65533; &#65533; U&#65533;)$&#65533;H2&#65533;pR!&#65533;
C&#65533;&#65533;&#65533;QB&#1115;&#65533;&#65533;y&#65533;&#65533;&#65533;&#65533;&#65533;&#1992;I&#65533;#&#65533;`&#65533;&#65533;&#65533;&#65533;&#65533;#&#65533;-(&#65533;>&#65533;+L
L:&#65533;X&#65533;&#65533;Z&#65533;&#65533;x&#65533;9&#65533;&#65533;&#65533;&#65533;0&#65533;&#65533;x&#65533;&#65533;&#65533;&#65533; &#65533;&#65533;&#65533;&#65533;Z@jX&#65533;H&#65533;	&#65533;Q5&#65533;&#65533;h(&#65533;X$e&#65533;&#65533;R&#49763;&#65533;U&#65533;&#65533;&#65533;&#65533;E&#65533;M&#65533;%P&#42078;&#65533;f&#65533;&#65533;r)&#65533;&#65533;&#65533;@V%%&#65533;pA&#65533;
&#65533;&#65533;
&#65533;&#65533;p&#65533;^&#474;I<{+\&#65533;&#65533;S<;)&#489;&#65533;{&#65533;&#65533;&#65533;&#65533;6cb&#65533;&#65533;&#65533;&#65533;&#65533;`{T&#65533;&#65533;c&#65533;&#65533;Qv;&#65533;8=&#65533;k!%E&#65533;&#65533;&#1267;&#65533;$&#65533;&#65533;&#65533;&#65533;&#65533;&#65533;&#65533;Z&#65533;U1&#65533;5&#65533;-&#65533;RP@Jdp&#65533;&#65533;&#496;W2(yzI&#65533;&#65533;&#65533;$>&#65533;&#65533;&#65533;&#65533;&#65533;&#65533;R&#65533;&#65533;&#65533;&#65533;&#65533;&#65533;p&#65533;g&#65533;&#65533;&#65533;Y&#65533;&#65533;&#65533;&#65533;&#434;&#65533;&#65533;
*8&#65533;&#1614;&#65533;P&#65533;&#65533;&#65533;&#65533;(O&#65533;/&#65533;&#65533;&#65533;&#65533;0&#65533;&#65533;U&#65533;&#65533;H:t8UT=U&#65533;&#65533;[&#65533;J&#65533;&#65533;&#65533;&#65533;8&#65533;&#65533;2^S&#65533;Mx&#65533;&#65533;H%&#65533;R&#65533;G&#65533;&#65533;&#65533;/1<&#65533;&#1560;Y&#65533;I&#65533;&#65533;&#65533;`&#65533;&#65533;v&#65533;u&#65533;r&#65533;&#65533;b&#65533;&#65533;&#65533;m-&#65533;&#65533;&#65533;&#65533;B&#885;i&#65533;&#1613;&#65533;&#65533;)C&#65533;&#65533;&#65533;1&#65533;&#1689;&#65533;Ux&#65533;X|&#65533;&#65533;80&#65533;@H&#65533;&#65533;8&#65533;@&#65533;&#65533;&#65533;&#65533;&#259;U&#65533;&#65533;0&#65533;&#65533;&#65533;5&#33543;&#65533;&#65533;>&#65533;&#65533;&#1977;STDE&#1425;&#65533;&#65533;&#65533;=&#65533;p&#65533;&#65533;&#65533;&#65533;&#65533;&#65533;&#65533;&#65533;X&#65533;&#65533;PH&#234;&#65533;&#65533;&#65533;&#65533;&#65533;&#65533;&#65533;^p&#65533;&#65533;A&#65533;&#1629;&#65533;PCP&#65533;U&#65533;&#65533;&#1549;IH&#65533;>0&#65533;>@&#65533;!H&#65533;h&#65533;&#65533;&#65533;-&#65533;&#65533;&#65533;&#65533;&#65533;&#65533;&#65533;&#65533;MR&#65533;	&#65533;1
&#65533;&#65533;;&#65533;xP&#65533;&#65533;X&#65533;&#65533;A&#65533;&#65533;
&#65533;&#197;&#65533;!O&#65533;|&#65533;&#65533;P&#65533;X&#65533;y	&#65533; &#65533;&#65533; &#65533;&#65533;lY&#65533;g&#65533;;&#65533;1&#65533;K&#65533;&#65533;%&#65533;&#65533;Vne&#65533;}4&#65533;&#65533;&#65533;&#65533;7%&#65533; &#65533;&#65533;&#65533;&#65533;_pW2<&#65533;&#65533;Lz
&#65533;&#65533;&#1550;Sy&#65533;&#65533;&#65533;0&#65533;&#65533;x&#65533;&#65533;&#1029;&#65533;$&#65533;&#65533;&#65533;&#65533;&#65533;:&#65533;&#65533;K&#65533;&#65533;R&#65533;&#65533;&#65533;	J&#65533;0x&#65533;?&#65533;&#65533;Ix&#65533;&#65533;&#65533;&#65533;?&#65533;&#65533;0&#65533;&#65533;C}&#65533;(&#65533;T&#65533;&#65533;&#65533;&#65533;?&#65533;&#65533;&#65533;&#65533; O$z&#65533;&#990;&#65533;P&#65533;^Q&#65533;&#65533;&#65533;&#65533;G`KS=&#65533;{!&#65533;&#65533;&#65533;&#65533;X$&#65533;&#65533;P&#65533;p&#1673;&#65533;\&#65533;'I&#65533;P&#65533;	e(x&#65533;&#65533;&#65533;&#65533;
&#65533;&#594;&#65533;&#65533;^&#65533;&#65533;&#65533;&#65533;\&#65533;(K`&#65533;&#65533;R&#65533;#y&#65533;&#65533;&#65533;[p&#65533;1&#65533;t&#65533;&#65533;)&#65533;u&#65533;&#65533;&#65533;&#65533;o&#65533;&#65533;"&#65533;Gv!&#65533;&#65533;.&#65533;&#65533;&#65533;K&#65533; &#65533;&#65533;&#65533;j&#65533; );&#1308;&#65533;]&#65533;&#65533;&#65533;&#65533; &#65533;(-&#65533;&#65533;&#65533;
&#65533;"&#65533;&#65533;&#65533;&#65533;W0&#65533;&#65533;&#65533;@	&#65533;[  &#65533;H(&#65533;+&#15523;&#65533;&#65533;I&#65533;&#65533;Z&#1080;U8&#65533;&#65533;&#65533;&#65533;&#65533;C&#65533;(&#65533;&#65533;&#65533;t&#65533;M&#65533;.&#65533;)x&#65533;x&#65533; 5r&#65533;&#65533;&#65533;&#65533;&#65533;&#65533;&#599;)`&#65533;Ac&#65533;o^&#65533;&#65533;&&#65533;d&#2019;%&#65533;&#65533;;&#65533;&#65533;T&#65533;&#65533;&#65533;&#2024;-&#65533;_8E0&#65533;F&#65533;:&#65533;
V&#65533;&#65533;&#65533;&#65533;&#735;U&&#65533;[&#65533;&#65533;&#65533;&#65533;k
k@&#65533;x:&#65533;e]&#65533;e\&#65533;`&#65533;&#65533;&#65533;sMG&#65533;`&#65533;8&#65533;[&#65533;Qmm&#65533;}3&#65533;%&#65533;&#65533;&#992;=N@&#65533;&#65533;z&#65533;L&#65533;&#65533;]lB&#1542;&#65533;&#65533;Ry&#65533;(tHg&#65533;IQy2&#65533;#&#273;&#65533;0&#65533;0eX809&#65533;AX5M&#65533;&#65533;Y8&#65533;&#65533;&#65533;&#1807;&#65533;&#65533;&#65533;&#65533;`&#65533;&#65533;&#65533;&#65533;l&#65533;&#65533;&#1552;0&#65533;&#65533;&#65533;t&#65533;&#65533;&#65533;&#65533;r&#65533;&#65533;/&#65533; &#65533;
F&#65533;B<&#65533;&#65533;&&#65533;&#1536;
hH8&#65533;&#65533;&#65533;&#65533;&#65533;9OS&#65533;&#65533;&#65533;&#65533;&#65533;F&#65533;_b<&#756;&#65533;5c&#65533;i&#65533;&#65533;&#1024;&#65533;&#65533;\4$&#65533;&#65533;5`&#65533;0(i&#65533;&#65533;uQ&#65533;&#65533;&#65533;&#65533;&#65533;&#266;&#65533;P<&#65533;D&#65533;&#182;jp&#65533;m&#65533;Jt&#65533;S=&#1869;&#65533;|&#65533;\&#65533;&#65533;/&#1559;&#65533;@fAE&#65533;&#65533;a&#65533;=f\&#65533;c&#65533;&#65533;&#65533; )N&#65533;&#65533;a&#65533;&#65533;
&#65533;&#65533;&#65533;&#65533;&#65533;&#1610;&#65533;]<&#65533;^q\vZ&#65533;^x&#65533;&#326;&#65533;Q&#65533;lsh&#65533;@z&#65533;@&#65533;&#65533;&#65533;&#65533;&#65533;&#65533;l&#65533;{I&#65533;&#65533;P&#65533;T&#65533;&#140;+&#65533;&#65533;x&#65533;&#1032;*&#65533;X&#65533;{em?&#65533;L&#65533;&#65533;?b!&#65533;&#65533;&#65533;guVPx	&#532;LiWx%&#65533;j&#65533;pt&#32769;&#65533;&#65533;A*&#65533;&#65533;	&#65533;\&&#65533;P ZE&#65533;nj&#65533;&#65533;&#65533;&#65533;M&#65533;Vd&#65533;/pq&#65533;E&#65533;&a&#65533;
[&#65533;&#65533;&#65533;yQR6LX&#65533;&#65533;&#65533;&#65533;.&#65533;+ &#65533;&#65533;>&#1291;&#65533;&#65533;&#65533;&#65533;&#65533;j&#65533;&#65533;&#65533;&#65533;S&#65533;&#65533;&#65533;T&#65533;&#65533;&#1552;^&#65533;@:&#65533;&#65533;&#65533;%&#65533;quf6&#565;&#65533;B&#65533;x&#65533;=&#65533;&&#65533;&#65533;&#197;j
-&#65533;&#65533;&#65533;&#65533;&#65533;&#65533;;&#65533;&#65533;3'&#65533; &#65533;&#65533;&#65533;&#65533;4&#65533;&#65533;`&#65533;&#65533;!&#65533;=8N0&#65533;.&#65533;&#65533;a&#65533;(&#65533;IUCI&#65533;&#65533;h&#65533;&#65533;1t &#65533;x@0^&#65533;rH&#65533;t&#65533;&#65533;&#65533;&#65533;&#65533;&#65533;&#65533;&#65533;&#65533;e&#65533; &#65533;&#65533;]?&#65533;&#65533;9 &#65533;&#65533;h&#65533;&#65533;&#65533;&#65533;h&#1551;&#65533;&#65533;&#65533;&#65533;na&#65533;o^C&#65533;&#65533;_&#65533;&#65533;U&#65533;&#65533;N&#65533;{&#65533;I&#65533;Xc&#65533;&#65533;uB&#29238;C&#65533;&#65533;&#65533;Z&#65533;&#1851;&#65533;`
&#65533;a
&#65533;&#65533;*&#65533;&#65533;&#65533;&#65533;^&#65533;&#65533;&#65533;K>&#65533;&#65533;&#65533;&#65533;&#65533;&#65533;&#65533;8&#65533;x&#65533;G(@I&#65533;&#65533;I&#65533;&#65533;L&#65533;&#65533;&#65533;&#65533;;&#65533;&#65533;&#65533;&#32809;O&#65533;&#65533;@ H&#65533;&#65533;&#65533;&#65533;&#1408;g&#65533;&#658;&#65533;&#65533;y&#65533;_&#65533;&#65533;&#65533; &#65533;0&#65533;e?&#65533;&#65533;&#65533;j&#65533;&#65533;&#65533;8&#65533;/)L&#65533;&#133;ag'g&#65533;&#65533;Y&#65533;k&#65533;&#65533;&#65533;q&&#65533;&#65533;Y	}6&#65533;n&#65533;wx&#65533;*&#65533;&#65533;&#1359;&#65533;&#65533;&#65533;[(&#65533;&#65533;C +i&#65533;&#65533;K&#65533;&#65533;&#65533;Nk,&#65533;&#65533;D&#65533;&#65533;&#55251;&#65533;&#65533;&#1006;Nix=&#65533;&#65533;&#65533;`&#65533;8A&#65533;&#65533;&#65533;&#65533;E9&#65533;&#65533;Yn0US&#65533;@	)&#1076;d*&#65533;&#413;^$&#65533;&#65533;YV[C&#65533;y&#65533;u&#65533;H&#65533;&#65533;!a&#65533;S&#65533;&#65533;K&#466; &#65533;lX&#65533;&#65533;&#65533;o&#65533;&#65533;&#65533;G&#65533;&#65533;G&#65533;&#65533;T-&#65533;&#65533;&#65533;&#65533;t&#65533;k&#65533;&#65533;e&#65533;&#65533;&#65533;&#65533;&#65533;8&#65533;&#65533;H/<&#65533;&#65533;&#65533;/B &#65533;&#1506;&#65533;$6&#65533;0&#65533;&#264;`&#65533;E&#65533;#!Y<~&#65533;h.dIB&#65533;2w&#65533;5&#65533;&#65533;%k
&#924;:w&#65533;&#65533;&#65533;&#65533;'&#65533;h*&#65533;@&#65533;,s&#65533;QC&#65533;BE&#65533;&#65533;
J&#65533;B#[O&#65533;	07$&#65533;b&#65533;V&#65533;]Qt@&#65533;6&#65533;A&#65533;E&#65533;[Ef&#1760;`&#65533;&#65533;P&#65533;&#65533;&#65533;a5~&#65533;q&#65533;&#65533;9G&#65533; @ &#65533;&#65533;&#65533;	&#65533;c&#65533;&#65533;&#65533;&#65533;_:&#65533;e&#65533;&#65533;"&#776;,:dsO&#65533;
&#65533;^j&#65533;T,	&#65533;&#65533;&#65533;
Y&#65533;&#1850;&#65533;!&#65533;&#65533;&#65533;&#1700;&#65533;&#1320;&#65533;&#65533;G&#65533;2z&#663;k&#65533;&#65533;&#65533;!&#1731;Z&#65533;QWK&#65533;&#65533;Y&#65533;d;&#65533;&#65533;&#65533;&#65533;&#65533;D&#65533;&#65533;
&#1995;&#65533;&#65533;&#65533;]E8 K&#65533;=*0&#65533;&#65533;4&#65533;&#65533;&#65533;H4$$`&#65533;ZA(&#65533;2&#65533;&#65533;&#65533;p@&#65533;P(&#65533;&#65533;#	&#65533;	&#65533;/&#65533;&#65533;&#65533;&#1298;Q&#65533;U&#65533;AC&#65533;$&#65533;&#65533;&#65533;&#65533;F&#272;d.&#65533;4&#65533;G$&#65533;JtdSK!&#65533;K/&#65533;&#65533;$&#65533;M&#65533;$&#65533;QG&#65533;R/&#65533;&#65533;S&#65533;4BUU&#65533;&#65533;&#65533;[&#65533;&#65533;`&#65533;"&#65533;54&#65533;&#65533;ZTK&#65533;<4&#65533;/0A&#65533;&#65533;rFP&#65533;Ep&#65533;&#65533;&#65533;:&#65533; &#65533;bH &#65533;=R&#65533;&#65533;-d&#65533;&#65533;3/&#65533;&#65533;&#65533;&#65533;&#65533;&#65533;Bt&#65533;T&#65533;&#65533;i&#65533;i &#65533;\~&#65533;w&#65533;&#65533;&#65533;&#65533;&#65533;&#65533;&#65533;M&#65533;7	&#65533;/&#65533;+=&#65533;&#65533;#
=&#65533;d&#65533;&#65533;&#65533;=0&#65533;i&#65533;&#65533;&#65533;&#65533;,&#65533;&#65533;&#65533;<&#260;&#65533;&#65533;C&#65533;&#65533;&&#65533;&#65533;lT&#65533;Q&#65533;&#65533;&#65533;X&#65533;l
$P$C	&#65533;E&#65533;&#65533;8&#65533;w&#65533;APp ,&#65533;&#65533;Z&#65533;$p&#65533;&#65533; &#65533;&#65533;#&#65533;h0&#65533;&#65533;&#65533;&#1355;S&#65533;3&#65533;B&#65533;0&#65533;Z`&#65533; S&#65533;H&#65533;&#65533;t2&#65533;&#65533;&#65533;t&#65533;&#65533;FY&#65533;&#65533;&#65533;&#65533;&#65533;=N&#65533;|&#65533;N&#65533;@y&#65533;Q$C&#65533;h8&#65533;bKWS&#65533;&#65533;&<e&#65533;5\&#65533;&#65533;2<g&#65533;d&#65533;P&&#440;b>&#65533;ie&#65533;&#65533;&#65533;&#65533;&#65533;&#65533;&#65533;=&#65533;xm&#65533;&#65533;&#65533;&#65533;&#65533;&#1026;d&#65533;A2&#65533;&#65533;50&#65533;dE&#65533;7f&#65533;n:&#65533;)&#65533;/4&#65533;,&#65533;&#1756;&#65533;&#65533;&#65533;*U&#65533;&#65533;
	 SB&#65533;&#65533;&#65533;&#65533;&#65533;&#65533;1H&#65533;\r&#713;&#65533;&#65533;s&#65533;jp&#65533;|&#65533;&#65533;&#65533;X&#65533;lH*&#65533;V&#65533;&#65533;"y{z&#65533;&#65533;l&#65533;	Tp&#65533;&#65533;iPy
Jb&#65533;E&#65533;&#65533;NE&#65533;&#65533;&#65533;&#65533; &#65533;Gh&#65533;&#65533;2&#65533;da~&#65533;&#65533;&#65533;a&#65533;:
#S!
&#1314;@&#65533;o1k&#65533;&#65533;&#65533;*`&#65533;G&#1845;&#65533;&#65533;H!&#65533;&#65533;&#65533;&#65533;P&#65533;#%%$5&#65533;&#65533;T&#65533;&#65533;\k&#65533;1&#65533;A&#1992;"K&#65533;&#65533;&#65533;T&#65533;Eai&#65533;xH&#65533;q&#65533;3Uk&#65533;&#65533;"&#1154;&#65533;&#65533;&#65533;&#65533;6e&#65533;&#65533;&#65533;&#65533;3p&#129;&#65533;&#65533;@q&#65533;
&#65533;a&#65533;8&#1027;t&#65533;s&#65533;Ej |c@&#65533;2UXi&#696;"5&#65533;&#65533;&#365;&#65533;&#65533;&#65533;&#65533;6 g1&#65533;&#65533; &#65533;&#65533;zts&#65533;&#65533;&#65533;8&#65533;a+p&#40248;
g,KuPv&#65533;&#65533;Y&#65533;&#65533;v2Z&#65533;&#65533;C&#65533;'-P&#65533;l&#65533;&#274;P&#65533;&#65533;`&#65533;C&#65533;&#65533;&#65533;ah&#65533;&#65533;&#65533;(B&#65533;&#65533;&#65533;&#65533;d`^}&#65533;&#65533;&#65533;&&#65533;	]((xeNP&#65533;&#65533;&#257;
xtj&#65533;&#65533;&#65533;&#65533;iA&#65533;/&#65533;&#65533;&#65533;&#65533;HF&#65533;x&#65533;lT&&#65533;&#65533;&#65533;&&#65533;I&#65533;M\B&#65533;&#65533;DG&#65533;&#65533;&#65533;
&#65533;&#65533;&#65533;me(Qb&#65533;DQ&#65533;l&#65533; %x&#65533;&#65533;&#1106;&#65533;&#65533;&#65533;J&#1246;F&#65533;&#802;&#65533;&#65533;&#588;R&#65533;l&#65533;&#65533;@@F`%&#65533;&#1065;]+&#65533;&#65533;&#65533;&#65533;&#65533;dG&#946;F<&#65533;1&#65533;&#65533;j&#65533;&#65533;&#65533;@&#65533;&&#65533;7&#65533;`jST&#65533;&#65533;H&#1052;&#237;f8&#65533;&#65533; &#65533;&#65533;&#65533;#&#65533;&#65533;&#65533;bt$&#65533;o4@,I&#65533;&#65533;Wp&#65533;&#65533;$J&#65533;;&#65533;&#65533;9&#65533;&#65533;&#65533;*V1&#65533;"&#65533;E(h&#65533;&#65533;&#65533;&#65533;&#65533;Q`&#65533;P,&#65533;h&#65533;&#1409;&#1059;&#65533;&#65533;A
&#65533;U&#65533;O:zn&#65533;&#65533;&#65533;z&#65533;gD#X&#65533;&#65533;o0'&#65533;&#65533;8Cz&#65533;s2P&#65533;e51D-b&#65533;l &#65533;F&#65533;&#65533;&#65533;2&#65533;
&#65533;;'kY&#65533;P&#1187;^p&#65533;&#65533;<&#65533;&#65533;T&#65533;d&#65533;C&#65533;&#65533;&#65533;qlP&#65533;&#65533;Cd&#65533;=]&#65533;&#65533;w>&#65533;i)&#65533;me&#65533;&#65533;&#547;M!p&#734;<`&#65533;&#65533;@&#65533;3v&#65533;&#65533;p]&#65533;3%&#65533;&#65533;X&#65533;&#65533;PC&#65533;T&#65533;n8&#65533;&#65533;@$3&#65533;J!&#65533;&#65533;y&#65533;&#65533;~&#65533;&#65533;&#65533;#&#65533;h&#65533;j&#65533;m,k)u&#65533;9&#65533;&#65533;&#1180;X &#65533;&#65533;s&#65533;&#65533;Xp&#65533;&#65533;NG&#24602;&#65533;&#65533;&#65533;&#65533;&#65533;R&#65533;e"&#65533;&#322;&&#978;G&#65533;5&#65533;&#65533;&#65533;<-&#65533;&#65533;&#65533;6&#65533;&#65533;5&#407;&#65533;<&#65533;r&#976;'&#65533;#	P&#65533;&#65533;&#65533;t&#65533;(&#1035;^&#65533;"=3&#65533;E(f&#65533;$sI&#65533;pe&#65533;Q&#65533;;6:&#65533;&#65533;-&#65533;p&#65533;&#65533;&#65533;&#65533;"&#65533;&#65533;&#65533;
&#65533;&#1117;g&#65533;&#65533;G&#65533;Mf&#65533;D&#65533;&#65533;&#734;lH&#65533;&#65533;l&#65533;J=+&#65533;&#65533;]c&#65533;&#65533;NX&#65533;&#65533;,_&#65533;I`zX&#65533;%`&#65533;S&#65533;-&#65533;6,&#65533;&#65533;GL8&#65533;&#65533;&#65533;&#65533;&#65533;-0&#65533;p&#1092;$j`&#65533;*A"MD!Q&#65533;`nt;Tc&#35127;&#65533;"S&#65533;x&#65533;&#65533;H&#65533;9Z,r&#65533;&#1851;&#65533;l&#65533;D>&#1801;&#65533;&#65533;j&#65533;eoA&#65533;c&#65533;&#65533;&#65533;&#65533;=P&#65533;t&#65533;&#65533;{&#65533;&#65533;9&#65533;.;^&#65533;&#65533;&#65533;&#65533;
&#65533;&#65533;i+&#65533;UUdz
&#65533;&#65533;f*&#65533;H&#65533;&#65533;,;>c&#65533;Z&#65533;&#65533;\&#65533;&#65533;&#65533;&#65533;&#65533;7&#65533;&#65533;d,&#65533;&#65533;&#65533;&#65533;(D&#65533;&#65533;8&#65533;&#65533;&#65533;&#65533;!"&#65533;&#49265; &#65533;&#65533;&#65533;&#65533;&#65533;&#65533;|&#65533;FD&#65533;M&#65533;&#65533;L&#65533;&#65533;&#65533;c&#65533;&#65533;&#65533;&#65533;n&#65533;&#65533;d&#65533;&#65533;%?&#65533;s&#65533;&#65533;&#65533;k&#65533;&#65533;Y&#65533;1,&#65533;{&#65533;g-@.C'a&#65533;&#65533;ZPC&#65533;
&#65533;=&#65533;&#65533;&#65533;Q&#65533;A&#65533;&#65533;Dzd&#65533;m&#582;C&#1958;&#65533;&#65533;&#65533;&#65533;s&#65533;&#65533;&#65533;[&#65533;\&#65533;N&#65533;k&#65533;&#65533;H&#1836;&#65533;&#65533;
&#65533;!#&#65533;&#65533;&#65533;&#65533;o/&#65533;&#65533;#&#65533;&#65533;&#65533;,h&#65533;&#65533;X&#65533;B&#65533;&#65533;&#65533;&#65533;.&#65533;_{=Y%M&#65533;&#65533;&#65533;&#1282;bd&#1798;&#65533;&#65533;-&#65533;H&#65533;&#65533;&#65533;';&#65533;~&#65533;&#65533;v&#65533;&#65533;=&#65533;&#65533;&#65533;u&#65533;&#65533;&#65533;qK[&#65533;&#65533;hD#&#65533;5&#65533;<B&#65533;!&#65533;&#65533;1'{e&#65533;&#65533;&#65533;&#65533;xE&#65533;&#65533;&#65533;&#65533;&#271;&#65533;8&#65533;9&#65533;~&#65533;!_&#65533;5&#65533;&#65533;&#65533;&#65533;8k&#65533;&#65533;3!&#65533;&#65533;x:&#65533;L&#65533;@(&#65533;@jV&#65533;3&#65533;B8&#65533;&#65533;&#65533;(^&#1481;9&#65533;=t@&#65533;&#65533;q&#65533;m#&#65533;K
&#65533;&#65533;pC&#65533;5&#65533;*h&#65533;j,z&#65533;&#65533;NxE&#65533;	&#65533;!\X&#65533;&#65533;A&#65533;&#65533;&#65533;&#302;&#65533;&#65533;D&#65533;&#65533;&#65533;&#65533;&#65533;&#65533;L&#65533;&#65533;&#65533;d&#65533;&#65533;T&#65533;&#65533;&#18027;|&#300;&#65533;B	<&#65533;Z&#65533;&#65533;&#65533;GzXK/&#65533;&#65533;4&#65533;|&#65533;&#65533;N&#65533;&#65533;H&#65533;,h&#65533;0d&#65533;'}&#65533;(&#65533;&#65533;&#65533;&#65533;&#65533;&#65533;&#65533;e@&#65533;&#65533;&#65533;9d@&#65533;&#65533;&#65533;&#65533;&#65533;|&#65533;&#65533;&#65533;&#65533;&#65533;&#65533;A&#65533;&#65533;v|&#65533;&#1882;&#65533;&#65533;&#65533;&#65533;L^&#65533;&#65533;&#65533;&#65533;$z5p	 &#65533;VLE&#65533;	u&#65533;&#259;&#65533;\=&#1619;=&#65533;&#65533;
@W`&#65533;&#65533;&#65533;&#65533;4
&#65533;&#65533;&#65533;\( =&#65533;&#199;&#65533;5&#65533;H&#65533;&#1289;}b&#65533;I&#65533;&#65533;&#65533;eCGQQ
&#65533;
&#65533;&#65533;6&#65533;n&#65533;^&#65533;&#65533;K(P&#65533;K&#65533;Q&#65533;&#65533;]Np&#65533;L&#65533;&#65533;&#65533;&#65533;A&#65533;&#65533;}&#276;&#65533;A5&#65533;&#65533;&#322;5&#65533;&#65533;Q&#65533;&#65533;&#520;UY&#65533;zT&#65533;Q&#65533;&#65533;&#65533;&#65533;`&#65533;&#65533;&#256;&#65533;8H&#65533;&#65533;&#65533;&#65533;&#65533;A&#65533;&#65533;l^&#65533;6&#65533;66&#65533;&#65533;>&#65533;^KA` C&#65533;=h&#65533;l&#65533;Gc&#65533;&#65533;&#65533;@n&#65533;&#65533;&#65533;&#65533;	.(&#65533;!&#65533;@&#65533;&#65533;&#65533;&#65533;&#65533;9&#65533;&#65533; 
&#65533;!Hr&#65533;&#65533;&#65533;&#65533;&#322;&#65533;P&#65533;6L&#65533;L&#65533;6!&#65533;C/&#65533;H&#65533;&#65533;e&#1539; &#65533;&#65533;&#65533;$&#65533;^8&#1369;&#65533;=h&#65533;@B&#65533;&#65533;	D@R&#65533;D&#65533;&#65533;A(e&#65533;p&#65533;wq&#65533;C42lCpp&#65533;&#65533;B	&#65533;&#65533;y-K&#65533;|U0\&#65533;p&#65533;&#65533;&#65533;&#65533;&#65533;.&#65533;&#65533;&#65533;@X@	&#65533;P\&#65533;N&#65533;&#65533;|&#65533;`x&#65533;&#65533;&#65533;&#65533;!&#65533;^iQ,&#65533;a4&#65533;&#65533;UU&#65533;&#65533;=&#65533;@&#65533;&#1282;5&#65533;&#65533;&#65533;T&#65533;&#65533;q&#65533;&#65533;4O&#65533;&#65533;;j6&#65533;&#65533;X&#65533;&#65533;(&#65533;^&#65533;9&#65533;Gs&#65533;=@&#65533;<&#65533;B[&#65533;EX&#65533;&#65533;&#65533;NC>S3.&#65533;.DCD&#65533;&#65533;I&#65533;&#65533;d@H.&#65533;6q	#z&#65533;&#65533; &#65533;R&#65533;$UR&#65533;&#65533;6f1T@&#65533;KT&#65533;&#65533;20&#65533;$&#65533;4U(&#65533;	x&#65533;&#1269;@&#65533;x&#65533;&#65533;=%&#65533;|"$D8&#65533;&#65533;=]4&#65533;6h7&#65533;&#65533;N!&#65533;&#65533;&#65533;Y~Ed9@&#65533;&#1373;&#65533;&#65533;Z&#65533;&#65533;&#65533;&#1534;&#2431;&#65533;(L&#65533;&#65533;&#1284;&#65533;&#65533;&#65533;,c&#65533;d&#65533;i@<&#65533;4BL&#65533;&#501;y&#65533;&#65533;&#65533;8CS&#65533;&#65533;j&#65533;&#65533;&#65533;2h&#65533;&#65533;m&#65533;&#65533;&#65533;$&#65533;&#65533;&#65533;y&#65533;&#65533;N<&#65533;&#65533;&#65533;3&#65533;%wXC4<&#65533;2*&#65533;$h&#65533;JX&#65533;
&#65533;HCXEMxH&#65533;&#65533;o:C
t	&#65533;@I&#65533;&#65533;&#65533;tE&#65533;=s&#65533;)&#65533;&#65533;&#65533;&#65533;H@,&#65533;
&#65533;&#65533;C	&#65533;zM@u&&#1345;}&#65533;*&#65533;&#65533;w&F&#65533;&#65533;&#65533;&#65533;!$&#65533;Y8&#65533;&#65533;&#1890;&#65533;&#65533;[&#65533;&#65533;&#65533;	&#65533;bc&#65533;&#65533;&#65533;m&#65533;G&#65533;Bil=L&#65533;*&#65533;2L
&#65533;&#65533;x&#65533;&#65533;[3&#65533;tP&#65533;&#65533;<hK&#65533;eK1&#65533;<CP@&#65533;N&#65533;K&#65533;%L&#65533;T)X&#65533;&#65533;&#65533;DL@f&#65533;&#65533;$(&#65533;&#257;t&#65533;&#65533;A&#65533;&#65533;&#65533;)(&#65533;Y&#65533;FT&#65533;`,&#65533;:K$@&#65533;	L\N:&#65533;Z.i&#65533;&#65533;H&#65533;&#65533;6)6&#65533;#&#65533;&#65533;&#1740;&#65533;&#65533;3i&#65533;&#65533;r&#65533;{&#1282;&#65533;&#65533;&#1346;!hX|G|BXI
&#65533;C-&#65533;LR'.&#65533;)&#65533;>l&#65533;p	&#65533;&#65533;&#65533;]&#65533;98T,P&#65533;u&#65533;&#65533;!&#65533;&#65533;&#65533; &#65533;&#65533;~&#65533;&#65533;&#65533;&#65533;&#65533;&#65533;&#65533;C6&#65533;H&#65533;&#65533;Kq&#65533;@<&#1884;8
(&#65533;&#862;&#65533;&#65533;&#65533;&#32830;F&#65533;&#65533;0&#65533;&#65533;"&#65533;&#65533;&#65533;&#65533;24&#65533;(&#65533;a*&#65533;&#65533;N&#65533;&#65533;&#65533;AU&#65533;
&#65533;&#65533;=&#65533;8&#65533;KNl&#65533;MB&#65533;&#65533;&#65533;Q&#65533;B$@&#65533;*HX&#65533;@&#65533;&#65533;&#65533;&#65533;&#65533;T&#65533;&#65533;&#65533;i I<\&#65533;b&#65533;	&#65533;&#65533;:C/&#65533;&#65533;&#65533;m&#65533;&#65533;=@(&#65533;!K&#597;[&#65533;X&#65533;&#1360;&#65533;&#65533;(YX$&#65533;&#65533;G&#65533;&#65533;L&#65533;6&#65533;a&#65533;=&#65533;&#65533;&#440;&#65533;lH/&#65533;&#273;&#65533;@&#65533;&#65533;T4&#65533;LI&#65533;9&#65533;!&#318;.PH,@&#65533;
&#65533;C&#65533;&#65533;6l,&#65533;^N&#65533;>B&#65533;!&#65533;%&#65533;&#65533;t&#65533;<X0*&#65533;:&#65533;&#65533;<)&#65533;F&#65533;)&#65533;&#65533;@&#65533;H&#65533;&#65533;&#65533;&#65533;F&#65533;&#65533;&#1001;&#259;&#65533;&#65533;&#65533;3&#65533;<&#259;(&#65533;@&#65533;}&#65533;pC&#1198;&#65533;&#65533;
a&#65533;&#65533;*|\&#65533;2(&#65533;&#427;&#65533;@&#65533;i>&#65533;&#65533;>&#65533;$@O<&#65533;9&#65533;L~GH&#65533;@&#65533;R&#65533;&#65533;F&#65533;&#65533;j&#65533;^a]]&#65533;&#65533;KB<&#514;!0&#65533;&#65533;&#65533;x&#65533;&#65533;&#65533;&#65533;&#65533;X&#65533;~&#320;}h&#65533;<@&#65533;&#65533;>&#65533;C[^-&#65533;&#65533;[=>C&#65533;&#65533;&#1882;|&#65533;&#65533;L
$@3&#65533;L&#65533;2&#277;6,HV&#65533;&#65533;,&#65533;&#65533;2&#65533;O&#65533;&#185;&#65533;&#65533;:)&#65533;,8,&#65533;F1lPETx&#65533;&#65533;CYT@<&#65533;&#65533;&#65533;PM5l&#65533;&#65533;&#65533;&#65533;/&#65533;&#65533;]&#65533;B!
&#65533;&#65533;&#65533;(&#65533;q&#422;<&#65533;&#65533;}&#65533;&#1319;&#65533;&#65533;&#65533;JJ&#65533;&#65533;&#65533;&#65533;V`v&#65533;&#65533;&#65533;&#392;&#65533;&#65533;&#65533;z&#65533;&#491;~&#65533;&#65533;&#65533;&#65533;&#65533;N&#65533;X&#65533;>&#65533;&#65533;&#65533;&#65533;&#65533;X&#65533;&#65533;T&#65533;$&#65533;K5&#65533;&#65533;&#65533;~&#65533;&#65533;&#65533;&#65533;T44j&#65533;GQ\Ey b,@&#65533;&#65533;&#65533;j&#65533;h&#65533;,&#65533;@&#65533;&#65533;]&#65533;&#65533;&#65533;&#65533;&#65533;
gK&#65533;&#65533;&#65533;&#619;&#65533;&#65533;NxHX&#65533;!TK[&#65533;C&#65533;^&#65533;&#65533;L&#65533;&#65533;
&#65533;DX&#1130;&#65533;=T&#65533;&#65533;&#514;|&#65533;&#760;&#65533;&#65533;3N&#65533;T&#65533;S&#65533;&#65533;
&#65533;&#65533;A&#65533;Y&#65533;F3@&#65533;D&#65533;&#65533;!b&#65533;l&#65533;&#65533;&#65533;&#65533;|b{&#65533;{&#65533;H&#65533;&#65533;[ZD&#65533;&#65533;Q/(
T &#65533;&#65533;&#65533;<&#65533;,&#65533;`&#65533;&#1862;&#65533;&#65533;&#65533;&#65533;&#65533;H&#65533;-&#65533;X&#65533;&#65533;N&#65533;&#1176;\&#65533;X&#65533;=O&#65533;=>&#65533;&V&#65533;2I&#65533;G&#65533;
&#65533;]&#65533;*&#65533;&#65533;&#65533;[&#65533;&#65533;&#65533; KGU&#65533;&#65533;0&#65533;&#65533;&#65533;&#65533;&&#1789;&#65533;&#65533;&#65533;
&#65533;!&#1398;&#65533;j&#65533;O
INC&#1565;&#65533;&#65533;ZC6&#65533;&#65533;`$<&#65533;,&#65533;&#65533;,T@D&#65533;0&#65533;&#65533;&#65533;&#65533;&#65533;&#65533;&#65533;HH&#65533;P.:H&#65533;$&#65533;&#65533;]&#65533;:@3&#65533;&#65533;`&#65533;s1&#65533;&#65533;H&#65533;	Y\E&#65533;&#65533;H
&#65533;=0&#65533;&#65533;L&#65533;&#65533;&#65533;_&#65533;D|&#65533;
d&#65533;A#]&#65533;&#1027;&#65533;&#65533;&#65533;&#1850;^-4&#65533;f&#65533;&#65533;c,&#65533;&#65533;H@DC<&#65533;6&#65533;L7&#54892;&#65533;z&#65533;!?@&#65533;%&#65533;t&#65533;&#1522;&#65533;D	O&#65533;&#65533;&#65533;&#65533;&#65533;&#65533;&#65533;$&#65533;L&#65533;&#65533;&#65533;&#130;&#65533;D&#65533;&#1857;D	l
l&#1214;$9&#65533;|@&#65533;&#65533;&#65533;&#65533;&#65533;&#65533;P`&#65533;xAh&#65533;4&#65533;2&#65533;RC:&#65533;&#771;J&#1741;&#65533;&#65533;&#65533;&#65533;&#65533;V/(sG&#65533;
&#65533;&#65533;A&#65533;w[&#65533;C&#65533;&#65533;(@&#65533;\&#65533;MK&#65533;Gd&#65533;&#65533;F*&#65533;u4L&#65533;I&#65533;5kB6;w&#65533;=&#65533;3:&#65533;
k&#65533;HD&#65533;&#65533;/@&#65533;L&#65533;c&#65533;&#65533;&#538;lN&#65533;]<T&#1124;*&#65533;&#65533;H&#65533;tF&#65533;Qt&#65533;+|b&#65533;&#1421;&#65533;&#65533;@,&#65533;&#65533;b&#65533;&#65533;&#65533;*&#65533;&#65533;5&#242;&#65533;&#65533;&#65533;&#7972;J&#65533;4	KR(&#65533;&#65533;&#65533;&#65533;I&#65533;,O'=&#65533;|&#65533;0&#65533;hj&#65533;&#65533;
&#65533;&#65533;&#65533;&#65533;&#65533;9&#1210;&#65533;pe^&#65533;&#65533;u&#65533;&#65533;&#65533;&#65533;&#65533;x&#65533;Gx&#65533;&#65533;&#65533;&#65533;-&#1541;v&#65533;&#65533;N2&#65533;&#65533;d&#65533;j&#1917;TE`?&#65533;&#65533;~I&#65533;Pm(H&#65533;*&#65533;@&#65533;&#65533;&#65533;4&#65533;&#1025;3&#65533;=p&#65533;&#65533;&#65533;&#65533;F&#65533;&#65533;u@&#65533;&#65533;E&#65533;&#65533;l&#65533;&#65533;&#65533;&#65533;,&#65533;9&#65533;&#65533;5&#65533;&#65533;5&#65533;&#65533;=&#65533;@&#65533;d@&#65533;&#65533;8&#65533;M&#65533;o&#65533;
(NL&#1153;qK&#65533;&#65533;&#65533;&#65533;?F&#65533;F&#65533;&#65533;j&#65533;	&#65533;BlA/c&#65533;7L&#65533;&#65533;&#65533;v&#65533;1&#65533;R&#65533;&#65533;i&#65533;&#65533;(&#1314;|&#65533;&#65533;}&#65533;%N(&#65533;&#65533;&#65533;&#65533;&#65533;&#65533;w|&#65533;&#65533;&#65533;&#65533;&#65533;&#65533;&#65533;`R&#65533;&#65533;&#65533;8&#65533;&#65533;B&#1522;&#65533;&#65533;&#65533;&#65533;&#65533;`&#65533;&#65533;&#65533;	x&#65533;&#1280;#U@,&#65533;f&#65533;$5&#50320;4&#65533;&#65533;&#65533;&#65533;Z:zS&#65533;&#65533;pN&#65533;&#65533;lHm[j&#65533;*&#65533;&#65533;D&#65533;ZG&#65533;B&#65533;&#65533;&#65533;zs&#65533;&#65533;s)1&#65533;@&#65533;&#65533;&#65533;&#65533;558&#65533;6/T&#65533;&#65533;M&#314;&#65533;&#65533;T&#65533;&#65533;2&#65533;(&#65533;	&#65533;@&#65533;&#65533;@@v&#65533;s&#65533;d&#65533;&#65533;/D&#65533;N&#65533;A<4&#65533;G&#65533;&#65533;	0Ep(K&#65533;|@&#65533;I&#65533;t&#65533;B&#65533;;J&#65533; &#65533;R<l&#65533;&#65533;&#65533;&#65533;&#65533;&#65533;#LBn&#65533;Gn\a&#65533;m&#65533;&#65533;^&#65533;Bl&#65533;&#65533;
4U&#65533;&#65533;&#65533;rw&#65533;&#65533;C&#973;Y\;&#65533;D&#65533;|&#65533;&#65533;@|,Q%`R&#637;i&#65533;&#65533;&#65533;/&#65533;&#65533;&#65533;&#65533;&#65533;<, @&#65533;OZ7z&#65533;L&#515;L2&#65533;0p^&#65533;q+.&#65533;&#65533;;[:&#65533;&#65533;&#65533;&#65533;&#65533;)&#65533;!&#65533;&#65533;&#65533;L$&#65533;&#65533;&#65533;&#65533;B&#65533;>&#65533;&#65533;H-&#65533;L&#65533;&#835;&#65533;&#65533;I8&#1536;2&#65533;D
&#65533;C^'z`&#65533;&#319;&#65533;I}S,W&#65533;&#65533;bA&#65533;&#65533;&#65533;r@&#65533;;A&#65533;&#65533;&#65533;&#65533;&#65533;k&#65533;d&#65533;g^&#65533;K3:&#65533;L"@&#65533;R&#65533;&#65533;A6z^H1&#65533;D&#65533;)S&#65533;&#65533;&#65533;0
0,Xb&#65533;&#65533;1&#65533;=&#65533;1r2QNjx&#65533;`&#1782;f4|&#65533;h&#65533;W&#65533;&#65533;p&#65533;
&#65533;k&#65533;3-?&#65533;&#65533;|&#65533;&#65533;W&#1121;G&#65533;&#65533;r &#65533;&#65533;P&#65533;B}&#65533;&#65533;&#65533;&#65533;&#65533;Vi&#65533;&#65533;HQ%D=&#65533;&#65533;@A&#65533;Z&#1062;U;&#65533;&#65533;&#65533;&#65533;&#65533;&#65533;V(B
dP0p&#65533;Z(\&#65533;r&#65533;&#65533;&#65533;&#65533;&#65533;&#65533;$-&#65533;&#65533;&#930;4'&#65533;&#65533;&#128;&#65533;	&#65533;Mz/&#65533;5&#65533;Y&#65533;&#65533;b&#65533;_Vr&#65533;&#65533;P&#65533;&#1452;Y&#65533;6G&#65533;&#65533;,:tH	]&#1230;&#65533;Pl{&#65533;&#65533;xq&#65533;&#465;'W&#65533;&#65533;x&#65533;&#65533;'&#65533;Pq&#860;&#65533;b&#65533;V&#65533;02&#65533; -B!@&#65533;^&#65533;~E&#65533;Q&#65533;@&#65533;&#65533;*4{1&#65533;&#65533;	/H {&#65533;MA&#65533;X&&#65533;F"&#65533;h&#65533;&#65533;lZ&#65533;&#65533;&#65533;&#65533;&#35521;&#65533;t(F&#65533;J&#65533;&#65533;
(&#65533;&#65533;&#65533;&#65533;#D&#65533;$QFl&&#65533;xh&&#65533;&#65533;&#65533;&#65533;2LF&#65533;&#65533;F&#65533;&#65533;&#65533;x&1&#65533;&#65533;&#65533;&#65533;^|c&#65533;#&#65533;f)a&#65533;&#65533;I&#65533;&#65533;>$)I`&#65533;`&#65533;Z2&#65533;&#65533;
&#65533;&#65533;-&#65533;&#65533;&#65533;&#65533;l&#65533;&#65533;K&#65533;&#65533;&#65533;&#65533;I,&#65533;x&#65533;Y&#65533;&#65533;&#65533;&#65533;&#65533;&#65533;&#65533;&#65533;2&#65533;Q&#65533;&#65533;&#65533;&#65533;
;&#65533;&#65533;H&#65533;j&#65533;&#65533;C*&#65533;&#65533;{~&#65533;-&#65533;@&#65533;bs&#65533;.}MId`&#65533;Set+&#65533;&#65533;H-&#65533;&#65533;SQ}&#540;&#65533;&#65533;n&#65533;U&#65533;)f&#65533;&#65533;Ex&#65533;&#65533;&#65533;86&#65533;5&#65533;t&#65533;&#65533;/
&#65533;&#65533;Zj&#65533;&#65533;>&#65533;&#65533;+a&#65533;&#65533;V&#65533;&#65533;x(&#65533;JXIx&#65533;&#65533;&&#65533;&#65533;&#65533;[&#65533;&#65533;l&#65533;&#65533;,&#65533;&#65533;34&#65533;&#65533;H&#65533;&#65533;&#65533;&#65533;I&#65533;MzDY&#65533;x&#65533;k&#65533;Y&#65533;&#65533;&#65533;Q1z&#65533;Q&#65533;v&#65533;&#65533;&#482;V&#65533;Jb&#65533;&#65533; &#65533;$)&#65533;&#65533;$aZ	Y&#65533;&#65533;&#65533;&#65533;,&#65533;&#65533;&#65533;1z&#65533;b&#65533;&#65533;t&#65533;A&#65533; &#65533;g|x&#65533;&#65533;&#65533;| &#923;&#65533;&#647;&#65533;}@&#65533;%&#65533;Z!&#65533;bB&#65533;{6(&#65533;&#65533;ym5BVm-*X7&#65533;&#65533;&#65533;&#65533;&#65533;&#65533;&#144;dn0D&#65533;T&#65533;[&#65533;&#65533;V&#65533;&#65533;U&#65533;S!&#65533;b&#65533;Y&#65533;&#65533;@&#65533;&#65533;&#10853;&#65533;&#65533;&#65533;&#65533;"PQ&#65533;&#65533;&#65533;&#65533;F&#65533;h&#65533;m&&#65533;&#65533;&#65533;&#872;#D&#65533;&#65533;&#65533;ZZ&#65533;<\&#65533;=&#65533;Bv3&#65533;&#65533;x&#65533;&#65533;(&#65533;c&#65533;WQ&#65533;!&#65533;&#65533;4&#65533;a&#65533;K
XRX(&#65533;&#65533;y(&#65533;&#65533;rbLX&#65533;2&#65533;D_&#65533;&#65533;&#65533;&#15658;&#65533;-MPO&#65533;&#65533;X&#65533;&#65533; &#65533;&#65533;@&#65533;9&#65533;&#152;&#65533;L&#65533;,&#65533;&#65533;&#65533;_&#65533;&#65533;&#65533;&#65533;?$A&#65533;I&#65533;`;X@&#65533;=`&#65533;	&#65533;&#65533;&#65533;&#65533;&#65533;S&#65533;j !d&#65533;/&#65533;&#65533;l&#65533;IA&#65533;A&#65533;hX&#65533;&#65533;y&#65533;&#65533;@BSI&#65533;n*&#65533;
&#65533;6)Y&#65533;o+&#65533;[&#65533;A&#65533;P|&#65533;&#65533;&#65533;l&#65533;&#65533;)<k
&#65533;&#65533;W3&#65533;!&#65533;&#65533;K]&#65533;&#65533;P&#65533;2&#65533;4&#65533;&#65533;x$F&#65533;&#65533;P&#65533;&#65533;&#65533;&#65533;&#65533;&#65533;&#65533;&#65533;#&#65533;&#65533;/n&#65533;h&#65533;6>&#65533;&#65533;)a&#65533;&#65533;&#65533;&#1058;&#65533;&#65533;tD6&#65533;&#65533;O&#65533;&#65533;0&#65533;t$&#65533;;@&#65533;&v)!p&#65533;I&#65533;@F4&#65533;qT&#65533;vU@B&#65533;mi-p&#65533;%/&#65533;&#65533;B &#65533;&#65533;&#65533;:&#65533;mI	&#65533;&#65533;&#65533;&#65533;E&#65533;&#65533;+&#65533;&#65533;&#65533;"&#65533;r&#65533;&#65533;D+b&#65533;&#65533;&#65533;&#65533;&#65533;&#65533;5*&#65533;&#65533;=p&#65533;8inUJ-&#65533;5&#65533;&#65533;TF&#65533;
&#65533;(&#65533;D4`\&#65533;&#65533;&#65533;7&#65533;Y&#65533;&#65533;&#65533;"D1d!b&#65533;&#65533;}S&#65533;X&#65533;U&#65533;
&#65533;&#65533;&#65533;&#65533;@&#65533;&#65533;#i&#65533;&#65533;&#65533;"&#65533;"HL&#65533; &#65533;l<&#65533;!&#65533;zP
&#65533;u&#65533;&#65533;C&#65533;&#65533;&#65533;!t&#65533;I&#65533;&#65533;WUhG&#65533;&#65533;&#279;X&#65533;,\&#65533;&#65533;&#65533;&#65533;&#65533;&#65533;&#65533;&#65533;{&#65533;&#65533;Z8&#654;&#9492;.%&#65533;&#65533;X4&#65533;H&#65533;8&#65533; &#1451;&#65533;#&#65533;&#65533;Zp&#65533;J&#65533;&#65533;l&#65533;&#65533;&#65533;&#65533;&#65533;@/ Q&#65533;"W&#65533;,0g&#65533;%X&#65533;,&#65533;*&#65533;"&#65533;&#65533;&#65533;&#65533;e0&#279;&#65533;B0&#65533;&#65533;&#65533;@ &#65533;8`&#65533;&#65533;5J]Jb&#65533;@>&#65533;)e&#65533;@&#65533;&#65533;&#1478;stHB&#65533;&#65533;eO%1&&#65533;j:&#65533;2&#65533;
&#65533;qC;+ K&#1418;1y&#65533;aX&#65533;&#65533;=~&#65533;&#65533;@&#65533;D&#65533;&#65533;@&#65533;xD&#65533;j$&#65533;	&#65533;@ &#1120;&#65533;@}H@3 y&#65533;&#65533;2`&#65533;&#65533;&#65533;Ed&#65533;_Y]A,b
&#65533;@&#65533;T&#65533;&#65533;)>&#65533;&#65533;n&#65533;&#65533;&#65533;rJJSV5&#65533;K9@&#65533;&#518;3&#65533;[&#65533;g&#65533;b&#65533;#&#65533;FI.&#65533;&#65533;J&`&#65533;&#65533;.&#1400;&#65533;&#490;&#65533;&#65533;,DQ&#65533;Y`T&#65533;^&#65533;V&#65533;&#65533;UZ&#65533;lLcJ&#65533;A&#65533;Ex&#65533;^b&#65533;&#65533;P&#65533;&#65533;&#65533;&#1536;Z0&#65533;K&#65533;&#65533;&#65533;&#65533;2w&#65533;&#488;&#65533;&#65533;5P&#65533;B&#65533;&#65533;`J&#65533;y&#65533;(&#65533;D&#65533;d#&#65533;&#65533;&#647;0&#65533;&#17923;&#65533;&#65533;P&#65533;t&#65533;c&#65533;&#65533;i&#65533;&#65533;&#65533;&#65533;Qx&#65533;&#65533;E
&#65533;8&#65533;g= +&#65533;[#b#	&#65533;dj&#65533;&#65533;&#65533;C&#65533;g&#65533;&#65533;#&#65533;X&#65533;r&#65533;&#65533;xq&#65533;*&&#65533;FtB&#65533;b&#65533;A&#65533;g1&#65533;&#65533;-&#65533; &#65533;]&#65533;P&#65533;&#65533;w&#65533;I&#65533;&#65533;t&#65533;&#65533;&#65533;A%&#65533;&#65533;A`&#65533;&#65533;&#65533;niU&#65533;&#65533;&#65533;:&#65533;-Y&#65533;Q&#65533;5&p&#65533;&#65533;e&#1760;&#516;&#65533;8&#65533;V/&#65533;$&#65533;&#65533;YJ&#65533;N@)&#65533;BI&#65533;"C&#65533;Pn/e@ 3&#65533;&#65533;&#65533;&#65533;&#65533;T&#65533;&#65533;"&#65533;`&#65533;&#65533;h&#65533;&#65533;)&#65533;&#65533;&#1025;MC&#65533;q&#65533;E&#65533;&#65533;&#65533;&#65533;&#65533;&#65533;&#65533;6.&e&#65533;&#65533;&#65533;&#65533;(!&#65533;&#65533;&#65533;&#65533;f&#65533;&&#65533;t&#65533;,&#1556;,h@"&#65533;&#65533;&#65533;&#65533;h2q&#65533;n3&#65533;.-&#65533;n&#65533;&#65533;Y&#65533;&#65533;j&#65533;&#65533;r&#65533;&#65533;&#65533;j&#65533;A-yy&#65533;Yp]&#65533;&#65533;d5&#65533;^&#65533;&#65533;@&#65533;PT	&#65533;V&#65533;3b&#65533;&#65533;&#65533;G&#65533;q&#65533;&#65533;&#65533;U&#65533;Z&#65533; &#65533;&#65533;d*&#65533;&#65533;&#65533;CML&#65533;&#65533;[&#65533;&#65533;#&#65533;^&#65533;z0&#65533;&#65533;&#65533;&#65533;:1WP&#65533;&#418;#m&#65533;&#65533;&#65533;&#65533;>&#65533;&#65533;&#65533;z&#1525;^&#65533;n&#290;M&#65533;&b,c &#65533;&#65533;&#65533;&#65533;NU&#65533;&#65533;L=*us&#65533;C&#65533;&#65533;&#65533;Rc&#65533;}&#32808;&#65533;&#65533;&#65533;^&#65533;!&#65533;&#65533;4&#65533;qa&#65533;$`&#65533;QB&#65533;&#65533;&#65533;esA&#65533;|&#65533;&#65533;&#65533;&#65533;&#65533;&#65533;&#65533;#&#65533;&#65533;l&#65533;&#292;2&#65533;sFv&#65533;&#65533;&#65533;&#65533;&#65533;$P&#65533;p&#65533;&#65533;&#65533;&#65533;&#65533;&#65533;,&#269;v1	@U@&#65533;B&#65533;&#65533;&#65533;&#65533;&#65533;%,.&#65533;&#65533;&#65533;&#65533;x:x7&#65533;&#65533;0&#60528;) &#65533;&#65533;9&#65533;&#65533;jZd&#65533;h&#65533;&#65533;b&#65533;pM&#65533;B&#65533;&#65533;&#65533;.&#65533;n&#65533;&#65533;&#65533;&#65533;K&#65533;&#65533;&#65533;&#65533;t@OB&#65533;j!&#65533;2&#65533;`#d &#65533;KIP&#65533;(&#65533;&#65533;PV&#65533;3&#65533;&#65533;&#65533;*0&#65533;U&#65533;h-k0&#65533;5.O&#65533;&#506;&#65533;bx&#65533;i&#65533;&#65533;&#65533;R&#65533;&#65533;r#f&#65533;&#65533;v&#65533;&#65533;!&#65533;&#65533;&#65533;Apa)&#65533;&#65533;&#65533;l&#65533;d&#65533;Jh&#65533;U&#65533;A&#65533;&#65533;&#65533;i&#65533;/&#65533;20Nj&#65533;&#65533;&#65533;` &#65533;&#65533;!"&#65533;,@q&#65533;&#65533;&#158;&#65533;h/&#65533;kA&#65533;&#65533;&#65533;&#65533;&#65533;anN'V&#65533;&#65533;&#65533;&#65533;&#65533;P&#65533;
&#65533;&#1036;&#897;&#65533;&#65533;&#65533;&F<-1&#65533;&#65533;&#65533;l&#65533;&#65533;&#65533;)&#65533;'g&#65533;'&#65533;`
Wm&#65533;$&#65533;&#65533;&#65533;&#65533;&#65533;6&#65533;n&#65533;&#65533;&#65533;.Zq&#65533;d&#65533;&#65533;-j&#65533;-bN&#65533;6&#65533;&#65533;`&#65533;&#65533;&#65533;B>&#65533;?&#65533;+#&#65533;%@&#65533;&#65533;&#65533;&#65533;&#65533;"&#65533;&#65533;&#65533;J&#65533;&#65533;4&#65533;&#65533;j&#65533;&#65533;&#65533;*&#65533;&#65533;&#65533;&#65533;&#65533;&#65533;&#65533;a&#65533;&#65533;&#65533;&#65533;
&#65533;&#65533;I&#65533;*&#65533;$&&#65533;<"@&#308;&#65533;&#65533;A&#65533;aD&#65533;&#65533;&#65533;`&#65533;K&#65533;P(V&#65533;&#65533;Q*Nk&#65533;&#65533;&#65533;&#65533;l^&#65533;&#65533;@q&#65533;`&#65533;^&#65533;&#65533;+&#65533;&#65533;&#65533;&#65533;&#65533;&#65533;&#65533;x@j&#65533;@0&#65533;&#65533;<&#65533;>&#65533; jNb&#6118;@^@b$|&#65533;&#65533;X&V&#65533;&#65533;&#65533;&#65533;k&#65533;&#65533;&#65533;\&#65533;&#65533;&#65533;(&#65533;!aD-&#65533;&#65533;o&#65533;&#65533;&#65533;&#1288;b&#65533;&#65533;bkVm&#65533;BA8&#65533;W^&#65533;&#65533;X&#65533;o&#65533;n!+y|l&#65533;-&#65533;&#65533;t&#65533;&#65533;"&#65533;X&#65533;&#65533;&#65533;&#65533;&#65533;&#65533;5&#65533;Kpu&#65533;&#65533;2&#65533;%bA&#65533;a&#65533;*A`dP&#65533;0&#65533;&#65533;&#65533;#xO&#65533;&e&#65533;&#65533;ib&#65533;4&#65533;&#65533;&#65533;&#65533;&#65533;t#7&#65533;a)d&#65533;&#65533;?&#65533;#&#65533;&#65533;(&#65533;&#65533;&#65533;i*&#65533;&#65533;1&#65533;&#65533;&#65533;b&#65533;&#65533;&#65533;&#65533;&#65533;&#65533;&#65533;R&#65533;0&#65533;f&#65533;p &#65533;a&#65533;`&#65533;&#65533;&#65533;&#65533;A&#65533;&#65533;&#65533;&#65533;&#65533;@&#65533;&#65533;r&#65533;&&#65533;&#65533;&#65533;bu ^&#65533;c!&#65533;&#65533;#v	*&#65533;&#65533;&#65533;D&#65533;&#65533;&#65533;&#65533;X&#65533;&#65533;fAn&#65533;R.&#65533;']D&#65533;y&#65533;&#65533;&#65533;&#65533;#&#65533;K)&#65533;;&#65533;|''&#65533;&#65533;$&#65533;5&#65533;Et&#65533;&#65533;4&#65533;o&#65533;Zj L&#65533;b*&#65533;-~@ p|`&#65533;@#j
 BP&#65533;:%;BP&#65533;&#65533;v&#65533;&#65533;@&#65533;l&#65533;&#65533;<&#65533;&#65533;A"	*&#65533;&#65533;6 &#65533;&#65533;&#65533;E&#65533;	S&#65533;Ia&#65533;&#65533;&#65533;&#65533;&#65533;I&#65533;&#65533;&#65533;&#65533;5&#65533;&#65533;&#65533;&#65533;<Z&#65533;&#65533;&#65533;a&#65533;&#65533;H&#65533;`U&#65533;A&#65533;k5&#65533;&&#65533;&#65533;&#65533;-&#65533;&#13294;a6&#65533;&#65533;k&#65533;5&#65533;!&#65533;h&#65533;&#65533;&#65533;R&#65533;&#65533;A`&#65533;R&#65533;&#65533;Va&#65533;&#65533;&#65533;&#65533;&#65533;Z6&#65533;&#65533;DG%&#65533;&#65533;Dwn$&#65533;@3V&#65533;K=&#65533;&#65533;	aB	&#65533;&#65533;&#65533;&#65533;G&#65533;v&#65533;&#65533;|&#65533;&#65533;K<q&#65533;&#65533;d&#65533;l&#65533;O&#65533;*&#65533;&#65533;^D8&#65533;&#65533;VnaQ&#65533;AA&#65533;&#65533;&#65533;2w5O&#65533;L&#65533;-o`#&#65533;j*&#65533;-c&#65533;m&#65533;D&#65533;I&#65533;&#65533;c&#65533;CZG&#65533;K"&#65533;N&#65533;Fm&#65533;&#65533;&#65533;4&#65533;*aAv&#65533;&#65533;VVTI&#65533;&#65533;Rz&#65533;I&#1233;&#65533;F`&#65533;&#65533;I&#65533;&#65533;s4&#65533;&#65533;&#65533;&#65533;<H&#65533;KE,&#65533;2&#65533;`T&#65533;A&#65533;nF&#65533;i&#65533;G:&#65533;&#65533;&#65533;&#65533;&#272;b\&#65533;&#65533;0&#65533;&#65533;&#65533;&#65533;&#65533;l&#65533; &#65533;&#65533;&#65533;`j&#65533;@&#65533;&#65533;&#65533;^.&#65533;&#65533;&#65533;&#65533;QkRr&#65533;&#65533;D&#65533;u>D?&#65533;H&#65533;&#65533;.=&#65533;&#65533;RZC&#1254;*&#65533;(&#65533;&#65533;``&#65533;&#65533;bj&#65533;&#65533;#n&#65533;az&#65533;f&#1058;<&#65533;A*T&#65533;VC&#65533;&#65533;&#65533;t&#65533;&#534;&#65533;BYqA&#65533;&#65533;Ag&#65533;X-1&#65533;-2i=N&#65533;!&#65533;&#65533;J&#65533;W&#65533;&#65533;oI*&#65533;&#65533;$F2@Q&#65533;&#65533;p	`\&#65533;\C&#65533;&#65533;R&#65533;5<Ob&#65533;
 :&#65533;!X&#65533;#&#65533;&#65533;&#65533;`&#65533;:@H&#65533;&#65533;&#65533;&#65533;
7&#65533;&#65533;&#65533;&#65533;C&#65533;&#65533;X	!&#65533;1&#65533;8&#65533;/&#65533;`aQ&#65533;i>KMQH&#65533;Nw&#65533;=Uk+&#65533;c&#65533;0dA;	&#65533;,$e&#65533;X&#65533;&#65533;h&#65533;&#65533;&#65533;W&#65533;&#65533;&#65533;&#65533;&#65533;L&#133;Qu&#65533;&#65533;D&#65533;e^F<&#65533;C&#65533;&#65533;?&#65533;&#180;&#65533;&#65533;z_&#65533;&#65533;AZ&#65533;z&#65533;2&#65533;&#65533;&#65533;z'aT(d&#65533;&#65533;^u&#65533;^&#65533;0&#65533;&#65533;&#1713;kS&#65533;&#65533;&#65533;&#65533;&#65533;&#65533;UG&#65533;vAwuQ&#65533;VC &#65533;Y&#65533;&#65533;&#65533;U&#65533;N&#65533;&#65533;&#65533;0`G&#65533;&#65533;J&#65533;&#382;B&#431;&#65533;aF	`F!&#65533;&#65533;&#65533;&#65533;&#65533;@G&#65533;Kj&#65533;0&#65533;&#65533;&#65533;&#65533;&#65533;'5@Js&#65533;&#65533;&&#65533;&#65533;: &#65533;&#65533;2&#65533;Z&#65533;X&#65533;&#65533;&#65533;'&#65533;"&#65533;<&#65533;E&#65533;J&#65533;&#65533;(+wO%We&#65533;o&#65533;F&#65533;&#65533;5&#65533;h@ H@p&#65533;C&#65533;&#65533;&#65533;d&#65533;Tt
L&#65533;f&#65533;&#65533;&#65533;&#65533;F&#65533;e&#65533;X^&#65533;&#65533;lc= a
D&#65533;I&#65533;dT&#65533;&#65533;&#65533;B 6&#65533;&#65533;&#1427;&#65533;&#65533;&#65533;&#65533;0%B%4@? y&#65533;&#65533;>Wu&#65533;:q&#65533;12&#65533;&#65533;Lq?&#65533;~/N&#65533;P&#65533;~&#65533;&#65533;CG4&#65533;FA{&#65533;ACLF&#65533;&#65533;C#&#65533;n@&#65533;`&#65533;&#65533;cj&#65533;"&#65533;&#65533;*&#65533; &#65533;b&#65533;&#65533;w&#65533;(4&#65533;&#1045;5&#65533;6&#65533;I&#65533;&#65533;&#65533;Hy:2w
&#65533;X7&#65533;C&#1734;0t/&#65533;&#65533;4&#65533;&#65533;&#65533;u&#65533;&#65533;&#65533; B&#65533;#&#65533;&#65533;X&#65533;2&#65533;< TX&#65533;KEbx&#65533;&#65533;&#65533;&#65533;ppN19=c!2&#65533;d&#65533;x^ &#65533;R$&#65533;&#65533;&#65533;K&#65533;&#784;mE%&#65533;&#65533;Al \R&#65533;&#65533;d$&#65533;&#65533;I>B&#65533;j&#65533;&#65533;Y&#65533;&#65533;3H&#65533;&#65533;&#65533;&#65533;&#65533;\&#65533;p"@&#65533;&#65533;&#65533;&#65533;&#59367;&#65533;NzA&#65533;`&#65533;&#65533;\&#65533;&#65533;.Nqx&#65533;"&#65533;W&#65533;6B&#65533;&#65533;&#2030;&#65533;5&#65533;n&#65533;U&#65533;#&#65533;&#876;&#65533;!&#65533;:&#65533;^&#1580;c&#65533;0e0G&#65533;Gu&#65533;&#65533;&#65533; k*&#65533;&#65533;&#65533;5&#769;&#65533;&#1935;&#65533;&#65533;&#65533;&#65533;%&#65533;&#65533;a%aq&#65533;&#65533;X&#586;&#65533;&&#65533;oRn!K&#65533;&#65533;&#65533;&#65533;&#65533;OK{&#65533;@{A&#65533;&#65533;&#65533;&#65533;&#65533;#&#65533;e&#65533;&#65533;&#65533;w&#65533;C&#65533;)&#65533;&#65533;&#65533;B&#65533;S5V&#65533;&#65533;&#65533;&#65533;&#65533;&#65533;5&#65533;o&#65533;47&#65533;t@&#65533;&#65533;&#65533;&#65533;Y.7&#65533;%	 &#65533;`&#65533;&#65533;&#65533;&#65533;&#65533;IF&#65533;>&#65533;^&#65533;p&#65533;&#65533;m&#65533;/&#897;&#65533;	&&#65533;=&#65533;PE&#65533;P%&#65533;7)&#65533;Rju&#65533;&#65533;]&#65533;Ec &#65533;J&#65533;&#65533;Vc R&#65533;_!K#B)B&#65533;&#65533;X&#65533;&#65533;&#65533;&#65533;G&#65533;&#65533;*&#65533;<&#65533;!&#65533;i&#65533;&#65533;d&&#65533;G&#559;jARtWc&#65533;_&#65533;==&#65533;&#65533;ZT:&#65533;*&#65533;8&#1673;&#65533;&#65533;&#65533;<&#65533;&#65533;&#65533;&#65533;V&#65533;_&#65533;&#65533;&#65533;8A&#65533;&#65533;&#65533;&#65533;i<&#65533;9ho
&#65533;u&#65533;y&#65533;!jA&#65533; &#65533;&#65533;A.&#65533;&#65533;Cb&#65533;G:&#65533;&#65533;b%&#65533;&#65533;h1&#65533;&#65533;z})&#65533;!&#65533;	&#65533;&#65533;&#1550;k@8u&#65533;&#65533;&#65533;&#65533;dKTF&#65533;#&#65533;Q&#65533;<&#65533;&#1784;=&#65533;>&#515;&#65533;bH&#65533;2,N&#65533;<&#65533;K&#65533;0&#65533;&#65533;>+W*@&#65533;&#65533;V1&#65533;&#65533;`&#65533;&#65533;&#65533;/(&#65533;&#65533;&#65533; &#65533;&#65533;.-&#65533;	&#65533;L(&#65533;`L	&#65533;&#65533;&#65533;#&#65533;Y&#65533;&#65533;&#65533;&#65533;&#65533;n;Y&#65533;&#65533;&#65533;Z|b:N: `&#65533;e&#65533;bX&#65533;&#65533;&#65533;&#65533;&#65533;&#65533;&#65533;4&#1314;&#65533;'\5&#65533;&#65533;h&#65533;)S8b&#65533;s&#65533;dA&#65533;!B&#65533;:"LK&#490;&#65533;X&#65533;@}&#65533;&#65533;a&#65533;&#65533;&#65533;&#65533;"<j<	UP|WC&#65533;&#65533;q&#65533;p&#65533;&#65533;&&#65533;&#65533;&#65533;H&#65533;&#1633;&#65533;U&#65533;&#65533;Lco&#65533;&#65533;&#332;&#65533;o&#58215;&#65533;~&#65533;lP&#65533;Ogo&#65533;S&#65533;&#65533;^-&#65533;&#65533;2&#65533;&#65533;!&#65533;,\n&#65533;A&#1025;&#65533;J`&#65533;&#65533;*&#65533;&#65533;33&#65533;@V&#65533;
&#65533;&#65533;.&#65533;&#65533;&#65533;5&#65533;	8&#65533;E&#65533;&#65533;&#65533;,S{&#65533;!L&#65533;&#65533;&#65533;&#65533;&#65533;a&#26921;=w&#1595;5^o5f&#65533;*m&#65533;<NcQx&#65533;&#65533;&#65533;&#65533;+9&#65533;&#65533;&#65533;B&#65533;'.&#65533;&#65533;&#65533;c}&#65533;&#730;&#65533;@f}&#65533;[&#65533;&#65533;&#65533;&#65533;&#65533;}=4-&#65533;T(&#65533;^c&#65533;&#65533;q]&#65533;&#1593;&#65533;&#65533;&#65533;)&#65533;&#65533;^@&#65533;k`4&#65533;&#65533;j&#65533;&#1452;&#65533;:&#65533;&#65533;}+&#65533;<&#65533;&#65533;k&#65533;&#65533;&#65533;-L%v&#65533;&#65533;#&#65533;+&#65533;>K&#65533;&#65533;J&#65533;fR&#65533;&#65533;&#65533;<&#65533;w&#65533;b&#65533;&#65533;&#65533;?&#65533;k&#65533;S)M&#65533;BAd&#1826;&#65533;4&#142;&#65533;`&#65533;&#65533;Q&#241;H:a&#65533;&#65533;g&#65533;&#65533;&#65533;A&#65533;&#65533;&#65533;<^&#65533;&#65533;5&#65533;o&#65533;&#65533;q&#1719;?&#65533;&#65533;&#65533;&#65533;&#65533;&#65533;	&#65533;&#65533;^&#214;&#65533;04 &#65533;&#65533;&#65533;!fJY&#65533;&#65533;p&#65533;&#65533;f
@%&#65533;w&#65533;Q@u&#65533;&#65533;V&#65533;*o&#65533;&#351;&#65533;yu&#65533;&#65533;j&#65533;&#65533;&#65533;Y&#65533;gY"&#65533;&#65533;&#65533;!$(&#65533;&#65533;&#65533;&#65533;&#65533;&#65533;&#65533;02@&#65533;,B&#65533;&#65533;&#65533;&#65533;&#529;!D&#65533;4g&#65533;d&#65533;l:(s	&#65533;Z(&#65533;z&#65533; &#65533;b&#65533;&#65533;)&#1041;&#65533;&#65533;&#65533;-&#65533;9&#65533;&#65533;cC&#65533;`xv&#65533;&#65533;&#65533;[&#65533;"X&#65533;I"&#65533;&#65533;Z[<K0%&#65533;&#1585;d&#65533;&#1249;&#65533;&#65533;Y{&#65533;6&#65533;&#65533;&#65533;h&#65533;&#65533;&#65533;
+&#65533;&#65533;(&#65533;&#1661;b&#65533; n&#65533;
&#65533;'/&#65533;&#65533;X&#65533;=&#65533;&#65533;&#65533;&#65533;&#65533;m&#65533;b)&#65533;&#1452;&#65533;?&#65533;&#65533;&#65533;c&#65533;&#65533;ZP+P E&#65533;&#65533;	t &#65533;k&#1643;Q&#65533;@#&#65533;'j&#65533;&#65533;]&#65533;&#65533;# E&#65533;&#65533; ^&#65533;f&#65533;&&#361;O&#65533;&#65533;^+&#65533;Z!O&#65533;Y&#65533;L
&#65533;&#65533;d(Qq&#65533;5#&#65533;&#65533;&#65533;&#65533;>(r/&#65533;-c&#65533;=&#65533;&#65533;&#775;l&#65533;&#65533;?&#65533;&#65533;<&#307;J3 SI&#65533;&#65533;&#65533;&#65533;,&#65533;&#65533;&#65533;&#65533;&#65533;=RY&#65533;V&#65533;&#65533;`&#65533;".p&#65533;?&#65533;x&#65533;#&#65533;@&#65533;@&#65533;&#65533;@&#65533;EA&#65533;A&#65533;{&#65533;&#65533;/:Ld&#65533;E&#65533;X#&#65533;&#610;&#65533;&#65533;H &#65533;&#65533;R^&#65533;<&#65533;/&#65533;D&#65533;!&#65533;&#65533;&#65533;&#65533;S
a&#65533;@B:&#65533;&#65533;&#65533;3<&#65533;&#65533;"#	2(&#65533;&#65533;TA&#65533;`g&#65533;\i&#65533;=|&#65533;5&#65533;-!P5U&#65533;B&#65533;s&#65533;B&#65533;S&#65533;,&#65533;&#65533;&#1439;}&#65533;&#65533;&#65533;&#65533;5Y&#65533;,&#65533;&#65533;RYd&#65533;&#65533;A	&#65533;&#65533;R&#65533;*&#65533;j&#65533;5|&#65533;Eh_&#65533;0B&#65533;@j(&#65533;&#65533;k&#65533;&#65533;&#65533;Z(&#1043;&#65533;&#65533;g&#65533;&#65533;6B/&#65533;J=&#65533;&#1426;\<&#65533;&#65533;`Y,&#65533;$&&#962;"&#65533;&#65533;1%&#65533;R&#65533;&#65533;&#65533;&#65533;&#65533;(&#65533;|&#65533;K/&#65533;=u&#65533;0&#65533;&#871;?&#65533;&#65533;}&#65533;:<
4c&#65533;&#65533;&#65533;&#65533;&#65533;l&#65533;,&#65533;&#65533;&#65533;&#65533;g&#65533;Ofh&#65533;&#65533;Z-0&#65533;@X&#65533;&#65533;H"&#65533;#&#65533;"&#65533;%&#65533;&#65533;&#65533;	&#65533;8&#65533;7&c&#65533;d&#65533;&#65533;1H&#65533;&#65533;.&#1428;&#65533;&#65533;F&}&#65533;QJ&#65533;&#65533;&#65533;-%&#65533;&#65533;\)&#65533;3rn&#65533;&#65533;<&#65533;TDH&#65533;&#65533;[&#65533;&#65533;&#65533;p@&#65533;d@Ld&#65533;&#1346;UvV&#65533;&#1374;&#65533;`&#65533;X/&#65533;y&#65533;&#65533;&#65533;&#65533;&#65533;&#65533;&#65533;h]&#65533;>Z&#65533;_&#65533;lwX	 &#65533;&#65533;\&#65533;&#65533;L&#26154;&#65533;"&#65533;M(<78&#65533;c&#65533;&#65533;&#65533;&#65533;&#65533;&#65533;&#65533;&#65533;j&#65533;&#65533;l@&#65533;&#65533;&#65533;[&#65533;&#65533;&#65533;[
&#65533;@B=$&#65533;B&#65533;6
`[&#65533;u&#65533;n;&#65533;vW^)&#65533;1HL0&#65533;&#65533;m&#65533;>&#65533;kQ&#65533;	#&#65533;&#65533;&#65533;&#65533;_&#65533;&#65533;&#65533;&#65533;&#65533;	+&#65533;6&#65533;&#65533;&#65533;&#65533;
&#65533;p&#65533;
8`-q&#65533;&#65533;&#65533;&#1539;&#65533;&#65533;?&#65533;&#65533;&#65533;"&#65533;&#65533; &&#65533;&#65533;"#0&#65533;&#65533;@&#65533;2&#65533;&#65533;&#65533;&#547;g;+&#65533;I&#65533;dABP&#65533;%hF,&#65533;SBd&#65533;&&#65533;@<5&#65533;&#65533;LRqZ4P`P`&#65533;3&#65533;&#65533;&#65533;&#65533;4&#65533;&#65533;&#65533;&#65533;&#65533;&#1174;&#65533;;&#65533;&#1608;C4&#65533;Q&#65533;)&#65533;n!&#65533;&#65533;&#65533;&#65533;&#65533;&#65533;&#65533;)j.&#65533; &#65533;&#65533;T&#65533;R&#65533;)L`&#65533;&#65533;&#65533;&#65533;&#65533;2&#65533;&#65533;J&#65533;&#65533;&#65533;aW&#65533;&#65533;	<&#65533;&#65533;&#65533;s&#65533;&#65533;U&#65533;^@&#65533;G&#65533;&#65533;t&#65533;A

&#65533;&#65533;P&#65533;&#65533;h&#65533;z;&#65533;nV&#209;&#65533;&#65533;|B&#65533;ZL&#65533;|&#1193;&#65533;<&#65533;&#65533;&#65533;ny&#65533;[aA&#65533;&#65533;!k4&#65533;&#65533;]{&#65533;&#65533;.&#65533;h{&#65533;&#65533;B&#65533;&#65533;"&#65533;c&#65533;&#65533;B&#65533;&#65533;<@&#65533;&#65533;&#65533;H&#65533;mG&#65533;z\3V&#65533;l&#65533;&#65533;&#65533;&#65533;=2t&#65533;&#65533;!'&#65533;A&#65533;&#65533;"&#65533;&#65533;lE7( &#65533;I&#65533;E&#65533;&#65533;&#65533;E`&#65533;$&#65533;&#65533;&#65533;#j^&#65533;H&#65533;&#65533;+	`(@&#65533;!&#65533;v<8&#65533;&#65533; T&#65533;^&#65533;&#65533;&#65533;$wR&#65533;@`X
&#65533;&#65533;&#65533;u0@X&#65533;>&#65533;&#65533;&#65533;&#65533;&#65533;\&#65533;&#65533;B&#65533;-&#65533;&#65533;&#65533;E&#65533;&#65533;&#65533;"!&#65533;&#65533;&#65533;&#65533;&#65533;2e.W$J&#65533;&#65533;U&#65533;&#65533;*&#65533;8s&#65533;&#65533;.T&#65533;+&#65533;&#65533;L&#65533;&#65533;&#65533;&#65533;16}&#65533;D4^&#65533;&#65533;t@&#65533;&#65533;
&#65533;&#65533;PD&#65533;y&#65533;&#65533;&#65533;S&#65533;&#65533;&#65533;* &#65533;]&#65533;j&#65533;&#65533;&#65533;Gj/&#65533;&#65533;t&#65533;#&#65533;d&#65533;a&#65533;2&#65533;&#966;&#65533;&#65533;L&#65533;&#65533;,&#65533;$&#65533;q&#65533;T&#65533;&#65533;&#65533;&#65533;&#65533;&#65533;/&#65533;&#65533;?&#65533;&#65533;!&#65533;#0y&#65533; &#65533;$&#65533;a&#65533;&#65533;O[
pX&#65533;t&#65533;03C&#65533;&U&#65533;X&#65533;&#65533;&#65533;c&#65533;&#65533;	po&#65533;S&#65533;&#65533; rs&#65533;I<&#65533;.6I&#65533;&#659;&#65533;x&#65533;Bx%~m&#65533;&#65533;&#539;3H&#65533;&#65533;!+&#65533;&#65533;-&#65533; 	P &#65533;4&#65533;&#65533;J!&#65533;&#65533;&#65533;&#65533;xG&#65533;a&#65533;-oc&#65533;&#65533;G&#65533;R&#65533;0&#65533;%-i&#65533;&#65533;&#65533;DX&#65533;"s&#65533;&#65533;Q"&#65533;z &#65533;d&#65533;&#65533;`J&#65533;S&#65533;$&#65533;2B(&#65533;He&#65533;IT&#65533;&#65533;&#65533;&#65533;("&#65533;&#65533;&#65533;"``&#65533;&#682;&#65533;	vG&#65533;&#65533;&#65533;&#1187;&#65533;&#65533;j< &#65533;0&#65533;5}&#65533;&#65533;c&#65533;uv&#65533;&#65533;Z&#65533;a&#65533;&#65533;FG+XL(f&#65533;&#65533;o	&#65533;p&#65533;;v&#65533;&#65533;&#65533;:&#65533;&#65533;#&#65533;&#65533;%&#65533;&#65533;&#65533;&#65533;B&#65533;:&#65533;&#65533;&#65533;>&#1576;&#65533;&#65533;k\&#65533;&#65533;(cC<&#65533;$	c&#65533;,&#65533;qC&#65533;&#65533;$b(j.&#65533;,&#65533;&#65533;&#65533;iO&#65533;&#65533;nP &#65533;M-H&#65533;=P&#65533;(n&#65533;o&#65533;&#65533; #&#65533;&#65533;#&#288;>&#65533;&#65533;.@
&#65533;&#65533;&#65533;&#65533;&#65533;gdd&#65533;@
{&#65533;&#65533;&#65533;2T&#65533;B)&#65533;B&#65533;&#65533;1j,z&&#65533;G&#65533;bB&#65533;&#65533;J&#65533;&#65533;G&#65533;`/&#65533;y&#65533;L0&#65533;&#65533;>&#65533;&#65533; &#65533;&#65533;&#65533;&#65533;d&#65533;&#65533;&#65533;&#65533;&#65533;&#65533;q&#65533;?&#65533;&#65533;&#65533;&#65533;Q&#65533;&#65533;TP<&#65533;|`&#65533;*&#65533;&#65533;Fa&#65533;&#65533;r8
1&#65533;&#65533;&#65533;5&#65533;=&#65533;P&#65533;v&#65533;&#65533;c4&#65533;
&#65533;o
^&#65533;&#65533;"mp&#65533;&#65533;-&#65533;8&#65533; &#65533;&#65533;&#65533;&#65533;mT&#65533;&#65533;d&#65533;JBcH<&#65533;K+F,&#65533;&#65533;f&#65533;&#65533;>&#65533;j&#65533;;V)/z&#65533;g&#65533;b&#65533;a5m&#65533;&#65533;$&#65533;xc&#65533;R$ &#65533;&#65533;<h&#65533;&#65533;=`h&#65533;="&#65533;&#65533;&#65533;&#65533;&#65533;	p&#65533;(&#65533;DL/&#65533;hG&#65533;&#65533;&#65533;@&#65533;&#65533;&#65533;&#65533;hJ&#65533;&#65533;%:c-xX&#65533;&#65533;.p!&#65533;9&#65533;y&#65533;Kea&#65533;
`m$&#65533;&#1848;s&#65533;&#65533;t@&#65533;x&#65533;gx&#65533;&#65533;&#65533;&#65533;k`C&#1720;&#65533;d&#65533;&&#65533;&#65533;7&#65533;D6&#65533;A$&#65533;%v&#65533;&#65533;&#65533;D&#65533;&#65533; &#65533;pYiSu&#65533;&#65533;&#65533;D&#65533;&#65533;x&#65533;&#65533;&#65533;K&#65533;M	&#65533;&#65533;G&#65533;&#65533;T?&#65533;&#65533;0&#1381;&#65533;&#65533;x@&#65533;&#65533;pP}&#65533;bT&#65533;#5&AQ&#65533;":&#65533;&#65533;~V&#65533;&#65533;X&#65533;a&#65533;&#65533;&#65533;Bbe#JN&#65533;&#65533;&#65533;ZTxM&#65533;&#65533;+&#65533;
~@&#512;t&#65533;&#65533;&#65533;v&#65533;&#65533;"&#65533;?&#65533;l&#65533;&#65533;?O&#65533;&#65533;&#65533;`&#65533;7&#880;oS&#65533;&#65533;pf&#65533;&#65533;)&#65533;s&#65533;cR?&#65533;&#65533;T&#65533;^r&#65533;1,*2uQG&&#65533;%#&#65533;#&#65533;&#65533;@[&#65533;Rd3&#65533;0v+ =&#65533;3&#65533;C[&#65533;&#65533;O&#65533;@&#65533;@&#65533;&#65533;&#65533;L&#65533;&#65533; &#65533;&#65533;E%	a&#65533;|'&#65533;p&#65533;&#65533;P&#65533;eC^s9&#65533;&#65533;G1&#65533;&&#65533;;&#65533;WF&#65533;PP8&#65533;$&#65533;&#65533;^&#65533;&#65533;uT[o&#65533;C&#65533;(&#65533;vM&#65533;&#512;(&#65533;'&#65533;&#65533;c&#65533;&#65533;G~>e*&#65533;d&#65533;H(&#65533;&#65533;7 '&#65533;&#65533;U&#65533;'50H+&#65533;b &#65533;p&#1169;&#65533;-&#65533;:&#65533;160}&#65533;aM&#65533;X}&#65533;B&#65533;q|&#65533;A&#65533;&#65533;b &#65533; 
&#65533;&#65533;&#65533;s 
b!.1&#65533; 4&#65533;0&#65533;&#65533;&&#65533;&#65533;&#65533;&#65533;&#65533;!&#65533;@/&#65533;%eHaO&#65533;C&#65533;(&#65533;&#65533;2&#65533;K&#65533;@&#65533;&#65533;I&#65533;&#564;xS?&#65533;p?Ta7&#65533;s?&#65533;g*&#65533;&#65533;t&#65533;&#65533;gTu{V&#65533;#&#65533;?&#65533;uN.&#65533;3$&#65533;3&#65533;&#65533;G&#65533;4&#65533;&#65533;lH
-&#65533;$&#65533;1	e&#65533;5&#65533;a&#65533;a&#65533;/&#65533;A1tj0pjF&#65533;p&#65533;&#65533;&#65533;
&#65533;h)A&#65533;&#65533;I&#65533;A&#65533;(&#65533;f`&#65533;^i&#65533;&#65533;&#65533;D&#65533;RE&#65533;V/&#65533;&#65533;0%pz~bam&#65533;*6*&#65533;`*&#65533;&#65533;&#65533;n&#65533;&#135;&#65533;p&#65533;P&#65533;T#&#65533;*&#65533;V&#65533;&#65533;&#65533;|
 &#65533;&#65533;&#65533;a!}_ub&#65533;H&#65533;M&#65533;A&#65533;,p;&#65533;0	&#65533;F|&#65533;G&#65533;0	j&#65533;&#65533;&#65533;&#65533;&#65533;` &#65533;&#65533;g*(&#65533;
&#65533;&#65533;
	p&#1312;&#65533;&#65533;C&#65533;&#65533;&#65533;&#65533;&#65533;&#65533;&#65533;&#65533;&&#960;E&#65533;&#65533;&#65533;r&#65533;3#&#65533;&#1728;`&#65533;&#65533;&#65533;&#65533;&#65533; P&#65533;&#500;&#65533;&#65533;fE'(&#65533;$KG"J&#65533;"&#65533;&#65533;g}f2&#65533;@&#65533;#Y&#65533;!2&#65533;@ -&#65533;&#65533;YA&#65533;P&#65533;/&#65533;lWb/0@jd&#65533;52&#65533;]&#65533;%B&#528;U`a&#65533;P`&#65533;&#65533;&#65533;hp&#65533;&#65533;q 
&#65533;&#65533;&#65533;&#65533;&#65533;b|A,%&#65533;R&#65533;_Q&#65533;Dor!&#65533;C&#65533;R7`&#65533;&#65533;d&#65533;&#65533;s8%&&#65533;0&#65533;cF&#65533;&#65533;&#65533;&#65533;Wn&#65533;[8&#65533;"&#65533;,b&#65533;&#65533;&#65533;	[Q^-&#65533;/@R&#65533;U&#65533;}&#65533;B&#65533;&#65533;DG&#65533;&#65533;n&#65533;&#65533;&#65533;0:y&#65533;&#65533;&#65533;@&#65533;&#65533;0&#65533;4&#65533;&#65533;&#65533;XyW;&#65533;"&#65533;0	&#65533;B&#65533;9&#65533;&#65533;&#1955;=&#65533;&#65533;J&#65533;yaqe&#65533;&#65533;C&#65533;%f&#65533;&#65533;e)&#65533;&#65533;	&#65533;0&#65533;&#65533;tL&#65533;&#912;`&#65533;f&#65533;I(&#65533;&#65533;t~&#65533;g("&#65533;&#65533;|F&#65533;&#65533;"
&#65533;#&#948;?&#65533;d3kH2vE&#65533;O&#65533;$lG&#65533;&#65533;C	`] }1ap a&#65533;)&#65533;0P&#65533; I&#65533;Pu&#65533;&#65533;&#65533;X5&#65533;&#65533;|&#1648;&#65533;Pd&#65533;}&#65533;q&#65533;{f/&#65533;R&#65533;&#65533;&#65533;&#65533;_.i)&#65533;g&#65533;&#65533;(?&#65533;&#65533;1&#65533;&#403;A@&#65533;b**&#65533;&#1120;;n&#65533;&#65533;+&#65533;%&#65533;KP%&#65533;# `,&#65533;&#65533;&#65533;c&#65533;&#65533;nP	;bY&#65533;&#65533;n&#65533;#+P&#65533;&#65533;C&#65533;&#65533;GF6	&#65533;yD&#65533;&#65533;&#65533;.&#65533;&#65533;&#65533;H&#2264;&#65533;
&#65533;
&#65533;@&#65533;p&#65533;&#65533;&#65533;LZ&#65533;&#65533;&#65533;D&#65533;O1&#65533;&#65533;!T&#65533;f&#65533;&#65533;&#65533;&#65533;&#1125;p`&#65533;&#65533;}`&#65533;&#65533;PRD7&#65533;$2u(+&#65533;&#65533;&#65533;&#65533; &#65533;&#65533;&#65533;&#65533;p _6&#65533;~&#65533;&#65533;c&#65533;v&#65533;>&#65533;v4
&#65533;`&#65533;&#65533;4$M&#65533;.&#65533;&#65533;&#65533;J#&#65533;}`&#65533;&#65533;EC&#65533; 	&#65533;J&#65533;F&#65533;&#65533;C&#65533;&#65533;&#65533;xeSi77&#65533;I&#65533;$a&#65533;&#65533;&#65533;&#65533;&#65533;6K&#65533;l&#65533;b&#65533;a&#65533;&#65533; &#65533;50&#1719;&#65533;&#65533;&#65533;v&#65533;m&#65533;&#65533;&#65533;&#65533;&#65533;J&#65533;&#65533;Qb#&#65533;t&#65533;6&#65533;(&#65533;b'
&#65533;)6&#65533;&#65533;;&#65533;&#65533;b&#65533;1+Y&#65533;&#65533;&#65533;&#65533;Sz&#65533;&#2207;[&#65533;&#65533;`.&#65533;'q&#65533; &#65533;
0A&#65533;PY&#65533;&#65533;J&#65533;&#65533;&#65533;{"w
;'g&#65533;P&#65533;&#65533;e.&#65533;&#65533;&#65533;q&#65533;&#65533;-]&#65533;&#65533;&#65533;}&#65533;&#65533;V&#65533;L$+M!&#65533;^&#65533;gn&#65533;Z&2u&#65533;d@a&#65533;
&#65533;14&#65533;#&#30003;*&#65533;&#65533;Hbv;&#65533; ?ks&#65533;&#65533;&#65533;&#65533;&#65533;&#65533;0&#65533;&#65533;ph&#65533;&#65533;&#65533;&#65533;U&#65533;]Bw&#65533;5&#65533;6]@%&#65533;&#65533;pA\&#65533;G&#65533;.&#65533;&#65533;&#65533;(&#65533;&#65533;&#65533;^1&#65533;@&Q&#65533;&#65533;&#65533;&#65533;g7&#65533;&#65533;&#491;vQ&#65533;&#65533;&#65533;#@&#65533;&#65533;0&#65533;S&#65533;@s&#65533;&#438;9U&#65533;&#65533;*@&T&#65533;&#65533;;&#65533;
&#65533;T&/&#65533;O&#65533;&#65533;T&#65533;^&#65533;,&#65533;&#65533;U&#65533;F&#65533;&#1303;&#65533;diA&#65533;&#65533;&#65533;q		&#65533;&#65533;&#65533;[&#65533;&#65533;&#65533;.&#65533;I&#2258;&#65533;}&#65533;&#248; &#65533;`&#65533;&#65533;4zU&#65533;&#65533;&#65533;&#65533;&#65533;&#65533;h'aQ&#65533;, &#65533;	&#65533;&#65533;
&#65533;&#65533;v&#65533;&#65533;&#65533;&#65533;PF0d*&#65533;&#1742;M&#1306;&#65533;&#1789;&#65533;M&#65533;&#65533;&#65533;8&#65533;)&#65533;&#65533;0&#65533;&#65533;#a&#65533;&#65533;d&#65533;$&#65533;I&#65533;bk&#65533;&#65533;)7
&#65533;&#65533;5C(&#65533;7&#65533;&#65533;@&#65533;2@&#65533;&#65533;&#65533;w`&#65533;u&#65533;&#65533;4t&#65533;P(&#65533;&#65533;&#65533;&#65533;P!&#65533;&#65533;&#65533;&#65533;P^G&#65533;u&#65533;'>q 'iy$&#65533;&#65533;(%e7&#65533;6!S&#287;&#582;_-P?&#65533;&#65533;&#65533;Z&#65533;&#65533;&#65533;Rm	z&#65533;8&#65533;Tz&#65533;F&#65533;&#65533;[B &#65533;&#65533;w&#65533;P	}&#65533;&#65533;*&#65533;&#65533;&#65533;Z&#65533;T&#65533;&#65533;f&#65533;&#65533;+p&#65533;&#65533;96&#65533;&#65533;&#65533;&#65533;,&#65533;&#65533;&#65533;H&#65533;&#1027;FI&#65533;&#65533;HPk9n&#65533;&#65533;&$&#65533; ,&#65533;&#65533;@&#65533;&#65533;&#65533;&#65533;&#65533;&#65533;&#65533;&#65533;&#65533;&#65533;@$&#65533;&#65533;l&#65533;&#65533;~&#65533;&#65533;L&#65533;!&#65533;xL&#65533;g&#65533;;&#65533;&#65533;&#65533;&#65533;&#65533;&#1166;/ybq&#65533;&#65533;9R&#65533;X'&#65533;&#65533;&#65533;?:P&#65533;%&#65533;gwv/hv$1A- 9&#65533;&#65533;&#65533;&
p&#65533;	&#65533;	Py&#65533;3&#65533;P$6`&#65533;P&#65533; 	&#65533;&#65533;&#65533;@]&#65533;&#65533;L&#65533;A &#65533;3
&#65533; jYDQP&#65533;&#65533;QRQ]&#65533;&#65533;G&#65533;&#65533;RA&#65533;;3&#65533;VR&#65533;&#65533;&#65533;&#65533;&#65533;q&#65533;REk&#598;_&#65533;&#1312;&#65533;*&#65533;5p<&#65533;&#65533;~&#65533;8*p&#65533;&#65533;-&#65533;&#65533;9&#65533;[&#65533;GH&#65533;0&#65533;K7!&0&#65533;%a&#2024;@ &#65533;]&#65533;'F;^&#65533;&#65533;&#65533;p&#65533;b}&#65533;&#65533;&#65533;6JU6J&#65533;4-&#65533;(
;&#65533;&#65533;&#65533;H "@&#65533;#o?j&#65533;&#65533;&#65533;&#65533;|G&#65533;QNf&#65533;p&#65533;&#65533;&#65533;e&#65533;@&#65533;&#65533;^ 
&#65533;&#65533;A&#65533;&#65533;-&#65533;&#721;V&#65533;&#65533;&#928;sM$[7N4(&#65533;&#65533;"'c&#65533;&#65533;#3ll!_&#65533;&#65533;&#65533;3&#65533;&#563;&#65533;9&#65533;$1v?&#65533;&#65533;a&#65533;=&#65533;L&#65533;4&#65533;&#65533;7F$-&#65533;]x&#65533;&#65533;&#65533;&#65533;}&#65533;&#65533;&#65533;5&#65533;&#65533;O#a#&#65533;x&#65533;#>&#65533;N3&#65533;&`B&#65533;[&#65533;&#65533;&#65533;k)&#65533;^&#65533;&#65533;&#65533;&#65533;f&#65533;\&#65533;ih@R3'+OA&#65533;`&#65533;v&#65533;P&#1743;qF:,{l)&#65533;&#65533;&#65533;&#65533;&#65533;&#65533;&#65533;0&#65533;&#65533;&#65533;&#65533;&#65533;&#65533;&#65533;&#65533;&#65533;&#65533;&#65533;&#65533;&#65533;-}&#65533;=+&#65533;&#65533;q&#65533;#&#65533;!&#65533;&#1958;K&#65533;%&#65533;|:&#65533;I&#65533;&#65533;&#65533;&#65533;&#65533;C&#65533;&#65533;%&#65533;&#65533;&#65533;<&#65533;&#65533;&#65533;G&#65533;uP
2&#65533;1%	&#65533;&#65533;m$&#65533;1P &#864;>]&#65533;+p<&#65533;T0&#65533;&#145;&#65533;&#65533;&#65533;&#65533;&#65533;&#65533;&#65533;sOD(&#65533;h&#65533;&#65533;a&#65533;&#65533;&#65533;&#65533;&#65533;y&#65533;!@&#65533;@>&#65533;|&#65533;7&#65533;&#65533;<dg$Gb&#65533;.Hv&#65533;3b'<&#65533;&#65533;
&#65533;53d&#65533;&#65533;d<&#65533;0Bx&#65533;&#1496;&#65533;n&#65533;g&#65533;B<&#65533;5&#544;&#65533;P&#65533;&#65533;p\W&#65533;6[&#65533;7>&	&#65533;B&#65533;&#65533;/&#65533;&#896;&#65533;&#65533;&#65533;oVt&#65533;&#65533;u&#65533;&#65533;y&#65533;&#65533;Ra&#685;\&#65533;&#65533;Z~&#65533;l&#65533;&#65533;&#65533;rh&#65533;=&#65533;!M&#65533;&#65533;&#65533;&#65533;&#65533;}&#65533;,
&#65533;::&#65533;&#65533;&#65533;&#65533;&#65533;&#65533;t&#65533;&#65533;&#65533;&#65533;&#65533;&#65533;M&#65533;&#813;&#65533;&#65533;&#65533;&#65533;W&#65533;&#65533;&#65533;&#65533;Nh&#65533;zb4&#65533;&#65533;:Z"&#65533;e/&#65533;&#65533;&#65533;0n=\&#65533;%&#288;&#65533;&#65533;~2&#65533;Q&#1840;
&#65533;]&#65533;cx&#65533;&#65533;&#65533;&#65533;@&#65533;&#65533;&#65533;&#65533;&#65533;&#65533;/J&#65533;\C&#65533;&#65533;Xni&#65533;&#65533;&#65533;&#65533;F1&#65533;&#65533;&#65533;L&#65533;&#65533;&#65533;%&#65533;&#65533;gj&#65533;&#65533;&#65533;0&#65533;@halqA&#65533;&#65533;v8s&#65533;Hb&#58302;&#65533;6v &#65533;r&#65533;&#65533;W&#65533;&#65533;&#65533;pA<&#65533;77&#65533;&#65533;B~&#65533;W&#65533;&#1661;o1&#65533;4&#65533;&#65533;&#65533;-k&#65533;	&!&#65533;&#65533;&#65533;&#65533;&#65533;Z&#65533;/&#65533;V&#65533;&#65533;Z&#65533;S&#65533;3&#65533;&#65533;2y&#65533;@&#65533;&#65533;&#65533;&#21299;&#65533;&#65533;&#65533;&#65533;&#65533;'&#65533;&#65533;xa&#65533;a&#65533;8h&#65533; &#65533;@&#65533;&#65533;&#65533;&#65533;b&#65533;&#65533;q&#65533;&#65533;P+N<&#65533;1&#65533;&#65533;&#65533;p&#65533;&#65533;&#65533;&#65533;5ld&#65533;h&#65533;&#65533;&#65533;,2&#65533;&#65533;H&#65533;&#65533;G&#65533;&#65533;&#65533;|ai&#65533;V&#65533;/
&#65533;,&#65533;hK&#65533;G&#65533;&#65533;!&#65533;'*&#65533;&#65533;(&#65533;J&#65533;&#65533;Q&#65533;hPn1v&#264;&#65533;&#65533;&#65533;U
&#65533;*O&#65533;&#65533;>2:&#65533;yDo[,&#65533;f[!/&#65533;&#65533;X&#65533;D&#330;&#65533;&#65533;&#65533;&#65533;&#65533;'&#65533;&#65533;]&#65533;&#65533;&#65533;J&#65533;&#65533;l&#65533;9&#65533;&#65533;,&#65533;&#65533;&#65533;&#1787;&#65533;A&#65533;7&#65533;< D&#65533;&#1842;&#65533;cC&#65533;&#65533;'&#65533;Pa1k&#65533;d&#626;O<&#65533;&#65533;rP&#1744;!&#65533;&#65533;&#65533;&#1981;{5my&#65533;&#65533;&#65533;&&#65533; &#65533;$&#65533;&#65533;@&#65533;N&#65533;&#65533;&#65533;v`H&#65533;&#65533;"$&#65533;t&#65533;&#65533;&#65533;:t/Hx&#65533;b@/&#65533;gP&#65533;A&#65533;&#65533;&#65533;;@&#65533;?&#65533;&#65533;2e&#65533;&#65533;'H&&#65533;&#65533;0&#65533;<H&#65533;'&#65533;h&#411;!&#65533;&#65533;&#65533; &#65533;&#65533;&#65533;&#65533;%&#65533;*&#65533;&#65533;&#1224;!&#65533;F5s&#65533;&#65533;T8!&#65533;&#65533;&#65533;&#65533;b&#65533;0&#65533;&#65533;k&#65533;1!&#65533;X&#65533;&#65533;f&#65533;UJ(anP&#65533;&#65533;Vy&#65533;&#65533;P&#65533;Y&#65533;&#65533;j&#65533;@gZ&#65533;D&#65533;&#65533;`&#65533;F8&#65533;&#65533;N&#65533;&#65533;&#65533;>&#65533;&#65533;$27:I#&#65533;Xb&#65533;%&#65533;l&#65533;&#65533;&#65533;n&#65533;i&#65533;IzR+&#65533;&#65533;&#65533;&#65533;"&#65533;&#65533;Bj)&#65533;$I&#65533;n&#65533;&#65533;&#65533;&#65533;&#16997;Hd2X!,Q&#65533;Q@&#65533;^&#1546;g&#65533;fVx&#65533;&#65533;&#1930;GB&#65533;&#65533;&#65533;&#65533;&#65533;i&#65533;/&#65533;&#65533;O&#65533;&#65533;P&#65533;&#65533;f&#65533;&#65533;&#65533;.&#65533;u4,&#65533;]+&#65533;2Xp1d6k&#65533;A&#885;&#65533;&#65533;A&#65533;&#65533;&#65533;nC&#65533;&#65533;&#65533;\d!y&#65533;&#65533;%Cd&#65533;&#65533;\z&#65533;&#65533;&#65533;,8&#65533; &#65533;c&#65533;1$H&#65533;&#65533;I&#65533;&#65533;&#65533;0$y<&#65533;&#65533;&#65533;h&#65533;&#65533; &#65533;&#65533;&#65533;I&#65533;&#65533;:`Aj&#65533;.?&#65533;&#57560;&#65533;0
&#65533;<&#65533;<I&#65533;&&#65533;f&#65533;h&#65533;Kn$b&#65533;&#65533;L&#65533;sd1'&#65533;D)&#65533;&&#65533;*&#65533;&#65533;!	&#65533;D&#65533;&#65533;&#65533;F!n&#65533;@&#65533;	&#65533;&#65533;&#65533;"kx&#65533;
F}o0Ny &#65533;R&#65533;,&#65533;&#65533;&#65533;&#65533;&#65533;$&#65533;l3;B&#65533;#&#65533;l`&#65533;&#65533;/`&#65533;i&#65533;G&#42931;&#65533;&#65533;|&#65533;cF6&#65533;OQ$a&#65533;8I&#65533;&#65533;&#65533;4&#65533;&#65533;&#65533;Kz&#65533;y &#65533;&#65533;&&#65533; &#65533;`&#65533;Ox&#65533;y&#65533;j&#1838;&#65533;05LgX&#371;&#65533;W&#65533;&#65533;[&#1217;&#65533;&#65533;L&#65533;&#882;g&#65533;&#65533;&#65533;2&#65533;&#65533;&#65533;/#bnCm6&#65533;hc1&#65533;d&#65533;&#65533;&#65533;&#65533;ET&#65533;l&#65533;e&#65533;B&#65533;&#65533;&#65533;h&#65533;]te8&#65533;&#65533;u&#65533;@&#65533;&#1073;&#65533;&#65533;&#65533;1o@{&#65533;&#65533;&#65533;&#65533; &#65533;XbeF&#65533;/&#65533;&#65533;&#65533;&#65533;&#65533;y&#65533;@&#192;&#65533;4&#65533;&#65533;L&#65533;yi&#65533;&#65533;!&#65533;&#65533;&#65533;%&#65533;&#65533;n&#65533;&#65533;&#65533;&#65533;C9&#65533;&#65533;&#65533;Jt&#65533;b&#65533;es&#65533;&#65533;&#65533;&#397;U|&#65533;&#65533;&#65533;@tP5&&#65533;&#65533;K# [&#65533;$&#65533;%&#65533;&#65533;J&#65533;&#65533;N&#65533;&#65533;)L&&#65533;&#65533;&#65533;v&#65533;0&#65533;mMm
&#65533;&#65533;f"'jPcj&#65533;_~B&#65533;>	&#65533; &#65533;A&#65533;xP&#65533;pCpOa&#65533;N
E&#65533;PQ&#65533;&#65533;,h0&#65533;xlC&#1744;&#65533;&#65533;z&#65533;&#65533;s
&#65533;\^j3&#65533;&#39473;6&#65533;&#65533;&#65533;Z&#65533;'&#65533;DCV&#65533;0&#65533;`s&#65533;&#65533;&#65533;&#65533;Ln1&#65533;&#65533;L&#65533;&#65533;M|&#65533;&#65533;&#65533;lh\&#323;&#65533;&#65533;&#65533;,&#1440;&#65533;XH+c3&#65533;U&#65533;z&#1682;N/
p&#65533;0&#65533;&#65533;20/&#65533;&#65533;d&#65533;@&#65533;&#65533;&#65533;&#65533;IB}
&#17631;&#65533;9&#65533;a&#65533;&#65533;&#65533;1e&#65533; a&#65533;&#65533;&#65533;&#65533;&#65533;?enL_&#65533;$&#65533;0!b@&#65533;&#65533;&#65533;&#65533;dJ&#65533;2&#65533;}&#65533;&#65533;&#65533;Je&#65533;
@Z&#65533;v&#65533;&#65533;9&#65533;B<&#65533;&#65533;#b &#65533;x&#65533;&#65533;&#65533;Z&#65533;&#65533;
&#65533;
&#65533;"&#65533;&#65533;L&#65533;E&#65533;@B&#65533;T&#65533;
1kkIKJ&#65533;#&#65533;@Y&#65533;&#65533;\&#65533;&#65533;&#65533;&#65533;='t&#65533;(X%
$ &#65533;[Ow&#1664;&#65533;&#65533;; &#65533;Nv0	&#65533;!c&#65533;J&#65533;8&#65533;],
P&#65533;mVk4n:&#65533;&#65533;&#65533;&#65533;&#65533;&#65533;*`qP$&#65533;`&#65533;H&#65533;&#65533;&#65533;B&#65533;&#65533;&#65533;&#65533;.3&#65533;g&#65533;&#65533;2r&#65533;Pi1.\+z&#65533;S&#65533;&#65533;&#65533;&#65533;&#65533;l&#65533;7&#1235;&#65533;&#801;&#65533;&#65533;&#65533;a_	&#65533;%&#65533;aj&#65533;&#65533;~&#65533;&#65533;l}&#65533;&#65533;&#65533;&#65533;&#65533;&#65533;g&#65533;&#65533;9~&#65533;&#65533;&#65533;&#65533;$@&#65533;P&&#65533;)&#65533;!A&&#65533;&#65533;&#65533;&#65533;uj&#65533;:@@&#65533;*&#65533;&#65533;&#65533;7;A+ &#65533;x&#65533;&#65533;*0&#65533;5&#65533;R&#65533;b&#65533;&#65533;4&#65533;G3r$&#65533;&#65533;&#65533;`&#65533;Pg&#65533;&#65533;&#65533; &#65533;&#65533;&#65533;&#65533;8	p&#65533;t&#65533;9/~&#65533;&#65533;[0@FDS}&#65533;6/&#65533;tm-&#65533;L&#65533;8&#65533;&#65533;l45$&#1160;&#1152;-j&#65533;(&#65533;AuK&#65533;&#65533;&#65533;pc'%@&#65533;&#65533;A&#65533;*[u*&#65533;;&#65533;(&#65533;SEm,&#65533;&#65533;RW&#65533;*&#65533;&#1771;)&#65533;&#65533;&#65533;
&#65533;&#65533;ih,&#65533;&#65533;&#65533;BC&#65533;&#65533;&#65533;`a&#65533;qU+&#65533;&#65533;q&#1971;<&#65533;cQ&#65533;Z&#65533;&#65533;!h'K&#65533;
&#65533;A&#65533;&#65533;&#65533;&#65533;&#65533;'&#65533;@A
&#1031;&#65533;'>&#65533;&#65533;&#65533;&#65533;&#65533;9>&#65533;&#65533;X&#65533;&#43487;ts&#65533;&#65533;&#65533;7&#65533;&#65533;1&#65533;$@&#65533;m&#65533;@&#65533;&#65533;s3k&#65533;&#65533;;&#65533;&#1104;H&#65533;&#65533;)@ q^&#65533;,h&#65533;@&#65533;P&#65533;&#65533;&#65533;Hl&#65533;#&#65533;BQ&#65533;In &#65533;>&#65533;a
4s&#65533;0@ &#1106;z1&#65533;C|T&#65533;)E&#65533;=&#65533;_/&#65533;M_&#65533;&#65533;!\&#42136;&#65533;&#1312;&#65533;P*&#65533;&#65533;&#65533;@F0&#65533;*&#65533;J&#65533;H&#65533;Q+&#65533;&#65533;c[G:&#65533;@,BQ&#65533;{>U:*JQ&#65533;	&#65533;iEmr&#65533;&#65533;"&#65533;&#65533;&#65533;&#426;ug&#65533;d6Z@;&#65533;`f&#65533;&#1316;d$S&#65533;&#65533;x\&#65533;&#65533;&#65533;^y#&#65533;&#65533;&#37291;&#65533;&#65533;&#65533;td!&#65533;@$U&#65533;8&#65533;&#65533;&#65533;+&#505;&#65533;&#65533;&#65533;	:&#65533;&#65533;&#65533;&#65533;b#&#65533;&h&kjs;&#65533;f~&#65533;8&#65533;&#65533;g&#65533;&#65533;C&#65533;Hz &#65533;&#65533;&#65533;z&#65533;|&#65533;4&#61696;(&#65533;C\s$]S0"&#65533;]@&#65533;]Q&#65533;M&#65533;Xx[4&#65533;&#65533;E,z&#65533;&#65533;8&#65533;&#65533;&#65533;F&#65533;&#65533;&#65533;&#65533;k&#65533;l&#65533;&#65533;&#65533;&#65533;&#65533;s?b~i&#65533;6&#65533;&#65533;4nn&#65533;INlj&#1243;&#65533;&#65533;&#65533;&#65533;&#65533;iE&#65533;xL@N&#65533;&#65533;&#65533;}&#65533;R%&#65533;@&#1274;MPG&#65533;!v&#65533;
j&#65533;&#65533;U(f&#65533;&#65533;&#65533;&#186;&#65533;&#428;&#65533;Z&#65533;jl&#65533;&#65533;<&#65533;&#65533;&#65533;&#65533;ez%tk&#65533;6&#65533;JV&#65533;&#65533;
="_n&#638;q&#65533;&#65533;&#65533;&#65533;z&#65533;&#65533;,&#65533;2&#65533;&#65533;4G&#65533;	H
&#57666;&#65533;7&#65533;?&#65533;&#65533;|&#65533;9&#65533;&#65533;'&#65533;0o&#65533;f&#65533;H&#65533;}&#65533;S&#65533;8_ 	b&#65533;&#65533;&#65533;&#65533;(&#65533;5&#65533;{#&#65533;f&#65533;A&#65533;&#65533;i&#65533;1&#65533;&#65533;0&#65533;&#65533;&#65533;[&#65533;j&#65533;b&#1582;&#65533;&#65533;X&#65533;Y&#65533;.&#65533;0&#65533;Hj&#65533;&#65533;ze&#538;P&#65533;&#658;u&#65533;1	&#65533;&#65533;"&#65533;#&#65533;&#65533;#:&#65533;#&#65533;5&#65533;i&#65533; p&#65533;/&#65533;&#65533;(&#65533;J&#65533;&#65533;*$.B&#65533;&#65533;&#65533;"&#65533;*&#65533;&#65533;0I&#65533;&#65533;	s&#65533;&#595;&#65533;&#65533;&#1606;n&#65533;7
&#65533;&#65533;:&\&#65533;&#729;&#65533;&#65533;+V&#65533;<QQ&#65533;&#65533;z3&#65533;l&#65533;&#65533;pJ&#177;&#65533;&#65533;&#65533;A&#65533;&#65533;&#65533;`8X&#65533;&#65533;=lI&#65533;&#65533;&#65533;Xw&#65533;&#65533;P&#65533;@&#65533;I>&#300547;13&#65533;&#65533;&H(&#65533;C&#65533;&#65533;&#65533;&#65533;&#65533;&#65533;1&#1266;n&#65533;&4&#1231;6&#65533;&#65533;&#1042;Da&#65533;&&#65533;@&#65533;&#65533;&#65533;&#65533;y?&#1466;&#65533;q
&#65533;r&#65533;9H&#65533;&#65533;ACVl&#65533;&#65533;k&#65533;(jP4a&#65533;&#65533;&#65533;!&#65533;`E&#65533;0&#65533;8sy@&#65533;&#65533;&#65533;&#65533;&#65533;.J&#65533;&#65533;&#65533;k&#65533;lh&#65533;[&#65533;&#65533;*Y&#65533;&#65533;;&#65533;(&#65533;X&#65533;1a	&#65533;"&#65533;&#65533;;&#65533;&#65533;;&#65533;F&#65533;y&#65533;&#65533;&#65533;&#65533;&#65533;`&#65533;&#65533;X&#65533;f&#65533;"&#65533;pGx&#65533;#&#1718;	&#65533;6&#65533;[}|&#65533;&#65533;o[&#65533;o&#65533;*&#65533;+&#65533;&#54407;aT&#65533;+&#65533;;&#65533;&#65533;&#65533;S&#65533;&#65533;&#65533;&#65533;&#65533;[&#65533;&#65533;q&#65533;IB&#65533;[x&#65533;`&#65533;&#65533;&#65533;&#65533;&#65533;&#65533;8&#65533;C&#65533;&#65533;^&#65533;&#65533;&#65533;&#65533;&#65533;&#65533;&#65533;&#65533;d&#65533;&#65533;>&#65533;x.;&#65533;&#65533;(&#65533;&#65533;&#65533;&#65533;Y&#65533;&#65533;b
13&#65533;&#65533;&#65533;l2&#65533;4&#65533;n
&#65533;&#65533;&#65533;&#65533;Q&#65533;&#65533;&#65533;;&#65533;Q&#65533;&#65533;&#1623;q*&#65533;A&#65533;,&#65533;-&#1100;V&#65533;1C#x&#65533;&#65533; .&#65533;e1&#65533;!0&#65533;Z&#65533;&#65533;0&#65533;sP&#65533;*&#65533;!&#65533;.&#65533;&#65533;h&#65533;
&#65533;&#65533;&#65533;1&#65533;&#65533;g&#1025;&#65533;D&#65533;&#65533;&#65533;/p/&#65533;&#65533;0Q&#65533;5a&#65533;&#65533;5&#65533;\&#65533;&#405;&#65533;F&#65533;&#65533;/8_s&#65533;&#65533;8&#65533;&#65533;D&#1152;+&#65533;&#65533;&#65533;f&#65533;&#65533;&#65533;QQ&#65533;&#65533;,&#837;4$!&#65533;&#65533;&#65533;6&#65533;*&#65533;t&#795;&#65533;&#65533;&#65533;&#65533;4&#65533;^&#65533;UHWA&#65533;,D&#65533;*&#65533;&#1433;70&#65533;&#65533;8&#65533;&#65533;&#65533;&#65533;H&#65533;&#65533;1&#65533;$ayC&#65533;&#65533;Z &#65533;&#65533;&#65533;d&#65533;&#65533;>&#65533;I(&#65533;&#65533;&#65533;&#65533;2&#65533;&#65533;&#65533;&#65533;&#65533;E&#1442;&#65533;&#65533;"&#65533;r*6&#65533;C&#65533;"&#65533;p&#65533;&#65533;HK&#65533;&#65533;)&#65533;&#65533;&#65533;	&#870;lB&#65533;&#65533;&#65533;&#65533;&#65533;&#65533;P&#65533;&#65533;&#65533;&#65533;&#65533;u&#65533;&#65533;&#65533;&#65533;&#65533;&#65533;B#y&#65533;|A&#65533;E&#65533;'X&#65533;&#65533;&#65533;&#65533;&#65533;;&#65533;@`#&#65533;&#65533;:&#65533;&#65533;
4&#65533;l&#65533;&#65533;&#1298;"&#65533;&#65533;&#65533;/&#65533;&#65533;&#65533;9&#65533;	&#65533;&#65533;&#65533;&#65533;&#65533;L&#65533;o&#65533;&#788;z&#65533;&#65533;&#65533;L&#65533;xA&#65533;C&#65533;&#65533;j&#65533;&#65533;&#65533;&#65533;&#65533;&#65533;&#65533;&#65533;&#65533;&#65533;&#65533;&#65533;&#65533;&#65533; q&#65533;&#1620;&#65533;L)&#65533;&#65533;M&#65533;k&#65533;$&#65533;&#65533;&#65533;&#65533;k&#65533;h@W&#65533;&#65533;&#65533;q7&#65533;*&#65533;&#65533;t&#65533;.&#65533;&#65533;Jj\	&#65533;&#728;&#65533;&#65533;Qc&#65533;&#65533;tO&#65533;&#65533;0&#65533;	&#65533;':&#65533;?&#65533;b-t&#65533;&#65533;&#65533;&#65533;&#297;&#65533;&#65533;3&#65533;`&#65533;-dI&#65533;l&#65533;&#65533;L&#65533;m&#65533;&#65533;8+&#65533;&#65533;&#591;&#65533;*UAL&#65533;&#65533;&#307;&#65533;|&#65533;&#65533;&#65533;J-&#65533;V&#65533;&#65533;&#592;&#65533;&#65533;id&#65533;&#65533;&#65533;&#65533;&#65533;=(b&#65533;kX&#65533;@&#65533;&#65533;"&#65533;&#65533;"&#65533;
&#1025;g0&#65533;&&#65533;&#65533;&#65533;&#65533;y&#65533;&#65533;&#65533;&#65533;&#65533;&#65533;&#65533;&#65533;&#65533;&#65533;m&#65533;Q&#65533;*&#65533;&#65533;&#65533;#&#65533;&#65533;5&#65533;tW&#65533;z&#65533;-&#65533;&#65533;;z&#65533;)-&#1186;f&#65533;'e&#65533;f&#65533;&#65533;&#65533;&#65533;&#65533;&#65533;&#65533;&#65533;g&#65533;$&#65533;&#65533;"&#65533;&#65533;&#65533;&#65533;*&#65533;:&#65533;@&#65533;T&#65533;&#65533;L&#65533;V&#65533;B&#65533;(6&#65533;$+&#65533;H&#65533;Y&#65533;Wa&#65533;&#65533;T$&#65533;|V&#65533;&#65533;I&#65533;H&#65533;&#65533;}&#65533;1&#65533;&#65533;<&#65533;-&#65533;D&#65533;'&#177;Yt&#65533;0&#65533;1&#65533;n&#65533;@&#65533;&#65533;$&#65533;(*W	&#65533;s&#65533;7&#1907;&#65533;&#65533;'&#65533;1&#65533;K-k&#65533;&#65533;S&#65533;&#65533;!J&#65533;&#65533;&#65533;z&#65533;0&#65533;&#65533;&#65533;a&#65533;r&#65533;&#65533;&#65533;&#65533;\&#65533;=&#65533;)mt&#65533;&#65533;R&#65533;8&#65533;&#65533;&#65533;~"&#65533;&#65533;Lc&#65533;&#65533;T&#1129;&#65533;&#65533;&#65533;&#518;Z&#65533;&#65533;&#65533; {&#65533;!u	8&#65533;59&#65533;&#65533;(&#65533;&#65533;&#65533;&#604;L&#65533;c)xm&#65533;q|	&#65533;uT&#65533;&#65533;&#65533;W&#65533;l-Z6&#65533;&#65533;&#65533;&#65533;&#6678;&#65533;H&#65533;&#1668;&#65533;&#65533;t&#65533;2&#65533;&#65533;0]!&#985;.&#255;(&#65533;&#65533;@&#65533;&#65533;<&#65533;&#65533;tS<Q&#947;&#147;C&#65533;x^a&#65533;&#65533;&#65533;&#65533;&#65533;0+&#65533;&#65533;&#65533;Ie&#65533;&#65533;&#65533;&#65533;L&#65533;&#65533;E&#65533;&#65533;
&#65533;>PD&#65533;&#65533;&#65533;f&#65533;[&#65533;&#65533;&#65533;&#65533;&&#65533;&#65533;Y&#65533;:i&#65533;&#65533;%Ygx&#65533;&#65533;&#917;&#65533;&#65533;K&#1880;&#65533;&#65533;>nJ&#1348;&#65533;&#65533;&#65533;&#65533;&#65533;&#65533;&#65533;HJ&#65533;&#65533;Q,}&#65533;&#65533;&#65533;&#65533;&#65533;&#65533;<k&#65533;&#65533;&#65533;&#1363;&#369;B;&#65533;!&#65533;Et&#65533;&#65533;&#65533;&#601;&#65533;&#65533;&#65533;0&#65533;`&#65533;R&#65533;&#65533;&#65533;&#65533;EQ&#65533;&#570;&#1025;&#65533;&#65533;{&#65533;8&#573;&#65533;&#65533;&#65533;&#65533;ZL&#65533;&#65533;&#65533;&#65533;&#65533;m\&#65533;&#65533;&#65533;8"&#65533;&#65533;&#65533;%R&#65533;:&#65533;&#65533;&#65533;Lv&#65533;F&#65533;&#65533;&#65533;x}A&#65533;&#65533;&#65533;@&#65533;&#65533;&#65533;&#65533;&#65533;&#65533;&#65533;lK&#65533;&#65533;&#65533;&#65533;&#65533;&#65533;K'&#65533;&#65533;&#65533;&#65533;&#65533;0&#65533;@:7&#65533;&#65533;&#65533;&#65533;&#65533;U&#65533;.%&#895;&#65533;&#65533;V&#65533;&#65533;&#65533;&#65533;&#65533;;9&#65533;:$&#17685;)&#65533;&#65533;&#65533;	&#65533;;L&#65533;I&#65533;&#65533;Y&#65533;&#65533;&#65533;&#65533;IC}&#65533;>&#65533;&#65533;&#65533;&#65533;&R&#65533;>&#65533;&#65533;&#65533;&#65533;&#65533;(&#65533;&#65533;&#65533;&#65533;&#65533;1g&#65533;&#65533;&#65533;&#65533;_&#65533;<&#65533;&#65533;&#65533;H&#65533;&&#65533;&#65533;,;&#65533;&#65533;8&#65533;&#65533;&#65533;&#65533;3&#65533;O&#65533;&#65533;|`&#65533;&#65533;S&#65533;&#65533;V&#65533;=&#65533;&#65533;&#65533;&#65533;!&#65533;&#65533; &#65533;d&#65533;f&#65533;X&#65533;&#65533;&#65533;Kk&#65533;L&#65533;B&#65533;&#65533;&#65533;&#65533;[/%&#65533;&#365;&#65533;&#65533;&#65533;&#65533;&#65533;p.	&#65533;	"&#65533;&#65533;`&#65533;u&#65533;&#65533;jWy&#65533;&#65533;U&#1532;{&#65533;&&#65533;&#65533;/8H&#65533;&#65533;~&#65533;f3
xR&#65533;&#65533;&#65533;&#65533;<&#65533;{XD	&#65533;&#65533;&#1710;6&#65533;M&#65533;](h&#65533;&#65533;&#65533;&#65533;D&#635;&#65533;&#65533;&#65533;&#65533;&#65533;&#1626;*6&#65533;RZB&#65533;I&#65533;&#65533;>&#65533;EOL%J&#65533;Ypj&#65533;&#810;&#65533;&#65533; _&#930;&#65533;.&#65533;8&#65533;G&#65533;>n&#65533;&#65533;=&#65533;&#65533;iJ&#65533;&#65533;&#65533;8&#65533;9&#65533;U&#65533;VF&#65533;jj&#65533;&#65533;&#654;i&#65533;&#65533;A+g&#65533;&#65533;&#65533;&#65533;]~`<&#65533;7&#228;&#65533;&#65533;&#65533;&#65533;&#65533;"&#65533;Z&#65533;y&#65533;&#65533;&#65533;&#65533;@&#65533;5s&#65533;a&#65533;&#65533;a&#65533;&#65533;bhD&#65533;R>R&#65533;&#65533;&#65533;x&#65533;#I*&#65533;&#65533;&#65533;2I&#65533;tf&#65533;#bj&#65533;&#65533;w&#65533;\vU&#65533;zF&#65533;&#65533;&#65533;b6&#65533;W&#65533;&#65533;&#513;&#65533;6&#65533;-:&#65533;.&#65533;6o&#65533;O&#65533;*&#65533;k&#65533;&#65533;F0&#65533;K&#65533;&#65533;&#65533;6&#65533;P&#185;&#65533;_&#65533;@1|H;&#65533;&#65533;>&#65533;BT6&#65533;&#65533;&#65533;K3&#65533;IOd&#65533;&#65533;u&#65533;EE&#65533;&#65533;I&#65533;d:&#65533;&#591;&#65533;&#65533;c&#65533;>W&#59369;&#65533;?z&#65533;&#65533;&#65533;&#65533;&#65533;c&#65533;&#65533;&#65533;%ePy&#65533;&#65533;	\H&#65533;&#65533;b&#65533;&#65533;Y&#65533;&#65533;o2&#65533;&#65533;&#65533;&#65533;&#65533;&#65533;$CJ&#65533;&#65533;&#65533;e&#65533;)]&#65533;HKV&#65533;&#65533;0&#65533;&&#65533;!x&#65533;&#65533;&#65533;&#65533;&#65533;&#65533;&#65533;d&#65533;&#65533;(&#65533;&#65533;f&#65533;&#65533;&#65533;&#65533;&#65533;(&#65533;&#65533;&#65533;&#65533;&#65533;&#65533;&#65533;&#65533;&#65533;&#1804;&#65533;Z{0&#65533;&#65533;&#65533;#f	&#65533;&#65533;x>&#65533;&#65533;B&#65533;&#65533;&#65533;`bv&#65533;&#789;Z&#65533;&#65533;&#65533;#MR}&#65533;&#65533;&#65533;&#65533;~&#65533;Wgs&#65533;&#65533;A&#65533;&#65533;P&#65533;&#65533;&#65533;
B&#65533;&#65533;&#65533;&#65533;&#65533;&#65533;&#1316;m,&#65533;&#65533;&#65533;&#65533;&#65533;eeY17&#65533;&#65533;&#65533;&#65533;jB=3&#65533;&#65533;n&#65533;(&#65533;"&#1310;&#65533;&#65533;&#65533;&#65533;k&#65533;&#1062;0&#65533;D&#65533;|&#65533;&#65533;&#65533;8&#65533;4&#65533;8&#65533;&#65533;&#65533;&#65533;2&#65533;&#65533;&#65533;p"^&#65533;XS&#65533;&#65533;&#65533;(&#65533;&#65533;C&#65533;&#65533;&e&#65533;Bo,M&#65533;S$&#65533;&#65533;&#65533;\n-&#65533;&#65533;&#65533;&#65533;J&#65533;i2&#65533;tJ*&#65533;<&#65533;bup0&#65533;&#65533;>&#65533;W&#65533;x&#65533;&#65533;&#65533;&#65533;p&#65533;&#65533;&#65533;u&#65533;sX&#65533;Xh&#65533;&#65533;k&#65533;@&#65533;*y&#65533;&#65533;b&#65533;&#65533;&#65533;p&#65533;&#65533;&#65533;x&#65533;&#65533;g&#65533;&#65533;2&#65533;&#65533;{&#512;g&#65533;0&#65533;&#65533;&	&#65533;kg">bj&#65533;&#65533;t&#65533;]&#65533;l &#65533;&#65533;&#65533;&#65533;x&#65533;&#65533;/&#65533;&#65533;&#65533;&#65533;&#65533;&#65533;&#65533;&&#65533;h&#65533;&#65533;0H&#1678;&#65533;.&#65533;r&#65533;&#65533;&#65533;!@&#65533;L&#65533;h&#65533;\I&#65533;^&#65533;dI&#65533;]1&#65533;&#65533;&#65533;[&#1208;&#65533;&#65533;&#1327;ed&#65533;#&#1292;&#65533;8&#65533;&#1625;}Y&#65533;>t&#65533;#t&#65533;@&#65533;.&#65533;-&#65533;&#65533;0&#46592;)&#65533;&#65533;&#604;&#992;&#65533;F&#1664;J?&#65533;&#65533;HL&#65533;a&#65533;&#65533;N&#65533;&#65533;3&#65533;&#65533;x&#65533;&#65533;&#65533;&#65533;&#65533;&#65533;OJI&#65533;&#65533;&#65533;r&#65533;&#65533;T&#65533;&#65533;X/p&#65533;&#65533;{&#65533;!hj(&#65533;x&#65533;=&#65533;&#65533;&#65533;	&#65533;R&#65533;&#65533;K&#65533;*&#65533;&#65533;m&#65533;	h&#65533;X&#65533;
C&#65533;&#65533;u&#1168;v&#65533;k&#65533;y&#65533;&#65533;H&#65533;{C&#65533;&#65533;&#65533;qGg&#1034;WwjLw&#65533;&#65533;gx&#65533;&#65533;&#65533;&#65533;&#791;h"&#65533;9r&#65533;&#34824;&#65533;=&#65533;&#65533;>&#65533;&#65533;&#65533;&#65533;	&#65533;&#65533;&#65533;&#65533;)&#65533;r&#65533;&#1949;c&#65533;&#65533;&#65533;1e&#65533;&#65533;B&#65533;%&#65533;G&#65533;7&#65533;&#65533;&#65533;&#65533;&#65533;&#65533;&#65533;I&#65533; &#65533;qe&#65533;&#65533;&#65533;&#65533;2#&#643;)&#65533;&#65533;'&#65533;A&#65533;&#65533;P&#160;G%&#65533;=#61&#65533;&#65533;&#65533;L&#65533;&#65533;&#65533;%&#65533;&#65533;^h&#65533;&#65533;&#65533;&#65533;&#65533;4Oe&#65533;&#65533;&#65533;z&#65533;}&#65533;!&#65533;&#65533;&#65533;&#65533;&#65533;&#65533;$&#65533;V&#65533;H&#65533;&#65533;&#65533;X&#65533;yaI&#65533;&#65533;`&#65533;&#65533;i&#65533;!&#65533;&#65533;&#65533;L&#65533;
/@ 0e&#65533;&#65533;
&#65533;&#65533;&#65533;S&#65533;"&#1418;@E&#65533;X&#65533;`&#1738;b&#65533;&#65533;xfb&#65533;gt&#65533;&#65533;&#65533;&#65533;V&#65533;+&#65533;@&#65533;&#65533;&#65533;&#65533;- &#65533;&#65533;&#65533;&#65533;=ktQc&#65533;&#65533;E&#65533;M:&#65533;&#265;&#65533;&#65533;&#65533;!U&#65533;./^l&#1304;&#65533;&#65533;j&#1451;&#65533;&#65533;~&#65533;b&#65533;V[a&#65533;&#65533;&#163;&#65533;ZF&#65533;&#65533;io&#65533;f<&#1458;ex&#65533;&#65533;&#65533;"&#65533;&#65533;+&#65533;n&#65533;&#65533;&#65533;&#65533;h O^&#65533;m&#65533;=x&#65533;&#793;&#65533;l&#65533;&#65533;E&#65533;'s4&#65533;&#65533;a&#65533;COR&#65533;&#65533;IB&#65533;&#65533;&#65533;&#65533;&#65533;^P&#65533;&#65533;]&#65533;&#1451;[&#65533;N&#65533;&#65533;&#65533;&#65533;aJ]	R&#65533;&#65533;&#65533;t&#65533;&#65533;&#65533;Mbr&#65533;h&#65533;Q&#488;M&#65533;&#65533;q4&#1035;#>&#1731;Z&#65533;k&#65533;&#65533;OA&#65533;^&#65533;+&#65533;&#65533;&#65533;~~&#65533;8&#65533;&#331;&#65533;&#65533;&#65533;&#65533;&#65533;]&#65533;4@5e&#65533;&#65533;3&#65533;&#65533;&#65533;-0Af-D&#65533;Y4-&#65533;#&#65533;`8&#65533; &#65533;^C&#65533;&#65533;&#65533;&#65533;&#65533;@&#65533;!N&#65533;&#65533;+^&#65533;Iq&#65533;Y&#65533;&#65533;%&#65533;&#65533;&#65533;
&#65533;&#65533;5&#65533;`B&#65533;&#65533;&#65533;&#65533;&#65533;C&#65533;:&#65533;@B&#65533;&#65533;&#65533;A/&#65533;O&#65533;&#65533;&#65533;P&#65533;@#@&#1303;7&#65533;BB}&#65533;&#65533;	L0&#65533;&#65533;PY&#65533;`&#65533;VpNU&#65533;UR&#65533;)&#65533;!a&#65533;5VXA|Q&#65533;&#65533;,dh&#65533;&#65533;&#65533;6&#65533; B_k&#65533;&#65533;&#65533;&#65533;&#65533;N&#1542;&#65533;a&#65533;&#65533;b&#65533;F&#65533;X6&#65533;U&#65533;g&#65533;}G2&#65533;&#65533;&#65533;&#65533;&#65533;&#65533;k&#65533;&#65533;J&#65533;n&#65533;I&#65533;q&#65533;&#65533;&#1051;p&#65533;W&#65533;o&#65533;&#65533;&#65533;&#65533;\q&#65533;&#65533;&#65533;Z&#65533;3A&#65533;u&#65533;QIt&#65533;&#166;&#65533;x&#65533;X&#65533;&#65533;&#65533;&#65533;7`&#65533;U&#65533;&#182;5&#65533;}&#65533;&#65533;&#65533;~&#28080;&#2026;&#1296;@	"&#65533;A&#65533;&#65533;) /&#65533;&#916;&#65533; &#65533;&#65533;:&#65533;`&#65533;-&#65533;&#65533;DCfE~(H&#1292; A&#65533;&#65533;&#65533;&#65533;&#65533;(@P&#65533;&#65533;6L&#65533;&#65533;*&#65533;l&#65533;,&#65533;G&#65533;CV:&#65533;&#65533;0@&d&#65533;` M&#65533;&#65533;&#65533; &#65533;&#65533;&#65533;,$ &#65533;V=[<&#65533;&#65533;]dE&#65533;&#65533;&#65533;T&#65533;L&#1328;@&#65533;qz&#65533;&#65533;y&#65533;&#65533;&#65533;Y&#65533;&#65533;&#65533;Yd&#65533;@&#65533;W&#65533;
&#65533;&#65533;@&#65533;&#65533;>&#65533;&#65533;{&#65533;&#65533;i&#65533;&#65533;C&#65533;&#65533;4&#65533;&#65533;3&#65533;8&#65533;M&#65533;>x&&#65533;g&#65533;&#65533; I&#65533;&#65533;&#65533;&#65533;d&#65533;&#65533;&#65533;&#65533;&#65533;&#65533;Z+&#65533;&#1641;&#65533;&#65533;&#65533;&#65533;&#65533;s&#65533;[Z&#65533;&#65533;Z&#65533;i&#65533;&#65533;jy4&#65533;E&#1786;&#1312;&I&#65533;&#65533;J&#65533;y&#65533;=&#65533;R-D&#65533;&#65533;,&#65533;x&#65533;&#65533;Y&#65533;&#65533;&#65533;!
~&#65533;&#65533;&#65533;~&#1163;aM&#65533;&#65533;`IL&#65533;p&#65533;-&#65533;M&#65533;b&#65533;&#65533;&#65533;	"H92d&#65533;&#65533;3&D&#65533;8A&#65533;l&#65533;&#65533;(6<&#65533;B&#65533;#hAq&#65533;gT&#65533;&#65533;A&#65533;Z&#1314;&#1616;&#65533;#x&#65533;4&#65533;&#65533;&#65533;&#65533;(&1	n|&#65533;1&#65533;&#65533;&#65533;&#65533;/!&#65533;)j:AN 59m+Q&#65533;&#65533;d&#65533;&#65533;x&#65533;kf&#65533;&#65533;&#65533;&#65533;/&#65533;&#65533;&#65533;&#65533;&#65533;X&#65533;&#65533;|i[`&#65533;&#65533;6!&#65533;L*s&#65533;&#65533;f!<&#65533;&#65533;&#65533;&#65533;&#65533;,S	m3&#1104;&#65533;B&#1326;}&#1100;&#65533;&#65533;&#65533;m`U3[&#1638;5a0&#65533;j&#65533;0&#997;&#65533;&#65533;&#65533;,&#65533;&#65533;&#65533;5/&#65533;&#65533;&#65533;qY&#65533;&#65533;5&#65533;1&#65533;2#
&#65533;&#65533;S&#65533;&#65533;L&#65533;V&#65533;3n&#65533;`&#65533;0D{&#65533;&#65533;&#807;{&#65533;+W46&#65533;&#65533;&#65533;`&#65533;d&#65533;&#65533;C$&#1378;$&#65533;&#65533;W&#65533;&#65533;&#65533;&#65533;OM&#65533;`
&#65533;B&#65533;&#65533;&#65533;`R*`&#65533;GB)q&#65533;&#65533;_,h@B&#65533;&#65533;#&#65533;PH`&#65533;)&#65533;&#65533;B 2PXT @	b&#65533;A4#&#65533;&#65533;H^I&#65533;G&#65533;&#1027;&#65533;&#65533;&#65533;l&#65533;&#1268;6&#7365;.&#65533;a&#1310;&#65533;&#65533;&#65533;&#65533;).\&#65533;&#65533;&#65533;&#65533;',&#65533;&#65533;	&#65533;d &#65533;@y&#65533;;:&#65533;<%.8&#65533;mw8&#65533;&#65533;&#65533;1&#65533;&#65533;&#65533;6&#65533;Xlc&#65533;&#65533;&#65533;&#65533;&#517;&#65533;`&#65533;1hW&#65533;&#65533;z0&#534;&#1112;&#1834;^&#65533;&#65533;0&#65533;&#65533;X&#65533;&#65533;M
&#65533;G0&#65533;
:&#65533;C&#65533;o&#65533;3,&#65533;&#65533;F&#65533;&#65533;I!K&#1212;r&#65533;3&#65533;&#65533;&#65533;Lh:c&#720;'2&#65533;,/&#65533;MMn2x&#65533;&#65533;|$C.&#65533;&#65533;y&#65533;!A6pV&#65533;'[yE_?&#65533;@|&#65533;&#65533;R&#1168;&#65533;&#65533;!&#65533;&#65533;&#65533;AH &#65533;&#65533;)&#65533;&#65533;VL&#65533;&#65533;y"&#513;=0&#65533;@&#65533;&#65533;&#65533;&#464;B&#65533;&#65533;r!&#65533;i&#65533;e&#65533;!&#65533;3&#65533;:&#65533;`&#65533;&#65533;fg&#65533;&#65533;hV&#65533;&#65533;&#65533;&#65533;s&#65533;&#65533;h&#1304;R&#192;&#65533;&#65533;'&#65533;g&#65533;&#65533;0&#65533;&#65533;&#65533;$~&#65533;
&#65533;&#65533;&#65533;2&#65533;&#65533;&#65533;&#65533;&#65533;&#65533;E&#65533;w&#65533;T&#65533;&#65533;&#65533;&#65533;&#65533;&#65533;n&#65533;&#65533;&#65533;&#65533;&#65533;&#65533;7O&#65533;&#2758;&#65533;&#65533;g&#65533;$&#65533;6&#65533;2#kbT8&#65533;&#388;&#65533;`iF&#65533;&#65533;&#65533;,XfN&#65533;US3'Mr&#65533;5c	&#65533;&#65533;&#65533; C&#65533;|&#65533;|&#65533;s<lQ2:X&#576;&#1539;VC&#65533;&#65533;&#65533;[#3&#65533;&#65533;@rZ&#65533;&#65533;&#65533;&#65533;&#65533;A&#65533;U&#65533;&#65533;&#65533;E&#65533;J2|&#65533;<&#65533;s&#65533;*P&#65533;&#65533;&#65533;"9 C&#65533;&#65533;X&#65533;=&#65533; &#65533;x&!01&#65533;&#65533;A&#65533;1&#65533;@D`!&#65533;&#65533;&#65533;[0&#65533;^&#1100;|&#65533;&#1059;2&#65533;A&&#65533;&#65533;&#65533;&#65533;&#65533;&#65533;&#65533;&#65533;#z&#65533;%&#65533;tp&#65533;&#65533;O&#65533;&#65533;0&#1096;^.&#65533;&#65533;9&#65533;<&#65533;Z &#65533;&#65533;&#65533;&#65533;&#202;&#65533;1"&#65533;4&#65533;&#65533;&#65533;%1q3&#65533;a&#65533;&#65533;(`X)&#2044;&#65533;)&#217;KB&#65533;(@x&#65533;&#65533;&#65533;w&#65533;k&#65533;&#65533;3&#65533;&#65533;&#1261;&#65533;&#65533;&#65533;&#65533;yU&#65533;|&#65533;7&#65533;a&#65533;2&#65533;&#65533;&#65533;&#65533;l]f5&#65533;&#65533;<&#65533;&#65533;&#65533;&#65533;}&#65533;&#65533;N&#65533;&#65533;qp&#65533;|0&#65533;IC&#65533;&#65533;&#65533;&#1916;T
&#65533;&#65533;&#65533;&#65533;(&#1189;&#65533;&#65533;l>*&#65533;&#65533;&#65533;&#65533;&#65533;&#65533;&#65533;&#65533;&#65533;&#65533;&#65533;&#65533;&#65533;&#65533;!&#65533;r	&#65533;&#65533;&#65533;<&#65533;&#65533;,ZQRd&#65533;!&#546;&#961;&#65533;&#65533;&k|&#65533;%_m&#65533;TI&#65533;@R&#65533;E&#65533;&#65533;I&#65533;&#65533;q&#1088;(&#65533;&#65533;&#65533;&#65533;7&#65533;&#65533;{^&#65533;$&#65533;&#65533;&	H&#65533;!&#65533;&4&#65533;&#65533;&#596;&#65533;&#65533;&#65533;&#65533;&#65533;&#65533;&#65533;&#65533;&#65533;&#65533;&#65533;<&#65533;F:&#65533;&#65533;="&#65533;R>O&#65533;!&#65533;q&#65533;K&#65533;^y&#65533; &#65533;&#65533;6u&#65533;.n&#65533;.5&#65533;b&#65533;&#65533;![&#65533;
7>&#65533;&#65533;m&#65533;<&#65533;&#65533;&#65533;&#65533;YS&#65533;X&#65533;$g&#65533;&#65533;&#65533;&#65533;J&;dH&#65533;u&#65533;&#65533;G6&#65533;&#65533;>B&#547;&#65533;&#65533;&#65533;c&#65533;]&#65533;&#65533;&#65533;`>&#65533;&#65533;5&#925;V&#65533;&#65533;x&#65533;&#65533;k&#65533;wDQJ&#65533;&#65533;>%P&#1527;&#65533;7&#65533;x&#65533;&#65533;&#65533;/P&#65533;n&#65533;&#65533;&#65533;&#65533;!yeI1@&#65533;&#65533;8&#65533;&#65533;&#65533;_~A&#65533;Z#0&#65533;&#65533;`&#65533;&#65533;&#65533;)&#65533;!&#65533;AA&#65533;&!
t&#438;&#65533;D{3&#65533;&#1487;&#65533;&#65533;-&#65533;&#65533;&#65533;&&#65533;&#65533;	&#65533;I&#65533;&#65533;&#1894;8&#65533;&#65533;&#65533;&#65533;&#65533;4&#65533;e&#65533;@<&#65533;,&#65533;&#65533;&#65533;&#65533;&#65533;&#65533;B,(&#65533;8&#65533;y&#65533;&#65533;W&#65533;]&#65533;aF,&#65533;B&#65533;&#65533;y&#65533;&#65533;&#1543;x&#65533;J&#65533;f&#65533;f&#65533;=&#65533;&#65533;&#65533;h&#65533;N&#65533;JKQ&#65533;&#65533;&#65533;-G
tr&#65533;i<f(&#65533;3\&#65533;v&#65533;&#899;&#65533;&#65533;&#65533;&#65533;9&#65533;&#65533;DR&#65533;&#65533;`I&#65533;&#65533;&#65533;&#65533;&#65533;&#65533;&#65533;&#65533;+H<Hy&#65533;&#65533;&#65533;K&#65533;&#65533;&#65533;&#65533;&#65533;F&#65533;&#65533;&#65533;K8A^&#843;%&#65533;z|&#65533;&#65533;&#65533;&#65533;&#65533;&#65533;B&#65533;&#65533;&#65533;H&#647;,50&#65533;&#65533;I&#65533;D &#65533;c-D&#65533;<&#65533;C&#65533;&#65533;&#65533;O&#65533;M&#65533;bM&#65533;C&#257;%&#65533;@&#65533;&#65533;&#65533;&#65533;B&#65533;B:Q]3&#65533;&#65533;&#65533;&#65533;&#65533;;&#65533;&#65533;Mv<BQ&#65533;&#65533;&#65533;B]&#65533;1&#65533;&#65533;>E&#65533;&#1632;+qYF:&#65533;&#65533;39&#65533;,&#65533;&#65533;&#65533;&#65533;&#1537;&#65533;]&#65533;a&#65533;&#65533;`&#65533;&#65533;&#65533;c&#65533;`d&#65533;&#65533;AH4\&#65533;$`F&#65533;1&#65533;&#1166;&#65533;&#65533;W&#65533;L&#65533;&#65533;&#65533;i&#65533;&#65533;&#65533;`i,&#65533;nDG&#65533;ib&#1349;&#65533;&#65533;\&#65533;,&#65533;91h&#1976;}JX&#65533;X&#65533;M&#65533;zpK{&#65533;&#65533;&&#65533;&#65533;&#65533;B|H&#65533;&#65533;&#65533;&#65533;&#65533;&#65533;x&#65533;@&#65533;5IJ&#1557;&#65533;&#65533;UI&#65533;PO&#65533;4&#65533;&#65533;06D&#65533;-&#65533;&#65533;M
&#65533;&#65533;&#65533;!N&#65533;&#65533;y&#65533;&#65533;C1&#65533;YD&#65533;&#65533;d&#65533;1D]M
5h&#65533;#0&#65533;$X&#65533;:&#65533;&#65533;&#65533;q&#65533;&#65533;&#65533;&#65533;&#65533;S&#1056;@,&#65533;	&#65533;"`&#65533;0X%@@V&#65533;A&#65533;,&#65533;P&#65533;&#65533;
&#65533;&#65533;&&#65533;&#65533;&#65533;&#65533;\&#65533;Ud&#65533;0Bv<&#65533;5@&#65533;h&#65533;@&#65533;Z&#65533;&#65533;b<&#65533;&#65533;\Y&#65533;K[Qu&#65533;&#65533;fT&#65533;g&#65533;Nt&#1117;&#65533;&#65533;&#65533;&#65533;&#65533;Kl&#65533;N&#65533;dzN
&#65533;:&#65533;&#65533;&#65533;&#65533;V&#65533;&#65533;IhD&#65533;
R&#65533;
&#65533;B[n&#65533;,&#65533;Bh&#65533;&#65533;&#1301;&#65533;&#65533;&#65533;&#65533;Yz&#65533;YmR{&#65533;&#503;&#65533;&#65533;&#65533;&#65533;X&#65533;&#65533;&#65533;&#65533;@=R&#65533;&#65533;&#65533;&#65533;!&#65533;&#65533;&#65533;&#65533;a&#65533;&#65533;C&#65533;G2D&#65533;Q&#65533;9&#65533;&#65533;&#65533;!&#65533;&#65533;u&#131;fV<`_uf'M&#65533;&#65533;d&#65533;,&#65533;(<5&#65533;Q&#65533;&#65533;m&#65533;&#65533;&#65533;&#65533;&#65533;R&#65533;&#65533;&#65533;&#65533;BX&#65533;`@Uz@&#65533;eeW&#65533;&#65533;&#65533;&#65533;&#65533;
&#515;&#65533;&#65533;*6C&#65533;]&#65533;0&#642;,&#65533;&#65533;&]F&#65533;&#65533;&#65533;&#1549;*&#65533;&#65533;&#65533;4&#65533;Y&#65533;&#65533;&#65533;[&#65533;&#502;e&#65533;d&#65533;&#65533;&#65533;N&#65533;F~&#65533;GE&#65533;N&#65533;&#65533;G&#65533;&#65533;&#65533;o`f&#65533;	&#65533;q&#65533;$ &#65533;&#65533;QO&#65533;Kl&#65533;GK&#1315;3&#65533;ifW(X&#65533;&#65533;&#65533;5<6zO&#65533;&#65533;&#65533;&#65533;&#65533;^|&#65533;&#65533;&#65533;&#1274;1'z&#65533;TyPc&#65533;,&#65533;j]X&#65533;&#65533;&#65533;&#65533;&#65533;a&#65533;&#65533;G.'&1&#65533;&#65533;C\buS&#65533;\&#65533;&#65533;\'!&#65533;&#65533;&#65533;E&#65533;x&#65533;&#65533;G5&#65533;B&#65533;&#65533;#4&#65533;Pj@&#65533;&#65533;&#65533;&#65533;w C&#65533;y&#65533;Pl@&#65533;&#65533;&#65533;SJ&#65533;UR&#65533;T^%&#65533;@V&#65533;@&#65533;&#65533;b&#1282;!,&#65533;&#65533;&#579;&#1433;X<d&#65533;&#65533;&#65533;&#65533;0C/&#65533;^N@`xy&#65533;C&#65533;4@^n&#65533;V&#65533;,&#65533;Zd&#65533;&#65533;DZ&#65533;&#65533;G&#65533;&#65533;&#65533;$&#65533;&#65533;&#65533;Uk&#65533;Q&#65533;U&#1770;&#286;n&#1775;]&#65533;:v&#65533;&#65533;&#65533;(p&#65533;&#65533;tI&#65533;&#65533;Uh&#65533;h&#65533;Tb&#65533;&#65533;C&#65533;&#65533;5b1&#65533;@}O&#65533;}&#1739;&#65533;z&#65533;){&#65533;,&#65533;U&#65533;&#65533;&#1974;&#65533;a+&#65533;&#65533;RGD&#65533;j&#65533;z&#65533;&#65533;&#65533;8&#65533;T@&#65533;f&#65533;1&#65533;&#65533;&#65533;&#65533;@,&#65533;&#65533;&#65533;&#65533;N&#65533;&#65533;A&#65533;@[*&#65533;,&#65533;f&#65533;&#1697;>VZJJ4e&#65533;&#65533;&#65533;|b\&#65533;&#65533;$O3&#65533;h&#65533;$&#65533;_H&#65533;&#65533;a&#65533;0&#65533;&#65533;"mU&#65533;_ZWj&#65533;Je&#65533;&#65533;&#65533;Z]6!&#65533;&#65533;&#65533;&#65533;&#65533;&#65533;H|&#65533;j(&#65533;L_t]G&#65533;,&#65533;,&#65533;MQ&#65533;m&#65533;&#65533;{&#65533;b&#65533;&#65533;&#65533;&#65533;&#65533;&#65533;&#1691;h4&#65533;&#65533;&#65533;g&#65533;J9-f&#65533;&#65533;Q&#461;&#65533;&#65533;&#1960;&#65533;&#65533;c@=8&#209;&#65533;&#65533;b&#65533;&#65533;&#65533;&#65533;z*&#65533;&#65533;f&#65533;&#65533;&J&#65533;&#868;y&#65533;a&#40485;G&#65533;p&#65533;&#65533;&#65533;,&#65533;|0&#65533;6&#65533;&#65533;&#65533;&#65533;`B&#65533;hHX=&#65533;n&#65533;G&#65533;&#65533;[z&#65533;X&#65533;&#65533;&#502;pl&#65533;&#65533;V'A&#65533;1&#65533;&#65533;$J&#65533;x&#1813;&#65533;8j8&#65533;&#790;&#65533;&#65533;&#65533;,&#65533;&#65533;&#65533;&#65533;&#65533;&#65533;z&#65533;zN&#65533;$-&#65533;&#65533;*,&#65533;&#65533;j&#65533;`%&#65533;&#65533;&#65533;*&#65533;&#65533;"""&#65533;*&#65533;&#65533;&#65533;&#65533;\&#65533;&#65533;&#65533;m&#65533;U&#65533;\&#65533;&#65533;%&#65533;&#65533;B&#65533;ma&#65533;B &#65533;&#65533;<X&#65533;<$&#65533;~Uu|&#65533;$2 &#65533;(<@v*x(&&#65533;M&#65533;&#65533;DCH&#65533;&#65533;&#1824;&#65533;B(&#248;&#65533;`&#65533;&#65533;	&#65533;&#65533;g^&#65533;&#65533;&#65533;7"&#65533;&#65533;&#65533;5P&#65533;Z&#65533;5p'!&#258;&#65533;&#30855;&#65533;&#65533;&#1754;&#65533;&#65533;n,$d&#65533;Kz!&#65533;MF&#65533;&#65533;&#65533;g<X&#65533;l&#65533;r&#65533;d&#65533;&#65533;&#65533;&#1510;&#65533;>&#65533;H&#65533;`qu&#65533;eA&#65533;&#65533;&#65533;>&#65533;j&#65533;,&#65533;ql&#65533;&#65533;&#65533;&#1052;h&#65533;&#65533;&#65533;&#65533;zo$&#65533;xUV&#22812;j&#65533;&#65533;&#65533;&#65533;&#65533;/&#956;%\p(C&#65533;ezd&#65533;/dC,#&#1538;&#65533;&#65533;&#65533;6&#65533;&#65533;]&#65533;&#2032;&#65533;&#65533;M&#65533;9&#65533;/F h&#65533;b@ &#65533;&#65533;&#65533;&#65533;&#65533;h3(&#65533;e&#65533;2&#65533;E&O6d'!X&#65533;&#65533;&#65533;c^&#65533;gY&#65533;&#65533;.f*.:P&#65533;d(&&#65533;&#65533;&#65533;&#65533;&#65533;xD1@&#65533;&&#65533;o 31(&#65533;&#65533;&#65533;X&#65533;$&#153;U&]a&#65533;%$&#65533;.d&#65533;x&#65533;&#65533;&#65533;&#65533;&#65533;@M&#1091;&#65533;
&#65533;(&#65533;&#65533;V
{&#65533;{&#65533;B&#65533;&#65533;p&#65533;<SJPJ3&#65533;&#667;m&#65533;&#65533;&&#65533;&#65533;&#65533;&#65533;~xm&#65533;'&#65533;&#65533;&#65533;&#65533;&#65533;&#65533;&#65533;&#65533;/0&#65533;1&#65533;mU^%&#65533;f%,&#65533;/&#65533;&#65533;ij&#65533;&&#65533;-&#65533;&#65533;&#65533;I&#65533;&#65533;&#65533;pX&#65533;1C<`T&#65533;-&#65533;&#65533;0>&#65533;&#65533;m&#65533;a,&#65533;&#65533;W&#65533;I#%U&#706;&#65533;&#65533;h&#65533;U&#65533;$O-T&#65533;&#65533;j&#65533;&#65533;&#65533;&#65533;&#65533;&#65533;:&&#65533;285	&#65533;Q&#65533;&#65533;&#65533;&#65533;&#65533;&#65533;&#65533;b&#65533;5h&#65533;5Di&#61989;X&#938;&#65533;]g&#1413;[&#65533;U(E&#65533;*&#65533;&#65533;CZ&#65533;&#65533;6&#65533;[&#65533;I&#399;&#900;4	h(\*&#65533;w.Dr$+&#65533;&#65533;{&#1587;&#65533;&#65533;`S
&#526;g:i@&#65533;&#65533;&#65533;&G&#65533;#&#65533;q4t&#65533;'&#65533;S\&#65533;&#65533;H&#65533;<4|6&#65533;F&#65533;TJ%V&#65533;6&#65533;&#65533;K$&#65533;>&#65533;,&#65533;&#65533;Ws&#65533;&#65533;&#65533;&#65533;/&#65533;u&(?f&#65533;5
&#65533;%&#65533;&#65533;}&#65533;&#65533;&#65533;^6'&#65533;&#65533;&#65533;f&#65533;U&#65533;&#65533;f&#65533;&#65533;*=&#65533;B&#65533;
&#65533;&#65533;Uau&#65533;&4Refit&#65533;&#65533;&#65533;@&#65533;iH&#65533;K&#65533;N&#65533;s=&#65533;&#65533;v&#65533;&#65533;=&#642;pW<P&#65533;D0&#65533;&#65533;5<&#65533;&#65533;&#65533;&#65533;G!r&#1293;&#65533;&#65533;u[&#65533;[&#65533;m3\&#65533;\[&#65533;5&#65533;&#65533;9&#65533;&#298;MCJ&#65533;2'<&#65533;&#65533;&#65533;v&#65533;\<PLaOA1dx&#65533;&#65533;(&#65533;&#65533;l"d@&#65533;&#65533;Q&#65533;&#65533;Pr&#898;&#65533;dP&#65533;vh-$&#65533;U&#65533;&#65533;U&#162;&#65533;G@6&#65533;&#65533;1;&#65533;3&#65533;&#65533;!&#65533;&#183;&#65533;&#65533;&#65533;vm&#65533;&#65533;
I&#65533;/Cp&#65533;&#65533;&#65533;'sra8&#65533;&#1361;&#65533;&#65533;mf&#281;(&#65533;CP_&#65533;3&#65533;&#65533;&#65533;GD@&#65533;G0&#65533;&#65533;&#65533;AP&#65533;&#65533;<5	C&#748;&#65533;)&#65533;&#65533;Q	&#65533; 	M&#65533;,&#65533;B|&#65533;L+_&#65533;g&#65533;u^&#65533;&#65533;Z&#65533;&#65533;&#65533;&#65533;&#65533;&#65533;2&#65533;&#65533;&#65533;&#65533;!h&#65533;&#65533;&#65533;N&#65533;|&#65533;e<H&#65533;&#65533;&#65533;&#65533;;'&#65533;&#65533;&#228;H&#65533;Z&#65533;xJ&#65533;&#65533;&#65533;H&#65533;g&#65533;&#448;&#65533;'&#65533;GcC6&#65533;&#65533;&#65533;&#65533;&#65533;&#65533;V&#962;&#401;0R&#65533;&#65533;G&#65533;_D3C3&#65533;&#65533;&#65533;z&#65533;&#1102;&#65533;T2&#65533;~z&#65533;Br&#65533;&#65533;v2'w)&#65533;&#65533;&#65533;vK&#65533;&#65533;^&#65533;&#65533;&#65533;t&#65533;&#65533;&#65533;&#65533;{k2'+k&#65533;&#65533;X`e&#65533;&#65533;h&#65533;&#65533;S&#65533;*&#65533;z&#65533;Qu)&#65533;&#65533;@P&#65533;&#65533;&#65533;:T&#65533;!Qv
&#65533;a&#65533;K6p&#65533;qa|8Bj&#682;&#65533;LZ&#65533;\&#65533;&#65533;&#65533;[M|&#65533;&#65533;&#65533;e&#65533;.&#65533;&#65533;&#1975;&#65533;&#1346;G&#65533;R_O&#65533;&#65533;&#65533;$CT<m&#65533;&#65533;&#65533;f8 zA&#65533;&#65533;&#65533;0&#65533;@&#65533;&#65533;:&#65533;&#65533;2&#65533;&#65533;*&#65533;(&#65533;&#65533;&#65533;&#174;w	5&#65533;8&#1618;PF&#65533;P&#65533;\(r&#65533;h/&#65533;&#65533;?&#65533;&#65533;V&#65533;&#65533;F{&#65533;S&#65533;=&#65533;&#65533;&#65533;3&#65533;&#65533;i,{&#65533;&#65533;&#65533;&#65533;&#65533;&#65533;$&#65533;Gt&#65533;&#65533;N
b&#65533;&#65533;&#65533;^n&#1702;&#65533;%&#65533;&#65533;X&#65533;&#65533;aB&#861;&#65533;&#65533;s<&#65533;&#65533;&#65533;0&#65533;o&#65533;{N&#65533;)p8u&#65533;&#65533; &#65533;&#65533;9&#65533;&#65533;&#65533;&#65533;#	T&#65533;!"&#65533;]a&#65533;&#65533;&#65533;&#65533;3&#1643;&#1410;O7&#65533;&#65533;7&#65533;&#65533;&#65533;&#65533;B
l&#65533;'l&#65533;&#65533;&#65533;&#65533;&#65533;&#65533;]Cn6L&#65533;^OJ&#65533;&#65533;&#1565;&#65533;&#65533;$2&#65533;g&#65533;&#65533;E&#2024;&#65533;$0&#65533;&#65533;&#65533;8&#65533;&#65533;@&#65533;{&#65533;&#65533;S/f&#65533;&#65533;&#65533;&#65533;<&#65533;/ 0{&#65533;z&#65533;gc&#65533;@&#65533;/&#1194;&&#65533;&#322;5x&#65533;&#65533;p&#65533;-&#65533;=h&#65533;=&#65533;>s6^&#65533;&#65533;aA<,(&#65533;&#65533;&#65533;&#65533;&#65533;s&#65533;p&#65533;&#65533;P&#65533;&#65533;5{P&#65533;A&#65533;&#1628;9&#65533;&#65533;d&#65533;&#1314;E'!+	9&#65533;'&#65533;&#65533;$z$h&#65533;$Q&#65533;&#65533;-H&#65533;@&#65533;sD&#65533;CG5&#65533;&#65533;@&#65533;&#65533;&#65533;e&#65533;&&#65533;&#65533;&#65533;fF&#65533;&#65533;&#65533;5z
dYS&#65533;&#65533;V&#65533;Z&#65533;&#65533;EcV&#65533;Y-	+F,&#65533;F&#65533;&#65533;&#65533;e&#65533;`&#65533;&#65533;
+V&#65533;&#65533;1k&#65533;&#65533;&#65533;&#65533;&#1771;&#65533;^_`&#65533;[7N&#65533;&#65533;ZT&#65533;&#65533;E&#65533;)&#65533;&#65533;,&#28473;&#65533;b&#65533;H&#65533;`&#65533;sj&#1387;Y&#65533;v&#65533;&#65533;5&#65533;G&#65533;b&#288;'JT&#65533;U&#65533;5&#65533;&#65533;&#65533;@)&#65533;&#65533;l&#65533;7&#65533;&#65533;S&#65533;TeFE/N-aI&#65533;&#65533;&#65533;&#65533;/&#65533;c&#462;&#65533;&#65533;0&#65533;a&#65533;&#65533;<&#65533;-&#65533; &#27650;&#65533;&#65533;O/&#65533;W&#65533;&#65533;/&#65533;	&#65533; &#65533;&#65533;j&#65533;&#65533;-D&#65533;&#65533;@@&#65533;&#65533;B(&#65533;&#65533;2(&#65533;&#65533;4&#65533;&#65533;&#65533;&#65533;&#65533;CIH&#65533;F&#65533;8(K%&#65533;f)F&#65533;8&#65533;&#65533;&#65533;j&#65533;'&#65533;H@&#487;F&#65533;l(&#65533;R&#65533;&#65533;e&#65533;Q
:dF&#65533;&#65533;&#65533;f&#65533;&#39581;H&#65533;&#65533;YVh,#&#65533;BaI&#65533;*&#65533;j+&#65533;.&#65533;&#1049;&#65533;j&#65533;g&#65533;`&#65533;&#65533;C&#65533;9&#65533;0&#65533;&#65533;&#65533;Zk&#65533;6&#65533;k&#65533;8*&#65533;&#818;h&#65533;1&#65533;&#65533;T{&#65533;&#65533;&#65533;&#65533;&#65533;B=&#65533;Pz&#65533;&#65533;&#65533;Gd%&#1882;&#1088;&#65533;d@8&#65533;8&#65533;H&#65533;&#65533;j&#65533;&#65533;p&#65533;-H&#65533;&#65533;8`&#65533;U&#65533;&#65533;{&#65533;&#65533;,&#65533;&#65533;&#65533;#&#65533;&#65533;&#65533;&#65533;Ab^&#65533;&#65533;H&#65533;&#65533;V@&#65533;<P&#65533;H&#65533;&#65533;&#65533;&#65533;@BA#LP&#65533;D&#65533;&#65533;
&#65533;GK&#65533;6z&#65533;.&#562;&#65533;0&#65533;hDt&#65533;,&#770;&#65533;Xm&#65533;i=&#65533;6&#65533;	&#65533;&#65533;1&#680;0 &#65533;&#65533;&#65533;D&#65533;&#65533;&#65533;~&#65533;H|]l&#65533;+/:7VJ&#705;&#65533;&#65533;x&#65533;*s&#65533;-k&#65533;&#65533;&#65533;&#65533;z9&#65533;&#65533;&#65533;T&#65533;A&#65533;|&#65533;&#65533;&#65533;6&#65533;&#1241;&#53011;&#65533;&#65533;HhJ&#65533;&#974;UM&#65533;@&#65533;B&#65533;&#34953;&#65533;Fjj&#65533;&#65533;6d&#65533;&#65533;M&#65533;&#65533;d&#65533;l8&#65533;&#65533;ZP&#65533;&#65533;&#65533;fJ%&#65533;&#65533;&#65533;l<H&#65533;{&#65533;Cm&#65533;&#65533;.W&#65533;&#65533;&#65533;&#65533;t&#65533;'&#65533;&#65533;Z!&#65533;&#65533;!&#65533;&#65533;&#65533;&#1632;2&#65533;^H>P	<&#65533;E&#65533;&#65533;&#65533;6&#65533;&#65533;&#65533;Y&#65533;&#65533;0&#65533;04&#65533;(&#65533;h&#65533;&#65533;$&#65533;%&#65533;%xf	&#65533;z$&#65533;$*`&#65533;&#65533;&#65533;&&#65533;&#65533;'t&#65533;&#65533;q&#65533;~&#65533;&#65533;*t$>&#65533;&#1833;&#65533;k&#65533;&#346;b&#65533;\.&#65533;&#65533;&#65533;X&#65533;&#65533;\&#65533;&#65533;C&#65533;K&#65533;&#65533;&#65533;&#65533;&#65533;V&#65533;&#65533;/&#65533;C	E&#855; ,':&#65533;!C&#65533;++&#65533;&#65533;:2T&#65533;&#65533;&#65533;0&#1717;kT0g*&#65533;&#65533;kjJ1mQ&#65533;&#65533;A	r#
d&#65533;d&#65533;9&#65533;&#65533;6&#195;Mu&#65533;S&#473;&#65533;&#65533;&&#65533;&#65533;A*l-&#65533;N&#1654;#&#65533;W! &#65533;&#65533;&#65533;&#65533;w&#8577;&#65533;&#65533;u#_&#65533;&#65533;&#65533;7&#65533;"Y&#65533;C$P&#65533;m&#65533;&#65533;ug&#65533;I&#65533; &#65533;+&#65533;$&#65533;&#65533;&#65533;\&#65533;&#65533;H&#65533;&#65533;&#65533;l(&#65533;&#65533;K\&#65533;X< &#65533;&#65533;IOj&#65533;3&#65533;&#65533;Kw9&#65533;]&#65533;&#65533;t&#65533;dx&#65533;&#65533;D&#65533;&#65533;&#65533;&#65533;Ib&#65533;/hA (=&#65533; y@&#65533;&#65533;&#65533;1&#65533;&#65533;&#65533;&#65533;&#65533;\6r&#65533;,FL+&#65533;&#65533;&#65533;&#1160;F4&#65533;&#65533;&#65533;&#65533;e'&#65533;&#1135;#={M&#65533;2&#65533;p5&#65533;&#65533;B&#65533;J&#65533;&#65533;`s&#856;m&#65533;(dt&#65533;R&#65533;LM,&#65533;&#65533;p
Z&#65533;&#65533;$&#65533;r&#65533;:&#65533;b&#65533;&#65533;&#65533;/<&#65533;&#65533;_AV&#65533;Q&#65533;
&#1347;&#65533;&#65533;&#474;&#65533;&#588;dh&#65533;&&#65533;&#65533;Lt&#65533;&#65533;&#65533;&#65533;&#65533;$0D&#65533;&#65533;&#65533;6&#65533; &#65533; <p&#65533;&#65533;e&#65533;# &#65533;&#65533;&#65533;&#65533;h<&#65533;b&#65533;&#728;&#65533;&#65533;&#65533;&#65533;D'&#65533;c&#65533;n&#495;&#65533;&#65533;)&#65533;DvV&#65533;Gh(t&#797;&#65533;^G&#65533;&#65533;&#65533;_&#65533;b &#65533;s&#65533;&#65533;&#65533;&#65533;i&#65533;&#65533;<:V&#65533;&#65533;%&#65533;]
Kc&#65533;D&#65533;&#65533;&#65533;e&#65533;~A&#65533;!&#65533;G&#65533;&#65533;<&#65533;`&#65533;&#65533;P@&#65533;&#65533;	&#65533;&#65533;&#65533;H`#&#65533;&#1228;&#65533;&#65533;p&#65533;V&#65533;&#65533;D&#65533;PL&#65533;#
&#65533;($ &#65533;&#65533;(?&#65533;&#65533; &#65533;&#65533;&#65533;&#65533;&#65533;s&#65533;&#65533;&#65533;&#65533;&#65533;&#65533;&#65533;fT&#65533;&#65533;X&#65533;
Vf&#65533;N
&#65533;k&#65533;=&#1585;,W&#65533;&#65533;&#65533;Io&#65533;&#65533;N	@&#65533;#(;&#65533;&#65533;5&#65533;&#65533;S&#65533;E&#65533;A&#65533;D&#65533;&#65533;6&#65533;&#65533;&#65533;J;B&#65533;l &#65533;$&#65533;&#65533;<V"&#65533;&#65533;yl&#65533;&#65533;&#65533;&#65533;&#65533;H&#65533;1&#65533;Cg&#65533;*J
&#65533;b<w&#65533;&#65533;&#65533;&#65533;6k<&#65533;d&#65533;&#65533;P&#65533;F,&#65533;&#65533;&#65533;&#65533;k-SK,&#65533;./&#65533;E&#65533;_j&#65533;^&#65533;R&#65533;&#65533;&#65533;)&#65533;&#65533;8&#65533;J)rM&#65533;&#65533;&#65533;p&#65533;|A&#1370;I&#65533;K&#65533;#&#65533;&#65533;&#65533;&#65533;_&#1476;`*a&#65533;,&#65533;?B&#65533;&#65533;5 &#309;j&#65533;<@&#65533;&#65533;&#65533;&#65533;&#65533;"&#65533;&#65533;A&#65533;&#65533;S&#65533;&#65533;@m&#65533;&#65533;&#65533;S&#65533;&#158;N&#65533;M`@&#65533;A&#65533;&#674;s&#65533;&#65533;&#1388;&#65533;EwqY-&#65533;&#65533;h&#65533;&#65533;&#65533;%D&#65533;&#65533;\&#65533;&#65533;&#1082;P&#65533;M	E&#65533;&#65533;'&#65533;x&#65533;bC&#65533;C&#65533;Of4&#65533;&#1117;&#65533;$w&#65533;&#65533;&#65533;O&#65533;&#1105;&#65533;&#65533;D5&#65533;&#65533;&#65533;&#65533;Prat()&#65533;&#65533;&#65533;&#325;C&#65533;&#65533;&#65533;&#65533;&#1328;&#65533;&#65533;&#65533;1/V&#65533;&#65533;&#65533;&#65533;}xMR&#65533;&#65533;&#65533;&#65533;&#65533;&#65533;d"&#65533;+&#65533;&#65533;f{L1r&#65533;_K&#65533;g&#65533;&#65533;r&#65533;>"&#65533;&#65533;r&#65533;8&#65533;?8&#65533;&#65533;
&#65533;A&#65533;&#65533;7&#65533;&#65533;g&#65533;&#65533;&#65533;&#65533;&#65533;&#1167;
&#65533;7&#65533;0&#65533;&#65533;&#65533;&#65533;&#194;,z&#65533;?&#595;&#65533;&#65533;&#1321;Y	&#65533; F&#65533;J&#65533;&#65533;&#65533;)&#65533;}&#65533;s&#65533;&#65533;&#1410;&#65533;&#65533; !&#65533;&#65533;&#65533;&#65533;PG	F&#65533;&#65533;7#B]K&#65533;"&#65533;&#1001;&#65533;'a&#65533;&#65533;OJZ&#65533;&#65533;(&#65533;&#65533;&#65533;$&#65533;&#65533;&#65533;`Fac
|B&#65533;&#65533;0,a&#1744;&#65533;&#65533;&#65533;h_L&#65533;&#65533;p&#65533;/}7&#65533;&#65533;\&#65533;&#65533;&#65533;D&#65533;bt&#65533;e9O&#65533;&#65533;&#65533;)4&#65533;1&#65533;&#65533;&#65533;A&#65533;K_&#65533;&#65533;&#65533;E&#65533;H&#1536;T&#65533;&#65533;d&#65533;&#65533;T&#65533;&#65533;&#1361;&#65533;o.B&#65533;&#65533;&#65533;&#65533;&#65533;E&#65533;&#65533;&#65533;[&#65533;@&#65533;&#1969;&z&#65533;&#65533;&#65533;&#65533;&#1978;&#65533;&#65533;a;&#65533;&#65533;&#940;s&#65533;&#65533;TVgo&#65533;&#65533;&#65533;&#65533;&#65533;&#65533;&#65533;''&#65533;@!&#65533;&#65533;&#65533;62)&#65533;6&#42903;cgk&#65533;b3a&#65533;2&#65533;&#65533;g&#65533;&#65533;&#65533;(&#65533;#%A2&#65533;&#65533;<&#65533;F&#65533;I&#65533;a&#65533;B&#955;&#65533;"on?BQ&#65533;s&#65533;&#65533;4&#65533;%X&#65533;E4{&#65533;x&#65533;&#65533;]xt&#65533;X+0&#65533;&#65533;59&#65533;&#65533;&#65533;&#65533;&#65533;I&#65533;3d&#65533;&#65533;&#65533;-&#65533;&#65533;&#65533;9L`i4&#65533;&#65533;p
2`&#65533;$l*&#65533;&#65533;
YP&#65533;)<&#65533;0&#65533;&#65533;/&#65533;8&#65533;`b&#65533;~&#65533;&#65533;{&#1282;&#65533;M&#65533;&#65533;-^l&#65533;\gY&#65533;"&#65533;&#65533;u&#65533;&#65533;G`&#65533;^&#1996;&#65533;&#65533;N&#846;&#65533;&#65533;&#65533;EY&#65533;=n&#65533;&#65533;.&#65533;D&#65533;D@&#65533;&#65533;r&#65533;KKj&#65533;8BQN"&#65533;Hd &#65533;V&#65533;R*Cv&#65533;hv^g&#65533;(#&#65533;f&#65533;`g&#65533;$&#65533;g&#65533;&#65533;@v&#65533;S	&#65533;&#65533;,k&#65533;C>GR&#65533;&#65533;8b&#65533;&#65533;&#65533;&#65533;&#65533;"/n&#65533;M0&#65533;4&#65533;&M&#65533;b/&#551;b&#65533;| &#65533;M&#65533;&#65533;&#65533;&#65533;b&#65533;&#65533;&#65533;&#65533;6&#65533;&#65533;A&#65533;&#65533;oV.0&#65533;&#65533;&#1208;&#65533;&#65533;&#65533;&#65533;&#65533;&#65533;{&#65533;an&#65533;PV-&#65533;&#65533;&#65533;6@&#65533;&#65533;&#65533;`x&#65533;&#65533;,&#65533;)&#65533;&#65533;:&#65533;&#65533;&#65533;zcAb&#65533;&#65533;6@&#65533;D&#65533;a&#65533;N&#65533;&#65533;&#65533;&#240;\(&#65533;&#65533;&#65533;M&#65533;6&#65533;F&#65533;&#65533;&#65533;l&#65533;?&#65533;&#65533;b&#65533;&#65533;&#65533;Mp&#65533;#&#65533; &#65533;&#65533;&#65533;&#65533;&#65533; r&#65533;TK{
(#$$&#65533;&#65533;*&#65533;&#65533;bJ-&#65533;&#65533;r&#65533;&#1057;'&#65533; xKxGF&#65533;w&#65533;(*O&#65533;&#65533;&#65533;2*&#65533;p&#65533;"&#65533;]&#1029;&#65533;6D&#65533;,&#65533;&#65533;*LH&#902;&#65533;&#65533;}.&#65533;&#65533;0&#65533;	&#65533;&#65533;&#65533;bLH&#65533;4.)P&#65533;`&#65533;&#65533;&#65533;0*&#65533;"#&#65533;
%&#65533;B^&#65533;&#65533;H&#65533;D&#65533;&#65533;6&&!&#65533;\&#65533;&#65533;R&#65533;&#65533;&#65533;X&#65533;SL&#65533;K&#65533;1Y&#65533;&#65533;t H&#65533;`!&#65533;&#65533;m~&#65533;l&#65533;#&#65533;&#65533;&#65533;<0F'q&#65533;&#65533;\2q&#65533;m&#65533;N%P&#65533;*+K&#65533;Y&#65533;&#65533;<&#65533;E&#65533; [&#65533;&#65533;C#ZkC&#65533;&#65533;#&#65533;&#65533;nV &#65533;&#65533;!*"T&#65533;&#65533;&#65533;&#65533;&#65533;&#65533;&#650;&#65533;&#65533;/Og&#65533;'&#65533;&#65533;(R&#65533;&#65533;&#65533;(&#65533;H&#65533;&#65533;&#516;p&#65533;*&#957;&#65533;&#65533;.&#65533;&#65533;
5G4&#65533;/X&#65533;0&#65533;2/+`MFf&#65533;&#1224;0ZC?&#65533;KE&#65533; Q&#65533;a&#65533; Fi6c&#65533;|&#65533;&#65533;&#65533;X&#65533;1o&#65533;!&#65533;"&#65533;$&#65533;//&#65533;&#65533;2`f&#65533;&#65533;O=&#65533;&#65533;
Pp^&#65533;%9C&#65533;N&#65533;/6&#65533;1F&#65533;&6&#65533;&#65533;&#65533;&#65533;y2&#65533;D&#65533;3&#65533;)AF/&#65533;6<~&#65533;&#65533;,&#65533;&#65533;&#554;&#65533;cAKe9|+&#65533;F&#65533;`ggt&#65533;F&#65533;&#65533;&#65533;!| &#65533;f&#65533;&#65533; !w%&#65533;$&#65533;&#65533;&#65533;&#65533;&#65533;&#65533;1&#65533;!>t03&#1828;&#65533;CX&#65533;g&#65533;V&#65533;&#65533;)O&#402;&#65533;&#65533;&#65533;#5"&#65533;&#65533;\c-3&#65533;&#65533;&#65533;&#65533;hhb&#65533;+&#65533;9&&#65533;&#65533;&#65533;&#65533;&#65533;j6&#65533;2&#65533;074H ;&#65533;!&#65533;D>ZB&#65533;&#290;	&#65533;&#65533;&#65533;&#65533;Y&#65533;n5&#1449;%o&#65533;O[&#65533;5&#65533;&#65533;^&#65533;&#65533;&#65533;F&#65533;&#65533;%A&#65533;&#65533;z*RiB&#65533;&#65533;"&#65533;oF&#65533;1"&#65533;*&#65533;y&#65533;Sv&#65533;&#65533;&&#65533;A+&#65533;&#65533;2&&#65533;;&#65533;e&#65533;&#65533;b5&#65533;&#65533;&#65533;$#&#65533;&#65533;&#65533;Jo}HN&#65533;&#65533;&#65533;&#65533;s/&#65533;P&#65533;L&#65533;B&#65533;?a&#65533;d&#65533;&#65533;&#65533;&#65533;Gc5V&#65533;"(Wcd!B%&#65533;&#65533;&#65533;&#65533;&#65533; &#65533;&#703;`"&#65533;skEQ&#65533;&#65533;`3@&#1303;,S&#65533;&#65533;Q&#65533;cN4&#65533;nE &#65533;E*``%5&#65533;#&#1690;e&#65533;  q&#65533;IiS&#65533;&#65533;mp&#65533;H&#65533;&#65533;&#65533;&#65533;&#65533;7&#65533;&#65533;&&#65533;(&r&#65533;)&#65533;B&#65533;A#&#65533;&#65533;84@&#65533;
(2&#65533;Dsf&#65533;R6&#65533;&#65533;&#65533;&#65533;*&#65533;&#65533;K&#65533;+&#65533;&#65533;$&#65533;MibxD,S&#65533;M%&#65533;&#65533;&#65533;\3&#65533;"&#65533;B&#65533;PT&#65533;&#65533;&#65533;
w&#65533;dza/&#65533;e@&#65533;&#65533;/&#338;&#817;@E&#65533;5&#65533;5&#65533;@/&#65533;oR&#65533;&#65533;&#65533;&#65533;B&#65533;&#65533;&#65533;!7&#65533;&#65533;&&#65533;&#65533;&#65533;6F5X@&#1930;&#65533;&#65533;&#65533;&#65533;8&#65533;T&#65533;`&#65533;%_eSC&#65533;&#65533;&#65533;g&#65533;&#65533;V=&#65533;6[&#65533;%&#1609;&#65533;voTY}&#65533;5&#65533;TH&#65533;fp
&#65533;%G &#65533;6#@&#65533;r&#65533;!&#65533;E#&#65533;4-7"&#65533;&#65533;s&#65533;&#65533;&#65533;B&#65533;&#65533;&#65533;B&#65533;D}";&#65533;ux&#65533;&#65533;vL&#65533;&#65533;rb^&#65533;52&#65533;&#65533;J&#65533;s@&#65533;o&#65533;&#65533;_5&#65533;"M,&#65533;a*D&#65533;f&#139;N&#65533;p/&#65533;&#65533;X&#65533;&#65533;4
&#1383;&#65533;&#65533;e&#65533;@&#65533;E&#65533;&#65533;'d&#65533;:&#65533;s?&#65533;&#65533;ac%&#65533;5r&#65533;
&#65533;j,&#65533;&#65533;06&#65533;C&#65533;&#65533;>eJ5V&#65533;e@d&#65533;.&#65533;&#65533;)?gE&#65533;&#65533;AcY&#65533;&#65533;OV:&#65533;%&#65533;&#65533;X!&#65533;h&#65533;&#65533;X&#65533;&#65533;W&#65533;&#65533;&#65533;@&#65533;zm&#65533;&#65533;&#65533;N&#65533;&#1616;-&#65533;&#65533;&#65533;&#65533;kJ`&#65533;&#65533;"&#65533;&#65533;&#65533;&#65533;$&#65533;&#159;&P&#65533;&#65533;&#65533;&#65533;ep&#65533;&#65533;Fp;q"L&#65533;&#65533;vj&#65533;\&#65533;B&#65533;&#65533;2&#65533;&#65533;vA&#65533;$@&#65533;s&#65533;_-#<"D&#65533;&#65533;&#65533;`&#65533;&#65533;
3 5r	Tb!)&#65533;p4&#65533;&#65533;&#65533;&#65533;?+&#65533;b&#65533;Fa&#65533;F&#65533;t2&#65533;&#65533;j&#65533;&#65533;(&#65533;U&#65533;&#65533;!&#65533;b&#65533;&#65533;f&#65533;&#65533;&#65533;ww&#65533;&#65533;X&#65533;w&#65533;j&#65533;&#65533;t&#65533;&#65533;&#65533;,fuN&#65533;&#65533;&#65533;z&#65533;&#65533;&#1626;-q&#65533;6'&#65533;&#65533;C&#65533;&#65533;5&#65533;&#65533;?&#65533;4HY&#65533;{&#65533;&#65533;&#65533;&#65533;A&#65533;&#65533;!T+&#65533;*$,8&#8273;&#65533;0&#65533;E&#65533;&#65533;P&#65533;&#65533;&#65533;'&#65533;Rx&#65533;S^o&#65533;&#65533;`'&#65533;w<Gp&#65533;&#65533;t&#65533;&#65533;&#65533;$!H@&#65533;&#65533;&g&#65533;&#65533;&#65533;R&#65533;c2p&#65533;&#65533;&8f&#65533;&#65533;L&#65533;@&#65533;G1&#65533;P&#65533;=&#65533;SW&#65533;P &#65533;&#65533;f&#65533;&#65533;TQV6&#65533;!&#65533;&#65533;FV6b`&#65533;lc$&#65533;&#65533;&#65533;&#65533;S&#65533;&#65533;w`&#65533;&#65533;&#65533;&#65533;&#65533;n&#65533;&#65533;&#65533;fac&#65533;7&#65533;"&#65533;X&%@h&#65533;&#65533;&#1134;&#65533;&#65533;&#1355;&#65533;&#65533;&#65533;yH&#65533;i&#1712;&#65533;;&#65533; X&#65533; NK&#65533;&#65533;&#65533;&#65533;#&#65533;NOd&#65533;&#65533;&#65533;&&#65533;&#65533;;&#65533;4L&#65533;&#65533;#&#65533;H&#65533;s&#65533;'/&#65533;&#65533;2&#65533;&#65533;f&#65533;&#65533;b&#65533;&#65533;v&#65533;&#65533;+&#65533;#&#65533;&#65533;g&#65533;+f&#65533;J
;9>&#65533;&#65533;"&#65533;&#1540;>I&#65533;|&#65533;&#176;&#65533;&#65533;rAS&#65533;Y.&#65533;.`&#65533;Y&#65533;f&#65533;&#65533;P&#65533;&#65533;Da* !2&#65533;6#H@&#65533;&#65533;&#65533;*&#65533;`&#65533;&#65533;&#65533;&#65533;y&#65533;/s3&#65533; &#65533;@&#65533;&#65533;4r&#65533;Bp!z!&&#65533;"&#65533;&#65533;K&#65533;gl&#65533;&#65533;&#65533;Z&#65533;Wkl&#65533;&#65533;&#1038;&#65533;&#65533;x3Lh&#65533;
s&#65533;e2w&#65533;&#65533;Al#&#65533;.&#65533;&#65533;&#65533;p&#65533;a&#830;T;a&#65533;&#65533;&#65533;&#65533;&#65533;D&#65533;V&#65533;&Jj&#65533;B*b o&#1640;&#65533;&#1057;x2&#65533;&#65533;&#65533;&#65533;~*#&#65533;&#65533;&#65533;`+&#65533;:&#65533;/AY&#65533;&#65533;&#65533;/&#65533;L&#65533;P#&#65533;&#65533;b&#65533;5N&#65533;&#65533;&#65533;P&#65533;@&#65533;J*&#65533;&#65533;&#65533;&#65533;&#663;A&#65533;&#65533;|&#65533;8E+&#65533;Bj&#65533;B&#65533;G&#65533;w%&#65533;&#65533;&#65533;|9Vg&#65533;&#65533;U&#65533;C&#65533;&#65533;x&#65533;'b&#65533;3Zyhr&#65533;&#65533;&#65533;G&#65533;&#65533;&c&#65533;&#65533; F&#65533;&_`&#910;&#65533;&#65533;c&#65533;&#65533;&#65533;&#65533;A&#65533;3&#65533;&#65533;I&#65533;&#65533;&#65533;&#65533;&#11328;f&#65533;^&#65533;a'&#65533;&#65533;Rg[L&#65533;&#65533;&&#65533;x^C*&#65533;&#65533;@&#65533;&#65533;&#65533;pX&#65533;&#65533;BtJ&#65533;V&#65533;m&#65533;&#65533;&#65533;d&#65533;Ec&#65533;&#628;&#65533;drQF&#65533;$&#65533;&#65533;>&#65533;C%&#65533;a&#65533;W&#65533;>&#65533;:&#65533;5r&#65533;&#65533;&#65533;&#65533;&#65533;&#65533; @@&#65533;&#65533;&#65533;j&#65533;)L&z&#65533;&#65533;&#65533;&#65533;d&#65533;&#65533;&#49795;r	:|#&#65533;b&#65533;&#65533;}&#65533;w&#65533;&#535;&#65533;&#65533;f3:BAp&#65533;&#65533;&#65533;&#65533;&#65533;R&#65533;3&#65533;&#65533;&#65533;&#65533;@%&#65533;|5s37&#65533;[&#65533;c$W&#65533;&#65533;K&#65533;&#65533;&#65533;R3j&#65533;&#65533;&#65533;&#65533;&#65533;&#65533;"j&#65533;&#65533;&#65533;&#65533;&#65533;&#65533;&#65533;8,&#65533;&#65533;2,&#65533;&#65533;&#65533;Y&#65533;&#65533;&#65533;&#65533;&#65533;&#65533;&#65533;&#65533;<O&#65533;6&#65533;&#65533;!&#160;x&#65533;&#65533;&#65533;&#65533;&#65533;.&X&#65533;b&#65533;&#65533;<&#65533;M&#65533;&#65533;!&#65533;PWf&#65533;&#65533;a&#65533;&#65533;E&#65533;&#65533;&#65533;`&#65533;3T&#65533;3x6B&#65533;u&#65533;Rl&#65533;2'2&#65533;&#65533;&#65533;&&#65533;i>G&#65533;X&#65533;J&#65533;&#65533;&#65533;&#1815;G&#65533;&#65533;&#65533;&#65533;&#65533;|b&#65533;&#65533;9C&#65533;&#65533;p#&#65533;&#65533;x&#65533;W&#65533;wm&#65533;&#65533;&#65533;;&#65533;[lm~!&#65533;&#1347;&#65533;&#65533;|
&#65533;:5?&#65533;&#65533;"&#65533;D!:,^z&#65533;{k&#65533;c-Gf&#65533;x&#65533;&#65533;&#65533;Y<<&#65533;&#65533;!=&#65533;&#65533;&#65533;&#65533;%&#65533;;L)&#65533;NB),>&#1862;H;&#65533;O&#65533;a&#65533;&#65533;?&#65533;O<&#65533;&#65533;&#65533;C&#65533;&#769;d&#65533;-d}
h&#65533;h&#65533; 
P~8 U@&#65533;)&#65533;:!:n-&#837;&#483;|6&#65533;
&#65533;&#65533;m&#65533;jUz&#65533;&#767;&#65533;T&#65533;#*&#65533;U"&#65533;&#65533;/&#1472;-&#65533;bdy[&#65533;&#65533;~yY&#65533;Xl%'&#65533;ae&#65533;*&#65533;&#65533;!B&#65533;&#65533;3&#65533;Q&#65533;A&#65533;&#65533;ib&#65533;%I(&#65533;(&#65533;&#65533;&#65533;&#65533;X&#65533;]A)O&#65533;&#65533;&#65533;&#65533;%&#65533;z^&#65533;&#65533;*&#65533;*7&#65533;&&#65533;&#65533;&#65533;&#65533;D&#65533;/&#65533;&#65533;E&#65533;&#65533;I&#65533;/Mc>&#65533;&#65533;Rc*&#65533;x&#65533;&#65533;F&#65533;&#65533;M&#65533;`&#65533;T>5`&#65533;5n&#65533;&#65533;[C&#65533;&#65533;&#65533;&#65533;&#65533;k&#65533;&#65533;$<G&#65533;2%V&#65533;wA&#65533;A&#65533;&#65533;af&#65533;&#65533;&#65533;&#65533;&#65533;&#65533;>&#65533;&#65533;&#65533;&#65533;fq&#65533;R&#65533;P3&#65533;r&#65533;&#348;&#65533;&#65533;>7&#65533;EV&#65533;n/p&#65533;Z&#65533;3&#407;&#65533;&#65533;QK.cv&#65533;&#65533;^&#65533;&#65533;\/&#65533;&#499;RvF&#65533;C&#65533;&#65533;| L&#65533;5&#65533;&#65533;&#65533;&#65533;Y&#65533;&#65533;&#65533;&#65533;&#65533;&#65533;&\a&#65533;&#65533;&#65533;k&#65533;~J &#65533;0P&#65533;A&&#65533;&#65533;&#65533;&#65533;&#65533;V&#65533; &#65533;&#65533;
CS2j&#65533;&#65533;q&#65533;9&#65533;&#594;&#65533;A&#65533;&#65533;(S&#65533;&#65533;&#65533;&#65533;&#65533;&#65533;+5^P&#65533;J&#795;8sj&#65533;&#65533;&#65533;&#65533;&#65533;Zq4&#65533;&#1184;&#65533;Y&#65533;&#65533;)&#65533;&#65533;"&#65533;&#65533;I&#65533;D(@&#65533;={-tl&#65533;&#65533;&#65533;A!&#65533;&#65533;&#65533;&#65533;&#65533;&#65533;&#199;^
6*%0C&#65533;&#65533;nA7&#65533;-&#65533;&#65533;&#44891;^{&#65533;&#65533;&#65533;&#1035;5&#65533;a&#65533;&#65533;6X\aE&#65533;&#65533;9&#531;&#65533;7d&#590612;&#65533;I&#65533;l&#65533;V&#65533;Z&#65533;7T%!=&#65533;&#65533;&#65533;6&#1858;D&#65533;&#65533;&#65533;$&#65533;&#65533;D&#65533;&#65533;h&#65533;W&#65533;&&#65533;&#65533;Y-T&#65533;&#65533;M<Zp&#65533;Vm&#65533;&#65533;d&#65533;v&#65533;&#65533;k+G&#65533;&#65533;v&#65533;8-&#65533;&#65533;&#65533;&#65533;l&#65533;&#65533;m L&#65533;&#65533;&#65533;
&#65533;&#65533;^l&#65533;0&#65533;!b&#65533;56$&#65533;&#65533;&#65533;	i&#65533;&#65533;&#65533;C &#65533;@ /	p&#65533;*&#65533;P&#65533;&#65533;4&#65533;D&#65533;&#65533;B&#65533;&#65533;(&#65533;$R&#65533;&#291;&#65533;&#65533;#6&#65533;&#65533;$&#65533;LbU&#65533;h&#65533;&#65533;&#65533;}&#65533;K(&#65533;&#65533;3|&#65533;@,&#65533;&#65533;eV/3&#65533;b&#65533;$D&#65533;u!`&#65533;-v)&#65533;U^O&#65533;&#65533;\y&#65533;cX&#65533;&#65533;AF<&&#65533;f&#65533;5&#65533;Xe&#65533;eV&#65533;d&#65533;&#65533;`&#65533;&#65533;6
&#65533;&#65533;&#65533;i&#65533;&#65533;&#65533;Z4&#65533;w\&#65533;&#65533;A&#65533;&#65533;isF&#65533;C6>&#65533;&#65533;n&#65533;&#65533;&#65533;p&#65533;&#1894;n&#65533;&#65533;i5&#1297;@]4&#65533;&#65533;&#65533;&#805;&#65533;e
&#65533;&#65533;&#65533;x&#65533;&#65533;rD&#65533;Bd&#65533;5&#65533;Rt&#65533;&#65533;&#65533;&#65533;&#65533;&#65533;tS&#65533;&#65533;bKJR&#65533;&#65533;&#65533;&#65533;&#65533;&#65533;&#65533;P@&#65533;&#65533;,&#65533;&#65533;&#518;6SK3K&#65533;&#65533;&#65533;&#65533;&#65533;&#65533;&#65533;S&#1832;x&#65533;-\u'cX4&#65533;&#65533;Z&#65533;&#65533;JF&#65533;&#65533;&#65533;5lU&#65533;B&#65533;&#65533;]Rn5e]t!9&#21699;m&#65533;&#65533;3&#65533;8&#65533;&#65533;&#65533;&#65533;YY<T&#65533;&#65533;ei&#65533;y&#65533;@&#65533;Tj&#65533;&#65533;v^p&#65533;-W[&#65533;&#65533;a&#65533;A4&#65533;&#1314;]&#65533;&#65533;y&#65533;k&#65533;&#65533;&#65533;j&#65533;VG&#65533;U1&#65533;f&#65533;q6&#65533;u&#65533;&#65533;&#65533;n&#65533;2&#65533;@&#65533;&#65533;RDD&#65533;&#65533;!&#65533;<&#65533;&#65533;G&#65533;&#65533;5&#65533;&#65533;)&#65533;&#65533;&#1345;&#65533;`	R&#65533;=&#65533;&#1155;L0Kl&#65533;	&#65533;=&#65533;P&#1012;l>0b<l&#65533;&#65533;&#65533;E=Yi&#65533;&#65533;3&#65533;:VYh&#65533;%&#65533;&#65533;&#65533;8&#65533;8&#65533;
&#65533;&#65533;&#65533;&#65533;&#65533;V&#65533;X&#65533;&#65533;&#65533;@9&#65533;&#65533;&#65533;V&#65533;`&#65533;&#65533;&#65533;&#65533;&#65533;
&#65533;5l0&#65533;_1&#65533;&#65533;&#65533;&#65533;R&#65533;
=O&#65533;ah(&#65533;n&#65533;M&#65533;w&#65533;j&#65533;&#479;&#65533;uer&#65533;sw&#65533;&#65533;&#65533;p&#65533;{&#65533;(&#65533;6&#65533;&#747;&#65533;&&#65533;&#65533;d&#65533;3&#65533;&#65533;&#65533;&#65533;A&#65533;&#65533;jH,&#65533;*M&#1191;Zs~|&#65533;&#65533;*&#65533;<&#65533;c&#65533;&#65533;xM&#65533;Hn&#65533;&#65533;&#65533;5&#65533;&#65533;&#65533;&#65533;&#65533;&#65533;g&#65533;&#65533;&#65533;&#65533;?zD&#1626;&#364;f&#65533;&#65533;l&#65533;&#65533;&#65533;&#65533;mPkD&#65533;&#65533;&#65533;&#162;&#65533;m&#65533;&#65533;&#65533;x&#65533;V@C8rIx@/&#65533;
y",&#65533;P&#1851;>&#65533;&#65533;h+&#65533;&#65533;&#65533;`&#65533;CX&#65533;Kr&#65533;k&#65533;[.ed@
&#65533;xD	3&#65533;&#65533; Cp&#65533;&#65533;V0&#65533;&#65533; u&#65533;&#65533;&#65533;&#65533;$R&#65533;&#65533;$;Yp0&#65533;&#65533;i&#65533;y&#65533;&#65533;&#65533;jp&#65533;?5C{&#65533;&#65533;A&#994781;&#65533;]j+&#65533;&#65533;^&#65533;p&#65533;&#65533;	{8&#65533;&#65533;qFH&#65533;!&#21535;QJA&#65533;&#65533;8&#65533;&#65533;=&#65533;3D1&&#65533;(@&#65533;H&#65533;P &#65533;XH&#53296;&#65533;\&#65533;&#65533;C&#65533;WWS&#65533;h0&#65533;U4&#65533;&#65533;A&#65533;&#65533;@&#65533;% &#482;G&#65533;&#65533;&#65533;q&#65533;)R <B&#65533;0?&#65533;F&#65533;y4f	&#65533;Xr&#65533;y&#65533;!&#65533;&#22720;&#65533;\D&#65533;&#65533;&#704;&#65533;&#65533;&#65533;&#65533;u&#65533;8+2&1	dp&#860;%hF&#65533;R&#1520;3A)h&#65533;&#985;&#65533;T&#1545;&#65533; &#1603;Q&#65533;&#65533;=uN5% A	>&#65533;9&#65533;&#65533;x&#65533;&#65533;&#65533;`&#65533;&#65533;Zx&#65533;&#65533;&#729;&#65533;&#65533;
&#65533;&#65533;ly=&#65533;&#65533;z&#65533;&#65533;&#65533;+"m!f&#1778;Q&#65533;)&#65533;hO|%,W&#65533;&#65533;!$dR&#65533;
:&#65533;&#65533;&#65533;A&#296;@<&#65533;H5&#65533;2m&#65533;T&#65533;-S&#65533;&#65533;m\&#65533;M"
&&#65533;&#65533;1r&#834;&#65533;&#65533;v6&#65533;&#65533;&#65533;(M.&#65533;&#65533;s&#65533;&#65533;&#65533;&#332;p&#65533;&#65533;&#65533;&#65533;&#65533;_$&#65533;@,&#65533;&#65533;U&#65533;j&#65533;*x#&#65533;&#65533;nQ&#65533;&#65533;(AQ@&#65533;&#65533;&#65533;T&#65533;tibX1&#65533;Q&#65533;!\MY|&#65533;&#65533;""&#65533;e&#65533;&#65533;&#65533;F&#65533;	&#65533;&#65533;~.g0&#684;F7"&#65533;6&#65533;3&#65533;&#65533;6&#65533;&#65533;BA&#65533;&#65533;&#65533;&#65533;fE&#65533;&#65533;H!&#65533;i&#65533;@&#65533;M.&#65533;	@2VqRC&#65533;&#130;X&#65533;&#65533;&#65533;&#1193;a#&#65533;[&#65533;
`&#65533;&#65533;&#65533;&#65533;
&#65533;&#65533;6&#65533; B&#65533;v}&#65533;&#65533;R&#65533;?"@&#65533;,&#65533;&#65533;gUP&#65533;<2&#65533;&#65533;&#65533;%&#65533;>&#65533;&#65533;&#65533;&#65533;&#65533;6k&#65533;Uq&#65533;&#65533;[zaY&#528;&#65533;e	A@&#65533;x&#65533;HQ&#65533;&#65533;>&#65533;&#65533;f%&#65533;%&#65533;&#1478;&#65533;&#65533;&#65533;&#65533;u9@&#65533;@ O&#65533;\&#65533;&#65533;{&#65533;&#65533;\&#65533;X&#65533;8)&#65533;L&#65533;W:&#65533;8&#65533;&#65533;7AQ&#65533;F3&#65533;&#65533;&#65533;&#65533;m&#65533;]&#65533;&#65533;2;&#65533;&#65533;&#65533;3^&#65533;g&#65533;&#65533;&#65533;&#65533;&#65533;lD|D:2&#65533;&p#(&#65533;k&7Y[y&#65533;A&#65533;&#65533;=>|&#65533;b1&#65533;(&#65533;9&#65533;&#65533;&#65533;k&#65533;&#65533;SP%&#65533;fA&#65533;&#65533;`Ik&#65533;b&#65533;&#65533;&#156;&#65533;#Q[&#65533;B&#65533;&#65533;&#433;p9&#65533;(&#22855;Dt&#65533;&#65533;&#65533;[-t&#65533;,b8&#65533;
d
!ER<d&#65533;.&#1986;&#65533;](&#65533;H&#65533;8B8&#65533;-o&#65533;&#65533;&#65533;&#65533;"&#65533;&#65533;&J&#65533;ZuX&#65533;T&#65533;p&#65533;&#65533;0&#65533;dqu&#65533;&#65533;L1Z7&#65533;Y0vH&#65533;iK6&#65533;&#65533;&#65533;&#65533;lD&#65533;kQP&#65533;&#65533;&#964;&#65533;&#65533;"
&#1105;&#65533;61f'R&#65533;Zv&#65533;&#65533;&#65533;&#65533;&#65533;&#65533;&#65533;&#65533;&#65533;&&#65533;&#65533;Y&#65533;t%&#65533;@A)&#65533;}D#:	W~8b&#65533;&#65533;n@&#65533;7&#65533;&#65533;9&#65533;+U&#65533;&#65533;&#65533;&#65533;&#65533;<&#65533;J&#65533;e&#1500;"Xt-&#65533;&#65533;=#&#65533;&#65533;&#65533;&#65533;n3&#65533;&#65533;c&#65533;y&#65533;[8&#65533;#D&#65533;&#65533;&#65533;m<
h&#65533;&#65533;&#65533;&#65533;X&#65533;@b&#65533;&#65533;&#65533;]&#65533;&#65533;Ee&#65533;M&#65533;&#65533;Q&#65533;c&#65533;"EJl&#65533;p&#65533;+Qp&&#65533;[S&#65533;&#65533;c&#65533;&#65533;PX&#65533;O&#65533;&#65533;U/&#65533;;&#65533;p&#65533;-G6&#65533;Y&#65533;Ym&#65533;Xva7&#65533;:&#65533;&#65533;&#65533;&#65533;&#65533;&#65533;n&#65533;&#694;BH&#65533;&#65533;w&#65533;FF&#65533;&#65533;X`|&#65533;&#65533;J&#65533;L $9&#65533;O&#65533;U&#65533;&#65533;V&#65533;&#65533;R&#65533;f!&#65533;&#65533;O&#65533;&#65533;&#65533;H&#65533;&#65533;&#65533;5qj&#65533;&#65533;&#65533;&#65533;&#65533;&#65533;'!
&#257;&#65533;&#65533;xy&#65533;&#65533;"&#65533;6&#65533;&#1119;&#65533;T&#65533;:&#65533;G&#7400;&#65533;xb&#65533;&#1755;Z$&#65533;&#65533;C@&#65533;&#65533;&#65533;&#1727;&#65533;&#65533;&#65533;!&#65533;&#65533;7Q<V)l&#65533;m&#65533;&#65533;k&#65533;&#65533;&#65533;Z&#65533;&#65533;:&#1329;&#65533;&#65533;N&#65533;U&#65533;z&#65533;&#65533;=&#65533;&#1409;&#304;F}&#65533;1&#65533;&#65533;d&#65533;&#65533;&#65533;,&#65533;&#65533;&#65533;&#65533;="C+O,C&#65533;^&#65533;&#65533;i_&#65533;m&#65533;&#65533;r&#65533;&#65533;&#1728;&#65533;b1	&#65533;
&#65533;.&#65533;&#65533;*&#65533;&#65533;3/&#65533;&#65533;&#1520;?@j&#65533;&#65533;&#65533;TQ&#65533;;&#65533;l&#65533;&#65533;&#65533;[&#65533;2&#65533;&#65533;p}&#65533;z&#65533;&#65533;)&#65533;e>&#65533;TJ&#65533;UO&#65533;^!s&#65533;g&#65533;&#65533;{&#65533;!a&#65533;0/&#65533;&#65533;{<W&#65533;&#65533;&#65533;B&#65533;&#65533;&#65533;Z&#65533;b`&#65533;0Z&#1527;
t^&#150;uX'~&#65533;&#65533;0&#65533;GuX&#65533;:&#65533;V&#65533;&#65533;&#65533;r&#65533;:&#65533;&#65533;&#65533;7s&#65533;^&#65533;TA&#65533;&#65533;&#65533;&#65533;&#65533;&#65533;rR\&#65533;H&#65533;2*&#65533;(&#486;`&#65533;H:&#65533;&#65533;-&#65533;&#65533;0(Q
u!&#65533;	`P&#65533;8"&#65533;/&#65533;&#65533;2&&#65533;\1e&#65533;&#65533;gp&#65533;S&#65533;&#65533;:&#65533;PU&#65533;&#65533;5&#65533;a&#65533; "&#65533;]&#65533;&#65533;-1Hzr"0&#65533;"/&#65533;&#65533;H&#65533;(w8&#65533;Rl&#65533;7iCX&#65533;&#65533;@L&#65533;&#65533;&#65533;&#65533;&#65533;:W|7Wj&#65533;Nay&#65533;TG7;H1&#65533;&#65533;0h&#1550;XWu&#65533;&#65533;lHuq(&#65533;&#65533;(&#65533;&#65533;@&#65533;&#65533;`&#65533;&#65533;&#65533;*!*&#65533;&#65533;C&#65533;dJ&#65533;Z&#65533;*&#65533;*&#65533;&#65533;&#65533;&#65533;V&#65533;&#65533;4&#65533;4&#65533;&#65533;X&#65533;A4DS&#65533;&#65533;e&#65533;&#65533;&#65533;@x&#65533;R	&#65533;&#65533;]&#65533;xI&#65533;2&#65533;&#65533;&#65533;&0%&#65533;S&#65533;&#65533;&#65533;?C0SS &#65533;@y&#65533;4&#65533;&#214;&#65533;&#65533;&#65533;T&#65533;)8aFNJIN&#544;&#1506;]&#1792;&#1890;&#65533;&#1906;&#65533;N&#65533;lF&#65533;\	&#65533;4&#65533;C&#65533;D&#65533;`&#65533;&#65533;&#65533;5&#65533;&#469;&#65533;`&#65533;&#65533;Z&#65533;3&#65533;t`}&#65533;&#65533;&#65533;+p&#65533;&#65533;&#454;p&#65533;uO&#65533;}&#65533;8X&#198;+&#65533;W/Q&#65533;&#65533;&#65533;&#65533;4&#65533;&#65533;u&#65533;&#65533;\&#65533;X?S&#65533;b&#65533;&#65533;q&#65533;&#65533;&#1232;&#272;&#65533;&#65533;P&#65533;	V&#65533;I&#65533;(&#65533;C&#65533;$&#65533;&#65533;>&#65533;&#65533;B&#65533;&#65533;	
&#1205;
uP&#65533;&#65533;&#65533;K&#65533;4P&#65533;&#65533;w&#65533;&#65533;&#65533;&#65533;I&#65533;&#65533; 
&#65533;C0&#65533;&#65533;6u&#65533;&#65533;@&#65533;E!I&#65533;&#65533;H)N\&#65533;&#65533;Wn&#65533;&#65533;&#65533;B&#65533;)
&#65533;&#65533;&#65533;&#65533;Pl&#65533;&#65533;/1&#65533;&#65533;4&#65533;Y  &#65533;&#65533;&#65533;U&#65533;q&#65533;D5&#65533;&#65533;&#65533;&#65533;&#65533;`&#65533;A-&#65533;17_&#65533;!&#65533;-r&#65533;e&#65533;&#65533;QDXo&#65533;&#65533;&#65533;&#65533;+}	&#65533;&#65533;'&#65533;8X&#65533;&#65533;H&#65533;&#65533;&#65533;&#65533;4&#65533;&#65533;X&#65533;&#65533;&#65533;&#65533;H4&#65533;B&#65533;&#65533;w&#65533;&#65533;I&#65533;o(&#65533;o(&#65533;i&#65533;$&#65533;&#599;|`e&#65533;&#65533;&#65533;&#65533;&#65533;h&#65533;&#65533;&#65533;&#65533;a&#65533;
PEa( &#65533;z&#65533;&#65533;K&#65533;\&#65533;&#65533;&#65533;&#65533;&#65533;w&#65533;&#65533;&#65533;&#65533;X&#65533;&#65533;&#65533;*']&#65533;aS:)UH&#65533;"(&#65533;&#65533;Q&#65533;&#65533;vfg&#65533;WvVtw&#65533;Nr&#65533;WV&#65533;8"Xj[&#65533;I&#65533;&#65533;y&#65533;&#65533;*&#65533;)&#65533;#&#65533;U&#65533;&#65533;&#65533;&#65533;yCMa&#65533;ws&#65533;&#65533;6&#65533;&#65533;#+P&#65533;&#65533;i&#65533;&#65533;wu&#65533;&#65533;&#65533;&#65533;&#65533;*&#65533;!1l&#65533;&#65533;&#65533;&#65533;8#&#65533;&#65533;&#65533;&#65533;*&#65533;&#65533;&#65533;&#65533;&#65533;y**&#65533;&#65533;&#65533;&#65533;&#65533;&#65533;&&#65533;,J&#65533;&#65533;F&#65533;$Q|&#1976;&#65533;&#65533;9A&#65533;&#65533;&#65533;(&#65533;&#65533;&#65533;(1K&#65533;%!&#65533;&#65533;&#65533;&#65533;w&#65533;&#65533;&#65533;&#65533;&#65533;piS
	w)A&#1808;&#65533;*0p&#65533;&#65533;&#65533;&#65533;&#65533;)'&#65533;C'@&#65533;W&#65533;
&#65533;	q&#65533;&#65533;A&#65533;y&#65533;&#65533;&#65533;&#1181;&#1669;W&#1849;
z&#65533;03l&#65533;9&#65533;&#65533;J&#65533;,:#Qp&#65533;&#65533;pVH&#1256;&#65533;&#65533;&#65533;L&#65533;&#65533;&#65533;IWt&&&#65533;w&#65533;&#65533;&#65533;&#65533;}-&#1760;&#65533;
~4k&#65533;6+&#65533;&#65533;vC&#65533;AX&#38488;h*&#65533;&#41195;&#65533;:&#65533;&#65533;>r&#65533;&#65533;&#65533;z&#65533;&#65533;&#65533;&#65533;&#65533;&#598;&#65533;(l&#65533;&#65533;&#65533;|&#65533; 
Bpw&#65533;&#65533;&#65533;&#65533;w&#1002;&#1114;x&#65533;&#65533;:&#65533;wG&#65533;&#65533;&#65533;&#65533;p&#65533;1&#65533;
AK&#65533;&#65533;&#65533;&#65533; wp&#65533;x&#230;S&#65533;Pl&#65533;&#65533;?&#65533;&#65533;g"p&#65533;&#65533;&#65533;&#65533;?&#65533;H&#65533;&#65533;#W&#65533;0r7&#65533;V&#65533;&#65533;&#65533;&#65533;&#65533; &#359;&#65533;&#65533;K&#65533;&#65533;&#65533;M&#65533;&#65533;&#65533;&#65533;J&#65533;K8I&#65533;$&#65533;j&#65533;&#65533;y&#65533;&#65533;&#65533;\&#65533;:&#65533;&#65533;&#65533;&#65533;b&#65533;&#789;&#65533;&#65533;&&#65533;&#65533;9&#65533;&#65533;&#65533;.&#65533;io8&#65533;&#65533;&#545;&#65533;:&#65533;&#65533;&#1771;&#65533;&#65533;&#65533;&#65533;&#65533;&#65533;&#65533;I&#65533;&#65533;&#725;&#65533;&#65533;s
P
&#65533;&#65533;&#65533;&#65533;&#65533;w*Uj9&#65533;Z&#65533;5!&#65533;l&#65533;&#65533;&#65533;[&#65533;&#65533;&#65533;&#65533;&#65533;S&#65533;m&#65533;@I&#65533;&#65533;&#65533;C @&#65533;&#65533;&#65533;&#20970;*&#65533;&#65533;&#65533;&#65533;&#65533; 6&#65533;a&#65533;&#65533;&#65533;&#65533;&#65533;s7 k&#65533;&#65533;KdT&#65533; &#65533;&#1045;&#65533;&#65533;&#65533;&#1081;j	&#65533;&#158;&#65533;&#65533;&#65533;&#65533;\&#65533;o&#65533;&#65533;8&#65533;&#65533;&#65533;&#65533;&#65533;&#65533;[&#65533;&#65533;&#65533;

&#65533;&#65533;&#65533;*\&#65533;9&#46719;&#65533;&#65533;&#65533;*&#65533;&#65533;:&#65533;&#65533;&#65533;&#65533;&#65533;&#65533;&#65533;&#65533;&#65533;Z&#257;&#65533;B<I&#65533;&#65533;)!P&#65533;
&#650;
!&#65533;pw&#65533;P&#65533;l&#65533;&#65533;9&#65533;&#1033;)&#65533;p:Qo&#65533;Z&#65533;&#65533;&#65533;&#729;&#65533;&#65533;&#65533;&#65533;?fz&#65533;&#65533;8i&#65533;Z?&#65533;&#65533;&#65533;&#65533;&#65533;@&#65533;&#65533;&#65533;&#65533;&#65533;L&#65533;@&#65533;F&#65533;tS&#65533;&#65533;&#65533;[ &#65533;Xy&#65533;&#1785;O*x&#65533;&#44644;&#65533;&#65533;&#65533;&#65533;Q[&#65533;5L&#65533;&#65533;&#65533;&#187;{&#65533;&#65533;&#65533;&#65533;&#65533;z&#65533;&#65533;&#636;&#65533;|&#65533;&#65533;B&#65533;&#65533;.*&#65533;&#65533;L&#65533;&#65533;:&#622;&#65533;&#65533;&#65533;K&#65533;\	s&#65533;&#2297;&#620;1&#65533;F&#65533;&#65533;&#65533;*]&#65533;K&#65533;&#65533;&#65533;U
x&#1803;w&#65533;UX&#65533;&#65533;I&#65533;&#65533;&#65533; &#65533;Kj&#65533;.&#65533;#+&#65533;&#65533;'&#65533;&#65533;e&#65533;|Y&#65533;&#65533;J&#65533;+&#65533;?9@&#65533;&#65533;Ln&#65533;&#65533;`FE7&#65533;L0&#20232;|wx+x&#65533;&#65533;&#65533;&#65533;&#65533;&#65533;&#65533;L&#65533;&#65533;&#65533;&#65533;%&#789;&#65533;&#65533;&#65533;&#65533;&#65533;&#65533;&#65533;|&#65533;K&#65533;&#65533;<&#1039;L&#65533;Nk&#1069;&#65533;&#65533;"&#65533;&#65533;\&#65533;	&#65533;&#65533;
}&#65533;O;&#65533;&#65533;&#65533;&#65533;[&#65533;Uz&#31477;&#65533;0&#1189;&#65533;&#65533;&#65533;&#65533;D&#1681;x&#65533;&#65533;4&#65533;&#65533;&#65533;&#65533;&#65533;&#65533;&#65533;&#65533;&#65533;&#65533;K&#65533;e&#65533;p&#65533;&#65533;&#65533;X&#65533;&#65533;p&#65533;qF}&#65533;&#65533;@/&#65533;p&#65533;&#65533;FX&#65533;-&#65533;@7&#65533;&#65533;&#65533;&#65533;7P&#65533;`&#65533;g&#65533;JM&#65533;7&#65533;&#65533;&#65533;7@&#65533;&#65533;7&#65533;-&#65533;&#65533;p&#65533;@ pm&#65533;Y&#65533;&#65533;\&#65533;&#65533;&#65533;J&#65533;e&#65533;&#65533;}G&#65533;&#1298;m&#65533;&#65533;p&#65533;t}7&#65533;&#65533;z&#65533;? v=&#65533;&#65533;?&#65533;'&#65533;&#1625;&#65533;&#65533;-&#65533;]}$ps&#65533;$P&#65533;?&#65533;!&#65533;pI- &#65533;Q}t=&#65533;G&#65533;-&#65533;7-?p&#65533;&#65533;&#1820;}X&#65533;&#1708;&#65533;&#1382;&#65533;&#1842;&#65533;&#65533;]&#1299;&#65533;!m&#65533;&#65533;^&#65533;R]&#1501;&#65533;z&#65533;&#65533;7&#65533;&#1796;]&#65533;/ &#65533;&#65533;&#65533;&#65533; &#65533;&#65533;&#65533;&#65533;%&#65533;x&#65533;];p&#65533;0&#65533;*&#65533;`&#65533;&#65533;w&#65533;`&#65533;0&#65533;&&#65533;0&#65533;@&#65533;`&#65533;&#65533;&#65533;B&#65533;&#65533;&#65533;=&#65533;0&#65533;P&#65533;&#512;&#65533;0&#65533;`N##@?&#65533;?&#65533;?&#65533;?&#65533;&#65533;&#65533;&#65533;&#65533;(&#65533; &#65533;&#65533;&#65533;P#&#65533;&#65533;<&#65533;&#65533;0$&#65533;&#65533; .&#65533;$&#65533;&#65533;&#65533;&#65533;&#65533;,&#65533;&#65533; N/&#65533;?05&#65533;aP&#65533;V&#65533; >p&#65533;\>&#65533;@y%&#65533;a@&#65533;&#65533;J&#65533;"&#65533;e&&#65533;Q&#65533;&#65533;Q&#65533;2&#65533;&#65533;&#65533;&#65533;?@&#65533;^&#65533;&#65533;p&#65533;x&#65533;&#31969;C&#65533;&#65533;HI~&#65533;!>&#65533;j~&#65533;$.&#65533;tN&#65533;&#65533;`&#65533;x&#65533;&#65533;\.	W&#65533;&#65533;/&#65533;?&#65533;&#65533;5&#65533;&#65533;?@&.&#65533;R&#65533;Z&#65533;&#65533;&#1328;&#65533;L.&#65533;ON&#65533;&#65533;&#65533;&#65533;&#65533;N&#65533;5n&#65533;Y~&#65533;0&#65533;&#65533;&#65533;z&#65533;&#65533;,&#65533;&#65533;Q&#65533;y&#65533;&#65533;&#65533;&#65533;;&#65533;&#65533;x&#65533;&#65533;U,&#65533;P
&#990;&#65533;Q
Yk&#65533;`&#65533;&#65533;&#65533;8&#65533;&#65533;w*P&#65533;&#832;&#65533;0&#65533;&#65533;&#65533;nD&#65533;&#898;0&#65533;&#65533;4&#65533;F&#65533;&#65533;!>&#65533;&#65533;:`&#65533;@&#65533;-&#65533;&#65533;/0	:0&#65533;pg#&#898;/@#)&#65533; &#65533;&#65533;I&#65533;&#65533;&#65533;&#65533;1&#65533;&#65533;&#65533;&#65533;&#65533;[^&#65533;&#65533;&#65533;&#65533;e&#65533;&#65533;"&#65533;!h&#65533;1&#65533;&#65533;&#65533;&#65533;&#65533;+^&#65533;C.&#65533;&#65533;@&#65533;_&#65533;b&#65533;&#65533;C~&#65533;.&#65533;&#65533;&#65533;C>&#65533;j.	&#65533;1&#65533;&#65533;*&#65533;0&#65533;#&#65533;2N&#65533;&#65533;&#65533;z&#65533;C&#65533;#&#65533;&#65533;&#65533;&#65533;:1&#65533;5/0&#11489;&#65533;$n&#65533;~&#65533;R&#65533;&#65533;]&#65533;&#65533;\&#65533;&#65533;#&#65533;Ap]Kp&#65533;x'Q&#65533;&#65533;&#65533;&#65533;']`~&#65533;&#65533;0 &#65533;.&#65533;^&#65533;&#65533;&#65533;&#65533;@&#65533;S0&#65533;#&#65533;&#65533;H&#65533;&#65533;&:XwN&#65533;&#1632;x&#65533;&#65533;&#65533;&#65533;&#65533;&#65533;	:&#65533;&#65533;@&#65533;3&#65533;&#65533;CQ&#65533;Q&#65533; >'&#65533;&#65533;w.&#65533;\&#65533;&#65533;.&#65533;&#65533;?pO&#65533;kNW.
&#65533;?&#65533;$&#65533;\#&#65533;&#65533;)IN&#65533;&#65533;&#65533;&#65533;&#65533;&#65533;?&#65533;&#65533;_&#65533;Y&#65533;_&#65533;&#65533;/&#65533;&#65533;&#65533;X&#65533;@O&#65533;&#65533;_&#65533;g&#65533;&#65533;W>&#65533;>&#65533;5/&#65533;-?&#65533;T&#65533;&#65533;-&#65533;&#39088;&#65533;&#65533;>&#65533;&#65533;o&#65533;&#65533;&#65533;&#65533;?&#65533;&#65533;#&#65533;#&#65533;&#65533;@X0!&#65533;	
d&#65533;B&#65533;&#65533;,8 &#65533;	P&#65533;8&#65533;Bp&#65533;PE&#65533;P &#65533;	tPF&#65533;14h&#65533;a&#65533;PbLJ o&#65533;&#1189;0&#65533;&#65533;m&#65533;RuL2]&#65533;m&#1380;XW&#65533;tV&#65533;&#65533;&#65533;&#65533;&#65533;E&#65533;&#65533;&#65533;d&#858;&#65533;+'&#65533;&#65533;&#1634;&#65533;&#65533;Q-Vz?ZD#&#65533;&#65533;&#65533;qZ&#65533;&#65533;&#65533;(QE&#65533;&#65533;&#65533;&#65533;z&#65533;H&#65533; &#65533;&#65533;D	d/&#1029;1=d/DH"th&#65533;/~&#65533;BH&#65533; c&#65533;&#1037;x!Ic&#65533;%k&#65533;7&#65533;32&#794;E!&#65533;	&#65533;&#65533;&#65533;\G&#65533;Y&#65533;&#65533;a\&#65533;&#65533;&#65533;&#65533;`&#65533;&#1717;%&#65533;&#65533;&#65533;XT4&#508;'&#65533;&#65533;\&#65533;D&#65533;&#65533;&#65533; &#65533;FG&#65533;t&#65533;&#65533;&#65533;&#65533;$&#65533;0&#65533;&#1718;q&#65533;&#65533;&#65533;&#65533;&#65533;j%&#65533;&#65533;&#65533;(&#65533;&#65533;&#65533;8ko&#65533;&#65533;)3&#65533;&#65533;l&#65533;&#65533;p[H&#65533;J&#65533;d&#65533;(t&&#65533;N&#65533;H&#65533;&LL&#65533;>&#65533;&#65533;:&#1088;&#65533;x&#65533;:&#65533;&#65533;t&#65533;&#65533;aA&#65533;*&#65533;&#65533;&#65533;&#65533;&&#65533;&#546;RXj&#65533;#&#65533;,0&#65533;0&#65533;&#65533;
k&#65533;Y&#1771;K/&#65533;s&#65533;:&#65533;L3&#65533;D3M5&#65533;d&#65533;M7&#1988;3N9&#65533;|K&#65533;&#65533;&#65533;N:&#65533;&#65533;&#65533;&#65533;=&#65533;4PA%&#65533;PC=a),E/&#65533;AzX&#65533;&#65533;&#65533;6 +&#65533;&#65533;&#1034;c&#65533;xpt)xP&#65533;&#65533;Z&#1065;&#65533;x&#65533; &#65533;&#65533;&#65533;&#65533;.0`&#65533;#8&#65533;Xa%&#65533;Y	&#65533;u&#65533;=8@&#65533;X&#65533;B&#65533;a&#65533;k&#65533;&#65533;	&(&#65533;m&#65533;&#65533;&#65533;&&#65533;c&#65533;&#65533;%@0&#65533;N&#65533;&#65533;&#65533;&#65533;[`&#65533;&#65533;]x&#65533;! &#65533;a&#65533;&#65533;&#65533;n&#65533;T&#65533;x&#65533;&#65533;&#320;a&#65533;&#65533;e&#65533;kX&#65533;g&#65533;&#65533;v&#65533;&#65533;&#65533;&#65533;&#65533;t&#65533;Xd&#65533;&#567;_&#65533;A&#65533;]t&#65533;	Xfd&#65533;&#65533;#&#65533;&#65533; &0xU&#65533;&#65533;&#65533;&#1186;&#65533;&#65533;&#65533;&#65533;&#65533;[&#65533;=&#65533;.z-&#65533;~&#65533;W&#65533;1a&#65533;!&#65533;&#65533;zo&#65533;&#65533;&#65533;&#65533;&#65533;FZ#&#65533;`" `&#65533;C&#65533;&#65533;&#65533;Z &#65533;&#65533;T&#65533;{V!&#65533;<&#65533;b/&#65533;8d&#65533;&#65533;&#65533;^O&#65533;&#65533;W^&#65533;2&#65533;&#65533;@Q	6&#65533;r&#65533;N&#65533;g/K&#65533;&#65533;&#65533;&#65533;QI%&#65533;WC&#65533;x&#65533;&#65533;g&#65533;a&#65533;X&#65533;&#65533;#&#65533;&#65533;&#65533;&#65533;z&#65533;UX&#65533;&#65533;&#65533;`&#65533;P&#65533;e9@&#65533;&#65533;&#65533;&#65533;a&#65533;
^&#65533;&#65533;&#65533;&#65533;`&#65533; &#65533;&#567;[&#65533;&#65533;&#65533;&#65533;a&#65533;x&#65533; D] @^y&#65533;&#65533;>_&#65533;&#65533;d&#65533;eb&#65533;&#65533;0&#65533;g.&#65533;&#65533;&#65533;&#65533;B&1Jlb#&#65533;4v&#65533;d&#65533;_&#65533;(&#65533;2&#65533;`,&#65533;&#65533;`f&#65533;&#65533;&#65533;&#65533;e%&#65533;&#65533;&#435;&#65533;&#65533;ks&#65533;&#65533;&#65533;p5J&#65533;V&#65533;&#65533;&#65533;&#65533;&#65533;&#65533;-4&#65533;&#65533;U6&#65533;&#65533;&#65533;k_K&#65533;&#65533;&#65533;&#65533;&#65533;&#65533;&#65533;&#65533;l\A&#65533;*P&#65533;&#65533;&#65533;&#65533;@8&#65533;&#65533;l#D&#65533;	0&#65533;&#65533;&&#65533;X`e_ &#65533;#0&#65533;&#65533;)&#65533;&#65533;@K&#65533;d&#65533;^QNO&#65533;&#65533;&#65533;^0&#65533;PA&#65533;&#546;G&#65533;COX&#65533;&#65533;
&#65533;`SS&#65533;G&#65533;&#65533;tA&#65533;&#65533;&#65533;(&#65533;,&#65533;Qb&#65533;&#65533;b&#65533;&#65533;!&#65533;A&#65533;%&#65533;B&#65533;&#65533;&#65533;&#65533;D)Q&#65533;R]x&#65533;+0&#65533;0 a&#65533;E&#65533;T&#65533;&#65533;U&#65533;&#1528;&#65533;*M`&#65533;[`!6&#65533;&#65533;&#65533; &#65533;"&#65533;&#65533;Te&#65533;X&#65533;&#65533;&#65533;&#65533;&#65533;$!&#65533;&#65533;RVSR&#65533;&&#2032;&#65533;MnrS&#65533;&#65533;&#65533;&#65533;5&#65533;	&#65533;q^S&#65533;X*F1&#65533;!&#65533;&#65533;CXg%-&#65533;&#65533;&#65533;,&#65533;<&#65533;&#65533;UB&#857836;&#65533;*&#1782;&#65533;0&#65533;&#65533;&#65533;`a@ a&#65533;&#65533;.&#65533;q0&#65533;&#65533;&#65533;&#65533; 0&#65533;,&#65533;&#65533;&#65533;&#65533;g@#@d&#65533;P$6@G&#65533;,&#65533;K&#65533;&#65533;)&#65533;Xl&#65533;%p&#65533;RT@&#65533;L"&#1188;$3&#65533;&#65533;.&#65533;&#65533;N&#65533;d&#65533;9(W<u	&#65533;&#65533;DK&#65533;T@&#65533;3u1&#65533;YR&#65533;U&#65533;&#65533;&#65533;&#65533;1&#65533;&#65533;&#65533;&#65533;$9&#1654;&#65533;Bs&#65533;&#65533;H&#65533;,&#65533;&#65533;Uk&#65533;&#65533;&#65533;&#65533;(F-t@&#65533;[:&#65533;E&#65533;&#65533;&#65533;&#1327;K&#65533;GE1p&#65533;&#65533;&#65533;`&#65533;\&1&#65533; &#65533;&#65533;&#65533;&#65533;&#65533;L&#65533;4&#65533;JMqjS&#65533;&#65533;4&#65533;8&#729;&#65533;lr&#65533;&#65533;&#65533;')&#65533;&#65533;&#65533;t&#65533;&#65533;&#65533;&#65533;"&#65533;&#65533;a&#65533; ^,&#1576;*X&#65533;&#65533;&#65533;0A`[&#65533;aB&#65533;&#65533;&#65533;.&#65533;&#65533;&#65533;az&#65533;E&#65533;&#65533;-&#65533;u&#65533;a&#65533;&#65533;&#65533;d	Myrr&#65533;!&#65533;&#65533;&#65533;I&#65533;,S&#65533;t&#65533;KQ&#65533;&#65533;j&#1204;	h&#65533;E<&#1174;X&#65533;&#65533;|&#65533;H&#65533;z&#65533;&#65533;&#65533;4]L&#65533;)V*@&#65533;)8&#65533;&#65533;|d&#65533;T@8&#360445;&#65533;&#65533;&#65533;5&#315;`0&#65533;&#65533;&#65533;@`z&#65533;&#65533;&#1363;&#65533;<%y&#65533;k'E&#65533;"&#65533;&#65533;&#65533;&#65533;-&#65533;8L	D&#65533;&#65533;&#555;&#65533;&#65533;&#65533;tn&#65533;&#65533;&#65533;+,L&#65533;@#&#65533;!P&X)&#65533;t&#65533;&#65533;&#65533;k&#65533;)N&#1026;V&#65533;G&#65533;&#65533;&#65533;&#65533;&#65533;YS&#65533;Kg&#65533;&#65533;@o1&#65533;B ^&#65533;&#65533;&#65533;~&#65533;&#65533;[d@&#65533;&#65533;&#65533;eL&#65533;[&#65533;&#65533;/&#65533;C>&#65533;5L&#65533;&#65533;(&#65533;&#65533;&#65533;&#65533;&#65533;&#65533;3H&#65533;C`LV.S&#65533;&#65533;&#65533;F&#65533;?(&#65533;&#65533;B&#65533;od&#65533;&#65533;U<&#65533;&#65533;o&#65533;&#65533;G&#65533;ylI&#65533;&#65533;0G|&#203;&#65533;)&#65533;&#65533;,U&#65533;N&#65533;&#65533;"&#369;(&#65533;5&#65533;&#1163;l&#65533;&#65533;+ &#65533;(&#65533;1Z&#65533;&#1102;&#65533;p@1p&#65533;&#65533;&#1459;&#65533;5&#65533;&#65533;&#65533;7A4@&#65533;d4i!&#65533;RN>&#65533;&#65533;:&#65533;&#65533;&#65533;}{&#65533;&#65533;.5#&#65533;&#65533;V&#65533;R2&#65533;&#820;d &#65533;&#65533;&#65533;$@p&#65533;L&#65533;&#65533;W&#65533;,&#65533;&#65533;&#65533;]yP&#65533;@&#65533;`Mj$&#65533;&#65533;bPOS&#226;]&#65533;7&#65533;&#1664;{&#65533;&#65533;&#65533;<&#65533;?K&#65533;&#65533;&#65533;B&#65533;(&#65533;&#65533;&#65533;&#65533;&#65533;&#65533;&#65533;~ef6&#1026;2{ X&#65533;xq&#65533;&#65533;P}&#65533;&#65533;&#65533;&#65533;q&#65533;c@&#65533;&#65533;H.&#65533;n&#65533;NezY&#65533;&#65533;AG+&#65533;&#65533;&#65533;&#1807;&#65533;3g&#65533;&#65533;&Hjj8&#65533;&#65533;<e!&#65533;^IM&#65533;r!&#65533;Copyright(c) Blingee.com!&#65533;&#65533;&#65533;&#65533;&#65533;H&#65533;&#65533;&#65533;&#65533;.(\&#65533;B&#65533;C)&#65533;J&#65533;H&#65533;&#65533;&#331;3^L@&#65533;&#463; C&#65533;I&#65533;&#65533;&#595;#&#65533;&#65533;&#65533;&#65533;@ ~H&#65533;).
&#65533;&#65533;b &#65533;@&#65533;&#1251;&#1027;(-&#65533;&#65533;&#4451;P&#65533;J&#65533;*p&#65533;&#683;X&#65533;j=is&#65533;J&#65533;&#65533;&#65533;H&#65533;c&#928;&#65533;]x&#65533;&#65533;&&#1399;c&#65533;&#65533;`DPN$&#65533;&#65533;&#65533;&#65533;&#2039;l&#65533;&#546;&#65533;&#65533;7@&#65533;`&#65533;8&#65533;&#65533;7&#65533;&#65533;@&#65533;dq&#65533;&#626; @&#65533;!{B&#65533;&#65533;&#65533;&#65533;&#65533;7nDN&#65533;&#65533;+&#65533;fa&#65533;&#65533;&#65533;&#555;U/`&#65533;&#65533;&#65533; q&#65533;&#65533;0&#65533;(&#65533;"M&#65533;Rs&#65533;&#65533;&#65533;8:&#65533;&#65533;A`&#65533;&#65533;&#65533;&#65533;&#65533;&#65533;I&#65533;&#65533;&#65533;&#65533;b{|&#65533;&#65533;&#65533;e&#65533;i&#65533;&#65533;8b$&#65533;&#65533;?&#65533;%&#65533; N &#65533;! &#65533;@&#65533;&#65533;@F(&#65533;P&#1328;&#65533;`6&#65533;&#65533;68f\&#65533;&#1435;j&#65533;Mf&#65533;e&#65533;&#65533;O&#65533;&#65533;&#65533;&#65533;	&#65533;9&#65533;Ko&#65533;&#65533;&#65533;o3pE&#65533;0"c&#65533;&#65533;&#65533;8'D&#65533;&#65533;&#65533;w&#65533;&#65533;&#65533;&#65533;r`&#65533;sR&#65533;C&#65533;:&#65533;&#65533;&#65533;`&#65533;&#65533;1&#65533;D&#65533;5&#65533;&#65533;GCA&#1587;&#65533;|P&#65533;1&#65533;k`D&#65533;@d&#286;@&#65533;&#65533;[b&#65533;&#65533;&#65533;&#65533;&#65533;O&#65533;&#65533; H&#65533;&#65533;F*&#65533;@&#65533;y&#65533;&#65533;&#65533;K'&#65533;R&#65533;&#65533;&#65533;	i&#65533;.'"x&#869;&#65533;&#65533;4&#65533;i&#65533;&#65533;&#65533;"&#65533;hH&#65533;&#65533;&#65533;&#65533;`&#65533;i&#65533;&#65533;&#65533;	&#65533;&#65533;w! p&#65533;&#65533;&#65533;]&#65533;&#65533;JMy&#65533; &#65533;P&#65533;=&#65533;q&#65533;e{*(R&8&#65533;f-&#65533;D_T&#65533;&#65533;&#65533;&#65533;4F&#65533;a\&#65533;@&#65533;&#65533;@&#65533;&#65533;&#65533;&#65533;&#65533;&#65533;` &#65533;&#65533;&#65533;J&#65533;Xf&#65533;&#65533;&#65533;&#65533;&#65533;UCL46&#65533;x&#65533;&#65533;$ic&#65533;&#1698;&#65533;"&#65533;F&#65533;&#65533;z&#65533;&#65533;&#65533;ke&#65533;&#65533;&#65533;'$&#65533;]&#65533;@&#65533;&#65533;&#65533;k&#65533;%&#65533;&#65533;4q&#65533;s&#65533;&#1378;&#65533;4{p&#65533;&#65533;5F&#65533;&#65533;&#65533;\&#65533;&#65533;N&#65533;iD oN&#65533; X&#65533;&#65533;&#65533;&#65533;N&#65533;7&#65533;&#65533;J&#65533;[f&#1857;0Q&#65533;}x t&#65533;&#65533;&#65533;&#65533;x&#65533;&#65533;&#65533;|&#65533;&#65533;-)nLH&#65533;&#65533;&#65533;&#65533;n&#65533;&#65533;&#65533;&#65533;cR&#65533;W D&#65533;B&#65533;4&#65533;&#65533;&#65533;}&#65533;&#65533;&#65533;"&#65533;&#65533;&#65533;&#65533;&#65533;&#65533;n&#65533;/&#65533;&#65533;&#65533;&#65533;&#65533;&#65533;&#65533;&#65533;K$&#65533;&#65533;I$&#65533;D&#65533;&#65533;&#65533;&#65533;$&#65533;z&#65533;$A&#65533;O&#65533;&#65533;&#65533;#&#65533;&#65533;&#43655;&#65533;&#65533;&#65533;.&#65533;<D&#65533;&#65533;&#65533;m!&#65533;&#65533;w&#65533;&#65533;&#65533;&#65533;&#65533;b&#65533;&#65533;&#65533;&#65533;&#65533;&#65533;
x&#65533;&#65533;o?&#65533;&#65533;O&#65533;&#65533;"&#65533;&#65533;&#65533;&#65533;7&#65533;&#65533;2&#65533;#A&#65533;Ba&#65533;&#65533;[&#65533;P&#65533;!Q&#65533;B&#65533;&#65533;&#65533;g=9A&#65533;&#65533;&#65533;&#65533;A&#65533;v&#65533;&#65533;&#65533;<&#65533;<Z&#65533;xDH&#2180;]x&#65533;&#65533;&#65533;
&#65533;'&#65533;&#65533;aw&#65533;fxB&#65533;.x&#65533;&#65533;\&#65533;&#65533;&#65533;&#65533;	B&#65533;&#65533;x&#65533;&#65533;&#65533;A&#65533;HXFN&#65533;<c&#65533;&#65533;{>&#65533;!-&#65533;`>&#65533;E_&#65533;&#738;&#65533;GE!<(h&#65533;&#65533;&#259;X&#65533;-C(&#65533;c,#&#65533;&#65533;a
&#65533;\&#65533;&#65533;Yj&#65533;{S&#65533;"&#65533;&#65533;&#65533;>&#65533;a&#65533;&#963;^G&#65533;$|&#65533;&#65533;PD)&#65533;&#65533;&#65533;:&#65533;&#65533;&#65533;S]&#65533;H9&#65533;&#65533;&#65533;&#771;&#65533;&#65533;&#65533;&#65533;&#914;.e&#65533;G&#65533;&#65533;&#65533;&#65533;&#65533;P&#65533;&#65533;&#65533;G&#65533;&#65533;&#65533;NyP&#65533;&#65533;2&#65533;&#65533;&#65533;i&#65533;o&#65533;&#65533;&#65533;&#65533;&#65533;&#65533;r&#1826;0&#65533;&#65533;3&#65533;O&#65533;"&#65533;.7&#65533;&#65533;&#65533;&#65533;&#65533;&#65533;&#65533;&#65533;&#65533;7&#1313;	&#65533;h&#65533;&#65533;&#65533;&#65533;;&#65533;&#65533;rX&#65533;"&#65533;&#65533;%&#65533;&#65533;s&#65533;#&#65533;"&#65533;pX&#65533;/&#65533;d,p&#65533;:&#65533;&#65533;M&#65533;&#65533;=9&#65533;&#65533;D&#65533;n&#65533;&#65533;C-UU&#65533;	L&#65533;&#65533;+;g&#65533;&#1333;rFD&#65533;F&#59729;9N`zt&#65533;&#65533;0&#65533;(&#65533;->h B&#65533;&#65533;&#65533;@&#65533; 2&#65533;l&#65533;'&#65533;&#65533;&#1028;&#65533;^&#65533;A&#65533;dGM&#65533;&#65533;y!&#65533;&#65533;yn&#65533;a	&#65533;]<o&#65533;9&#65533;@w&#65533;&#65533;;{&#65533;:uZ&#65533;&#65533;TD&#65533;&#1449;"&#65533;=hV+hTM&#65533;&#65533;&#65533;&#65533;&#65533;.&#65533;p&#65533;@aK(@&#65533;&#1028;$UG&#65533;&#65533;!&#65533;'&#65533;&#65533;!&#65533;&#65533;[&#65533;&#65533;-B&#1098;&#65533;&#65533;A&#65533;(<z&#65533;6&#65533;&#65533;&#65533;&#1119;1f9&#65533;&#65533;&#65533;&#65533;/0&#65533;2&#65533;&#65533;t &#65533;f&#65533;h&#65533;&#65533;&#65533;&#65533;&#65533;&#65533;,]&#65533;&#65533;LH	&#65533;&#65533;i\&#65533;<k&#65533;T&#65533;&#65533;'<K&#65533;w&#65533;r&#65533;y&#65533;-R[
&#65533;fu&#65533;&#65533;&#65533;cO&#65533;&#65533;&#868;&#65533;SF&#65533;gJq&#65533;-&#65533;&#65533;&#65533;D8j&#65533;&#65533;H{&#65533;P|&#728;%&#906;=&#65533;&#65533;&#65533;D&#65533;H&#65533;&#65533;Fn &#65533;&#65533;5&#65533;Qi&#65533;O_O4&#65533;&#65533;xY]&#65533;B&#65533;J &#65533;&#65533;&#65533;&#65533;w&#65533;U&#65533;e&#65533;8&#1554;z6R&#65533;&#65533;&#65533;hoH&#65533;	j&#65533;Mp&#65533;&#65533;&#65533;ZD&#65533;&#1245;?&#65533;pl{&#65533;"(&#65533;&#65533;w`*&#65533;0O}V5u=(q&#65533;&#65533;&#1073;&#65533;&#65533;X&#65533;&#65533;&#1604;&#65533;&#65533;&#65533;3F&#65533;T&#65533;&#65533;&#65533;&#65533;&#65533;&#65533;1&#65533;?U&#65533; -&#65533;&#65533;H &#65533;'&#65533;&#65533;&#163;t&#65533;Bh &#65533;&#65533;d&#65533;H&#65533;&#65533;&#65533;R! &#65533;&#65533;p&#65533;@&#65533;&#65533;&#65533;p&#65533;&#65533;	`&#65533;&#65533;+&#65533;&#65533;&#65533;&#65533;&#65533;&#65533;&#65533;%L!&#65533;8>^mglE&#65533;!	&#65533;\$=&#65533;&#65533;bz&#65533;a&#65533;&#1269;&#65533;p)&#65533;&#65533;&#65533;3&#65533;&<&#65533;0&#65533;&#65533;&#65533;6&#65533;0&#65533;/F&#65533;N &#65533;&#65533;&#65533;&#65533;&#65533;9O=F:y&#65533;C&#65533;]&#65533;<D&#65533;JT&#65533;HD&#65533;Kk&#65533;&#1251;&#65533;&#65533;f&#1280;)c&#65533;r&#65533;"&#65533;-G&#65533;&*&#65533;&#65533;&#65533;&#65533;4&#65533;mYA&#65533;&#65533;&#65533;&#65533;&#65533;&#65533;&#65533;&#65533;&#65533;x\j&#65533;N(3&#65533;&#65533;&#65533;&#65533;`&#65533;[&#65533;&#65533;LmH&#65533;&#65533;&#65533;N&#65533;&#65533;[1&#1833;G&#65533;n&#65533;&#65533;&#65533;t7&#65533;Y&#65533;|&#1102;&#65533;1<%&#65533;&#65533;vSA&#65533;LE&#65533;2&#65533;1&#65533;-&#65533;}"`&#65533;&#65533;*&#65533;&#65533;	&#65533;&#65533;&#65533;W&#65533;a#[&#946;4&#65533;0&#65533;)&#65533;!&#65533;&#65533;&#65533;&#65533;o&#65533;v&#65533;f+&#65533;&#65533;&#65533;2&#65533;&#65533;&#65533;7&#65533;&#1531;&#65533;&#65533;&#65533;&#65533;-&#65533;&#65533;&#65533;&#1542;&#65533;&&#65533;>&u&#65533;&&#65533;#-&#65533;y@&#65533;.(q&#65533;~&#65533;ap&#65533;a&#65533;&#65533;7&#65533;&#65533;&#65533;:&#65533;{&#65533;I&#65533;&#65533;.J&#65533;&#65533;&#65533;&#65533;8xp&#65533;&#65533;&#65533;*&#65533;&#65533;&#65533;&#65533;&#201;&#65533;&#65533;O&#65533;&#65533;H&#65533;<&#65533;+$&#65533;&#1812;-&#65533;&#65533;` o&#65533;,&#65533;8&#65533;&#65533;
D&#65533;S&#65533;&#65533;@&#65533;&#65533;9&#65533;&#65533;&#65533;&#65533;p9Pt.&#65533;&#65533;e&#65533;\&#65533;uy&#65533;&#65533;D&#65533;#g&#1119;n&#65533;y&#65533;[&#65533;&#65533;&#65533;*&#65533;42&#65533;)&#65533;&#65533;"Di&#65533;&#65533;&#65533;u&#65533;j&#65533;&#65533;&#65533;&#65533;&#65533;&#65533;&#1553;`&#65533;&#31966;M&#65533;aNU&#65533;&#65533;!&#65533;"H%&#65533;@&#65533;&#65533;D&#65533;"&#65533;&#65533;&#65533;&#65533;&#65533;bX&#722;&#65533;&#65533;&#65533;9&#49727;1&#65533;&#65533;1&#65533;&#65533;&#65533;&#65533;&#65533;)&#65533;&#65533;]&#65533;izf//~&#65533;`&#65533;u&#65533;4N&#65533;K&#65533;&#65533;&#65533;dU<&#65533;;&#65533;Wh&#65533;&#65533;H&#65533;O}&#65533;9&#65533;&#65533;a&#65533;3bU&#65533;A&#65533;&#65533;{6C&#65533;&#65533;t3&#65533;N&#1908;b&#65533;ti?&#65533;&#65533;Pv&#65533;u[&#65533;hYj.&#65533;&#65533;&#258;&#65533;sV"@?E&#1430;5&#65533;"&#65533;H [&#65533;w&#65533;&#65533;w"x&#65533;Gx&#65533;x&#65533;Wm4&#65533;QH&#65533;~pSl&#65533;5&#65533;&#65533;!f*&#65533;6&#65533;&#65533;q07&#65533;PYz^&#65533;?[q&#65533;XH;&#65533;&#65533;% %&#65533;M&#65533;f]&#65533;v$&#65533;I&#65533;EG&#65533;9&#65533;&#65533;M&#65533;&#65533;&#65533;M&#1221;B&#65533;&#65533;<{$vD5I^et}&#65533;tt=&#65533;dO&#65533;T
&#65533;&#65533;cz&#65533;Gz&#65533;G&#65533;&#65533;G	&#65533;=s&#65533;[@?&#65533;b? &#65533;i&#65533;p&#65533;&#65533;w&#65533;Cx=&#65533;6&#65533;&#65533;~&#65533;&#65533;x&#65533;&#65533;X&#65533;?&#65533;4l&#65533;c&#65533;sa(`&#65533;&#65533;W&#65533;&#65533;` &#65533;&#500;EP&#65533;^VX&#1542;oA&#65533;&#65533;&#65533;&#65533;A&#65533;&#65533;&#65533;&#65533;c&#65533;(&#65533; &#65533;:&#65533;3C&#65533;&#65533;:2<&#65533;&#65533;oE>tUX&#65533;<<&#65533;O&#65533;&#65533;\-&#65533;I&#65533;&#65533;?D&#65533;&#65533;!HV7&#65533;Q0?&#65533;#z&#65533;&#65533;3&#65533;&#65533;"&#65533;j;?&#65533;@*&#65533;,eY&#65533;&#33075;&#65533;FT&#65533;x&#65533;z?&#65533;?CVj&#65533;Q&#65533;!p&#65533;&#65533;H&#65533;-&#65533;HE&#65533;des&#65533;&#65533;fXh&#65533;&#65533;&#65533;a&#65533;xC&#65533;&#65533;&#65533;9&#65533;CJ&#65533;;&#65533;&#65533;99J&#65533;:u%iD&#65533;&#65533;&#65533;9&#65533;&#65533;:&#1491;]&#65533;S&#65533;Q&#65533;r&#65533;W&#65533;3?Bdw^&#65533;&#65533;&#230;/&#65533;?H&#65533;F&#65533;i&#65533;@&#1879;q&#65533;5&#368;&#65533;p&#65533;&#65533;&#65533;&#65533;r^T_c&#65533;pg&#65533;&#65533;&#65533;&#65533;&#65533;6&#65533;|&#65533;&#65533;&#12626;&#65533;&#1164;&#65533;&#65533;&#65533;&#65533;q&#65533;#t&#65533;E;G&#65533;&#65533;&#65533;f:8)i&#65533;&#65533;=)EQ&#65533;&#65533;I&#65533;>&#65533;cIWH&#65533;&#65533;D&#65533;&#65533;H&#1026;&#65533;&#65533;<rGg~&#65533;Y?&#65533;jE&#65533;K&#65533;&#13996;&#65533;
t&#65533;&#65533;e&#65533;Dx&#65533;es&#65533;x&#65533;"%_B@?&#65533;]&#65533;&#65533;SA*&#65533;q&#65533;&#600;&#65533;29"R&#65533;QAKq	f&#65533;&#65533;7K&#65533;C&#65533;&#65533;&#865545;o&#65533;&#65533;A&#65533;&#65533;?&#65533;9&#65533;&#65533;x:&#65533;&#65533;&#1299;G&#65533;<&#65533;c&#65533;&#627;p&#65533;&#65533;&#65533;&#65533;y=&#65533;L&#65533;&#65533;&#65533;&#65533;C&#65533;&#65533;8&#65533;W&#65533;=&#65533;&#65533;jy&#65533;Was&#65533;x&#320;&#65533;&#65533;~&#65533;&#65533;!D&#65533;&#65533;fm&#65533;%@&#65533;j\&#65533;&#65533;q&#65533;&#65533;&#65533;+&#65533;kz&#65533;e&#65533; lW6?&#65533;Yl&#65533;&#65533;&#65533;&#65533;&#65533;&#281;&#65533;&#65533;&#65533;&#65533;&#65533;>t]>&#65533;C&#65533;&#65533;&#275;&#65533;&#65533;A&#65533;8&#65533;&#65533;E&#65533;&#65533;&#65533;&#65533;PF&#282;<@&#65533;&#65533;H &#65533;"@Y&#65533;dL?D&#65533;&#65533;9&#65533;s&#65533;&#65533;F&#65533;0^&#65533;We&#65533;'+ I0wP&#65533;K&#65533;&#65533;G&#65533;/&#65533;X&#65533;aA\&#65533;+&#65533;r&#65533;l&#65533;C&#65533;.&#65533;^Cv?"U&#65533;^&#65533;&#65533;&#65533;5X&#65533;F&#65533;&#65533;&#65533;2K&#65533;H&#65533;&#65533;&#65533;&#65533;D&#65533;&#65533;&#65533;&#65533;&#65533;&#65533;9<U&#65533;E&#65533;<&#65533;tI&#979;&#65533;EJ&#1621;&#65533;'&#65533;&#869;}E&#65533;^&#1616;q&#65533;Zd{~&#1152;q
0&#65533;&#65533;&#65533;&#65533;&#65533;/&#65533;pYXx&#65533;&#65533;&#65533;&#65533;&#65533;QP&#65533;pC>&#1569;&#65533;`=q&#65533;r6&#65533;_}&#65533;&#65533; AS@a(&#65533;^v<&#65533;Td?$'?&#34253;&#65533;)&#65533;&#65533;9&#65533;#&#65533;&#65533;9&#65533;&#65533;&#65533;Ov&#65533;v&#65533;&#65533;Q&#65533; S&#65533;e&#65533;&#65533;&#65533;DpPD&#65533;S;!8:;&#65533;&#65533;=&#43263;&#65533;7Xd&#65533;&#65533;&#65533;&#869;JHpQ&#65533;)J&#65533;j&#65533;&#65533;::0&#65533;A&#65533;/hvx&#65533;&#65533;'M&#65533;s.&#65533;@&#65533;mx&#65533;&#65533;6&#65533;&#65533;X&#65533;0&#65533;>&#65533;&#65533;pg&#65533;!m&#65533; Sn&#65533;eS&#65533;psws&#65533;)9&#65533;z&#65533;&#65533;4Dp&#65533;&#65533;&#65533;:&#65533;>&#65533;&#65533;&#65533;O0XJ&#65533;I&#65533;	@V&#65533;E&#65533;Nt&#65533;&#65533;&#65533;&#65533;`;&#65533;"&#65533;E&#65533;&#676;P&#65533;&#65533;&#499;D]&#65533;&#65533;p=&#65533;&#1602;&#65533;&#65533;&#65533;&#65533;]Pd&#65533;&#65533;&#65533;&#65533;(&#65533; a&#65533;&#65533;&#65533;Z&#65533;`Y&#65533;&#65533;&#65533;&#65533;iQ0G&#267;N@0nf17&#65533;&#65533;&#65533;})mQ51&#65533;s&#65533; m&#65533;uY@&#65533;&#65533;NDE"m&#65533;&#65533;&#65533;&#65533;&#65533;&#65533;G4e&#65533;&#65533;&#65533;&#65533;@&#65533;&#65533;WG<&#65533;&#65533;J&#65533;&#65533;EKp2&#65533;&#155;&#65533;&#65533;A`gIT&#65533;&#65533;	&#65533;2&#65533;&#65533;&#65533;&#65533;J&#65533;Q&#65533;:?h;&#65533;&#65533;3K2&#65533;	&#65533;h&#65533;w &#65533;'&#65533;H&#65533;q	
&#65533;[0&#65533;J
Q&#65533;ea?C@
&#65533;@&#65533;&#65533;&#65533;#&#65533;x&#65533;F&#65533;&#666;{q.&#65533;&#65533; xy&#65533;(W&#65533;&#65533;_@&#65533;@`&#65533;&#65533;@+0&#1610;&#65533;&#65533;:=&#65533;&#1226;&#65533;{&#65533;&#65533;4 +&#65533;SA&#65533;=&#65533;:&#65533;SIM&#65533;&#65533;&#65533;cI&#65533;0%`&#65533;{&#65533;P&#65533;6\Gp&#65533;`&#65533;&#1069;&#65533;	&#65533;&#65533;&#65533;&#65533;8&#65533;&#65533; &#65533;&#65533;&#65533;0&#65533;W&#65533;&#531;BK &#65533;XpF&#65533;W[M&#65533;>&#65533;t}
&#65533;a&#65533;&#65533;]&#65533;E[&#65533; &#65533;&#65533;&#65533;F{&#65533;k9&#65533;x&#65533;k&#65533;P0N&#65533;&#65533;&#65533;:*[&#65533;&#65533;Iw&#65533;Y&#65533;,7&#65533;<&#65533;`Rs4&#65533;&#65533;kY&#65533;>[&#65533;l&#65533;&#65533;[[&#65533;&#65533;:|2&#65533;O&#65533;&#65533;$&#65533;i&#65533;IW&#65533;AX&#65533;J4?c&#65533;&#65533;eU&#65533;&#65533;&#65533;{&#248;|&#65533;YpM &#65533;z&#149;&#65533;I&#65533;0&#65533;8&#65533;&#65533;Gp&#65533; &#65533;?O	&#65533;H&#65533;pWp8p&#65533;&#1500;&#65533;8&#65533;&#65533;P&#65533;3&#65533;&#1760;Jw?+&#65533;M@&#65533;0-I&#65533;kx&#65533;r&#65533;&#65533;u=~"rJ&#65533;*K&#65533;VA&#65533;,&#65533;P99@
&#65533;&#65533;0&#65533;P Y&#65533;&#65533;&#65533;L&#252;&#65533;6|?X&#65533;R&#65533;a&#65533;f&#65533;&#65533;S&#65533;&#65533;0&#65533;6dO&#65533;&#65533;&#65533;&#65533;&#65533;I`&#65533;&#65533;&#65533;&#65533;E&#65533;	&#65533;&#65533;&#65533;&#65533;&#65533;J&#65533;C&#65533;|&#65533;7&#65533;&#65533;8|0*&#65533;9&#65533;=p4\&#65533;&#1692;&#65533;Y&#65533;&#65533;0P
qU&#65533;&#65533;'&#65533;;`W&#65533;PP9&#65533;sP&#65533;;&#65533;&#65533;&#65533;&#65533;A&#65533;e
&#65533;~&#65533; &#65533;E&#65533;&#65533;&#65533;/ `&#65533;1Wz.a
Rv&#65533;KZ&#65533;&#65533;f5&#65533;
`&#65533;1G&#65533;G0P0&#1231;M&#65533;&#65533;&#65533;&#65533;Q&#65533;&#65533;&#65533;8&#65533;;&#65533;&#65533;&#65533;Ng={H&#65533;&#65533;S W`&#65533;K&#1221;p&#65533;5L&#65533;6[&#65533;9}IH&#65533;]]&#235;&#65533;&#65533;5<K&#65533;[ $m&#65533;M=&#65533;&#65533;|&#65533;0;&#65533;&#65533;tD&#65533;&#65533;&#65533;P\P6&#65533;&#65533;-&#65533;&#65533;yp&#65533;&#65533;&#65533;7&#65533;qD&#1425;&#65533;#bw&#65533;V&#65533;!&#65533;e&#65533;&#65533;&#65533;&#65533;l3;&#65533;&#1067;'s&#65533;&#197;&#65533;&#65533;&#1707;&#65533;&#65533;q1&#65533;&#65533;];0C_K&#65533;C:U&#65533;s	&#65533;&#65533;&#507;/&#65533;A&#65533;&#65533;&#65533;)C1F;p>&#65533;&#65533;7&#65533;&#65533;G1@&#1314;&#65533;&#1754;&#65533;&#65533;2^&#65533;&#1784;&#65533;&#65533;&#65533;`&#65533;&#65533;[3&#65533;&#65533;4L&#65533;6&#65533;&#65533;A&#65533;K&#65533;$\3 &#65533;&#65533;&#65533;a&#65533;`&#65533;z&#65533;&#65533;xa?&#65533;'M&#65533;d&#65533;wXh=y&#65533;&#65533;	 $&#65533;&#65533;&#65533;_&#65533;&#440;&#65533;]&#204;&#65533;&#65533;&#65533;5|	&#1048;>D&#65533;&#65533;!&#65533;&#65533;,I`&#65533;&#65533;&#65533;&#65533;&#65533;@!A&#65533;&#65533;&#65533;&#65533;&#65533;&#65533;m&#65533;,&#65533;&#65533;&#65533;&#65533;&#65533;&#65533;&#65533;&#65533;&#65533;&#65533;&#65533;]&#731;FQ&#65533;7n&#65533;&#65533;2Wd&#65533;&#65533;	@&#65533;&#65533;&#65533;P`&#65533;En&#65533;`&#65533;&#65533;x&#65533;&#65533;&#1478;K&#573;&#65533;&#65533;!&#65533;#p#9&#65533;}JfEX`&#65533;&#65533;=%;&#65533;=&#65533;&#65533;&#65533;8\&#65533;=&#65533;)&#65533;&#65533;k>&#65533;jI$~<Q&#65533;~&#65533;, &#65533;&#65533;(&#65533;&#65533;&#65533;&#1755;&#65533;A`&#65533;&#65533;&#65533;&#65533;^&#65533;&#736;&#65533;tu!Y`&#65533;Q&#65533;/&#65533;&#65533;1&#65533;&#65533;&#853;&#65533;&#65533;&#1500;&#65533;&#65533;&#65533;~&#65533;e&#65533;^&#65533;Qs@&#65533;=&#65533;}q&#65533;M&#65533;&#65533;&#65533;ii~&#65533;>t/*7lG&#65533;~&#65533;x&#65533;&#65533;KzX&#65533;&#65533;>&#65533;&#65533;?i&#65533;m&#65533;&#65533;&#65533;&#65533;&#65533;&#65533;&#65533;&#65533;&#65533;Z&#65533;&#65533;&#65533;&#65533;AqC&#65533;&#65533;vO0&#65533;&#65533;&#65533;a&#65533;W&#65533;zn&#65533;t&#65533;&#65533;&#65533;>8 &#65533;0?&#65533;&#65533;&#65533;n[&#65533;&#65533;n&#65533;^&#65533;&#65533;&#65533;G&#65533;&#65533;&#65533;&#65533;&#65533;W&#65533;B&#65533;&#65533;mq&#65533;&#65533;n&#65533;j/&#65533;&#65533;&#65533;&#65533;^&#65533;&#65533;&#1146;&#65533;&#65533;&#65533;!&#65533;&#65533;/&#65533;&#65533;&#65533;f&#65533;&#65533;n&#65533;&#65533;&#65533;PP&#65533;&#65533;&#65533;&#65533;&#65533;N&#205;.&#65533;:4&#65533;&#65533;&#65533;&#65533;&#755;&#65533;;&#65533;]P&#65533;&#65533;&#65533;W&#65533;s&#65533;=2P&#65533;?&#65533;&#65533;&#65533;&#65533;&#65533;S&#65533;&#65533;&#65533;g&#65533;^ &#65533;&#65533;+&#65533;&#65533;4;N&#65533;&#1692;&#65533;X&#1251;&#65533;<1&#65533;8&#65533;&#65533;&#65533;&#65533;,&#65533;
&#65533;&#65533;&#65533;!&#65533;&#1110;&&#65533;P&#65533;@&#65533;&#65533;&#65533;&#65533;&#65533;&#65533;/&#864;&#65533;C&#65533;aX&#65533;7&#65533;&#65533;P&#65533;5&#65533;&#65533;&#65533;Q&#65533;?M&#65533;&#65533;&#65533;$&#65533;&#65533;F&#1020;&#65533;&#65533;&#65533;&#65533;#&#65533;&#65533;&#65533;&#1676;&#65533;>D&#65533;1A&#65533;&#65533;&#65533;8r&#65533;&#65533;&#133;&#65533;p*&#65533;&#65533;&#65533;#&#65533;&#65533;&#65533;&#65533;N&#65533;&#65533;BvD,&#65533;d&#65533;$&#65533;&#65533;&#1058;&#65533;lX&#65533;C8pdq	&#65533;%&#65533;+~&#65533;`&#65533;2&#65533;&#65533;&#65533;,A&&#65533;4&#65533;
&#65533;
&#65533;$&#65533; >&#65533;:Y&#65533;&#65533;!Dq&#65533;&#65533;&#65533;&#65533;j&#65533;B,&#65533;&#65533;
&#65533;&#65533;7e&#1413;!C&#65533;(&#65533;&#65533;&#65533;&#65533;&#65533;&#65533;&#65533;&#65533;&#347;W/&#1956;N&#65533;&#65533;&#21793;&#189;&#65533;F&#65533;&#65533;&#65533;HB&#65533;&#590;&=&#65533;&#65533;q&#65533;&#197;&#65533;&#65533;i&#65533;9i&#1175;/"B&#65533;Q)t$&#65533;&#65533;&#65533;8&#65533;X&#65533; d&#65533;J&#1716;<&#65533;#&#65533;W&#65533;&#65533;&#1339;&#65533;&#65533;S&#541231;&#790;&#65533;&#65533;&#65533;(k&#65533;#?$	M	A&#65533;&#65533;]b!&#65533;#&#65533;&#839;3&#65533;&#65533; (x&#65533;&#65533;&#65533;&#65533;&#65533;&#65533;&#65533;&#65533;&#65533;)&#65533;#^#&#769;&#65533;&#65533;+&#65533;q&#65533;!&#65533;&#65533;&#65533;&#65533;&#65533;>&#65533;&#65533;YH1&#65533;&#65533;"&#65533;(&#65533;r0&#65533;&#65533;@'&#65533;`&#65533;C&#65533;*1D&#65533;&#65533;&#65533;+`&#65533;&#65533;&#65533;&#65533;&#65533;a&#65533;.&#65533;C&#65533;
$I@R&#65533;&#65533;&#65533;&#65533;&#65533;&#65533;&#65533;"&#65533;&#65533;<$r&#65533;&#65533;&#65533;b&#65533;e&#65533;&#65533;2&#712; h&#65533;"S&#65533;a&#65533;'LB&#65533;&#65533; &#65533;&#65533;B&#65533;+&#65533;%&#65533;%,&#65533;&#65533;,&#65533;bRx &#65533;&#65533;	d8&#65533;)&#65533;T3&#65533;&#65533;&#65533;&#65533;
&#65533;&#65533;&#65533;k&#65533;PA&#65533;	:D&#65533;&&#65533;&#65533;e%Vp.&#65533;&#65533;&#1035;C&#65533;
&#65533;
B(&#65533;,&#65533;&#65533;BJ&#65533;QQG&#65533;&#65533;5&#65533;&#65533;&#65533;&#65533;
&#65533;&#32928;&#65533;4&#65533;&#65533;6"f&#65533;&#65533;&#65533;D&#65533;&#65533;r!&#65533;vh`I&#65533;&#65533;&#65533;#	&#65533;b/,:&#65533;&#65533;e&#65533;&#65533;&#65533;&#65533;&#65533; &#65533;)&#65533;&#65533;B&#65533;Ywyb&#65533;+&#65533;|&#65533;&#65533;D&#65533;&#65533;&#65533; &#65533;}&#34821;&#65533;Ib@&#65533;&#65533;&#65533;	&#65533; &#65533;&#197;&#65533;&#65533;&#65533;&#519;X.&#65533;&#65533;,&&#962;&#65533;t`&#65533;&#65533;&#65533;O&#65533;&#65533;D&#65533;r&#65533;|&#65533;(@&#65533;&#65533;a&#65533;G&#65533;&#65533;D,&#65533;&#65533;K&#65533;&#65533;BS(&#65533;&#65533;t"RW^9&#65533;&#65533;N&#65533;&#65533;&#65533;&#65533;&#1163;&#65533;&#65533;E3&#65533;~&#65533;69&#65533;&#65533;2&#65533;&#65533;jNB_h!n:I;<b&#1154;&#65533;I&#65533;C:&#65533;&#65533;&#65533;j&#65533;\@B&#65533; &#65533;&#65533;5&#65533;&#65533;&#65533;&#65533;&#65533;D&#65533;a&&#65533;&#65533;t&#65533;&&#65533;&#1638;&#65533;&#65533;6&#65533;&#65533;M&#65533;&#65533;&#65533;I!D&#65533;|F&#65533;/&#65533;&#65533;&#65533;!Z/&#65533;&#65533;K#@ E&#65533;&#65533;&#65533;&#65533;9&#65533;&#65533;;&#65533;&#65533;$H
&#65533;&b&#65533;&#65533;&#65533;e/x&#65533;	)&#65533;xa(&#65533;&#65533;(c&#65533;s&#65533;C4&#65533;&#65533;#b&#65533;I',P\B	(&#65533;&#65533;y&#65533;&#65533;Lv&#65533;4&#65533;&#65533;,h`&#65533;iEb&#65533; &#65533;v*J?&#65533;'&#65533;m&#65533;&#65533;&#65533;&#65533;|&&#65533;&#65533; `&#1723;)&#65533;&#65533;&#65533;&#65533;$&#65533;`&#65533;&#65533;vD&#65533;&#65533;&#65533;Xv8&#65533;&#65533;|&#65533;=$!$ &#65533;sv(&#65533;	N&#65533;A&#65533;Q&#65533;b&#65533;&#65533;&#65533;&#65533;V@  c&#65533;&#65533;T&#65533;&#65533;!&#65533; @&#65533; &#65533;&#65533;&#65533;|&#65533;+&#65533;A&#24581;,&#65533;&#65533;t&#65533;r&#65533;z&#65533;D&#65533;&#1525;0/]&#65533;F&#65533;&#773;&#65533;&#65533;&#65533;
H&#65533;&#65533;&#65533;&#65533;a	x`*&#65533;&#65533;
&#65533;	v0&#65533;&#65533;&#1066;&#65533; &#65533;Cx&#65533;)/t&#65533;j&#65533;&#65533;&#364;<&#65533;&#65533;&#65533;(h&&#65533;&#65533;&#65533;$*[ <`&#65533;
<@IHD &#65533;&#65533;N	2K&#65533;&#65533;pI&#65533;xb&#65533;&#65533;R&#65533;&#65533;@@&#65533;U&#65533;&#65533;&#65533;B&#65533;&#65533;[&#65533;&#65533;&#65533;l&#65533;X.dB	GG&#65533;&#65533;8&#65533;&#65533;I&#65533;\8&#657;&#65533;&#65533;2&#65533;&#65533;AX&#65533;%g<hv&#29047;qmJ&#65533;&#65533;E&#65533;&#65533;Y2-&#65533;&#65533;_D&#65533;#&#65533;`:3&#65533;x&#65533;&#65533;&#65533;&#65533;&#65533; &#65533;"&#65533;&#65533;&#65533;9y&#65533;&#65533;&#65533;&#65533;@&#65533;&#65533;&#65533;&#65533;1&#65533;&#65533;&#65533;&#536;9d1&#65533;&#65533;\&#65533;T>&#65533;8&#65533;&#65533;&#65533;&#65533;
j&#65533;&#65533;#$Nq)XT&#1519;m&#65533;&#65533;r&#65533;$&#65533;"R&#533;9&#65533;	&#65533;&#65533;&#65533;&#65533;D&#65533;9x&#65533;&#65533;&#65533;Jb!&#65533;@!&#1067;a&#65533;&#65533;&#65533;'Tm4'&#65533;%&#65533;'M&#65533;&#65533;FG&#65533;&#65533;&#65533;.w&#65533;&#65533;&#65533;A&#65533; 	H&#65533;9&#65533;!&#65533;b&#65533;C&#65533;&#545;Fv&#65533;)Q#y^!&#65533;Q&#65533;H&#65533;&#65533;M&#65533;&#65533;aY&#65533;&#376;!d!&#65533;&#65533;&#65533;&#65533;S&#65533;&#65533;o&#65533;a&#65533;&#65533;x&#65533;4&#65533;(&#65533;&#908;&#65533;&#65533;v!&#65533; &#65533;&#65533;~D~*&#65533;2&#65533;A&#65533;i&#65533;&#65533;&#65533;QQ"&#65533;"H&#65533;&#65533;RR&#65533;`&#65533;0AJ&#65533;&#65533;mX&#65533;&#65533;&#65533;&#65533;&#65533;32&#1862;J&#372;*&#579;FZ&#65533;BOr&#65533;b&#65533;&#65533; 1(&#1349;L&#65533;!&#65533;@&#65533;&#65533;\@&#65533;$4@pO&#65533;&#65533;T&#65533;&#65533;=%mJ&#65533;G"&#65533;U;3&#65533;.2P&#65533;&#65533;J&#65533;&#65533;&#65533;&#65533;&#65533;&#65533;x&#65533;&#65533;D&#65533;&#65533;&#65533;&#65533;&#65533;F]eq&#494;09@\&#65533;&#65533;&#65533;&#1500;&#65533;R,&#65533;&#65533;XX2^&#65533;(^r&#65533;>*'{&#65533;_x&#65533;&#65533;9$&#65533;&#65533;&#65533;&#65533;&#65533;R&#65533;&#65533;C&#1881;&#65533;&#65533;&#1056;&#65533;&#65533;
4Hxi&#65533;d/#	v&#65533;&#65533;6&#65533;&#65533;L&#65533;"&#65533;5&#65533;&#65533;@&#65533;&#1475;&#65533;"&#65533;&#65533;&#65533;&#65533; S-&#65533;&#65533;&#65533;\&#65533;s)a&&#65533;&#65533;&#65533;&#65533;l&#65533;&#65533;]&#65533;&#65533;	&#65533;&#65533;X&#65533;&#65533;^&#531;&#65533;&#65533;&#1680; B&#65533;&#65533;Q	&#65533;6y&#65533;{&#65533;,y& eB&#65533;$C&#65533;&#65533;&#36442;&#65533;X/0,"&#65533;(0&#754;4&#65533;&#65533;~9&#65533;f/&#65533;&#65533;.&#65533;&#65533;$&#65533;&#65533;&#65533;&#10107;&#65533;&#65533;j2&#65533;&#65533;&#65533;&#65533;&#65533;&#1556;9&#65533;hG1&#65533;&#65533;&#65533;Y}&#65533;&#65533;0&#65533;T}&#65533;$&#65533;4x&#65533;&#65533; |&#65533;8&#65533;W&#65533;&#65533;x&#65533;&#65533;7&#329;!&#65533;8&#65533;
&#65533;)&#65533;&#65533;k&#460;r-&#65533;&#65533;&#65533;&#65533;&#65533;Y.&#65533;t&#65533;&#65533;U&#65533;l&#65533;&#65533;\&#65533;&#490;&#65533;&#65533; &#65533;:&#65533;&#65533; 	&#65533;&#65533; O&#65533;)&#65533;&#65533;&#65533;&#65533;&#65533;&#65533;,&#65533;2&#65533;6&#65533;uf&#65533;&#65533;&#65533;o~&#65533;;&#65533;0&#65533;&#65533;&#65533;R&#65533;&#632;.&#65533;e&#65533;/<&#65533;&#65533;&#65533;vf&#65533;&#65533;,&#65533;Vi&#65533;F&#65533;&#65533;.<&&#65533;&#65533;Z&#65533;!S&#65533;&#65533;&#555;&#65533;t&#65533;m$&#65533;D&#65533;6&#1985;&#65533;	]&#65533;&#677;O9&#65533;&#65533;&#65533;>D&#65533;&#65533;/T@A&#65533;V&#65533;l]&#1833;j&#65533;P&#65533;,f&#1149;&#65533;	@EA9>&#65533;=&#65533;(&#65533;&#65533;.+&#65533;&#65533;<&#65533;l&#65533;Y&#65533;F&#65533;p&#934;	&#65533;S"&#65533;f&#65533;C&#65533;&#65533;l&#65533;S1'l&#65533;&#65533;&#65533;!&#65533;{.&#65533;(&#65533;!&#65533;2&#65533;&#65533;&&#65533;3&#65533;D&#65533;Z&#65533;R&#65533;&#65533;&#65533;	y&#65533;&#65533; &#65533;R&#65533;A&#65533;&#65533;C&#65533;@J&#65533;&#62639; Dc&#65533;,&#65533;x&#65533;D&#65533;&#65533;&#65533;&#65533;'&#65533;&#863;Yk|d&#65533; U#&#65533;P&#65533;RX^n&#65533;)6&#65533;YH%&#65533;b"&#65533;9Hu&#65533;&#65533;G@8&#65533;T&#65533;.&#65533;&#65533;&#65533;&#65533;v0"&#65533;&#65533;&#149;3&#65533;Ie4pH&#65533;1&#65533;&#65533;`&#65533;zZ!&#65533;{NC&#65533;h&#65533;YVR&#65533;=&#65533;fU&#65533;&#1114;&#65533;)&#65533;&#65533;&#65533;&#65533;X&#65533;<&#65533;&#65533;&#65533;{*&#65533;&#65533;&#65533;s
:!&#65533;ep&#65533;a>&#65533;B&#65533;|(s&#65533;&#65533;ijA&#65533;A&#65533;&#65533;&#65533;D&#65533;&#65533;X&#65533;&#65533;Y&#65533;&#65533;&#65533;Z&#65533;-&#65533;:&#65533;Z9|&#65533;>&#65533;#y&#65533;&#65533;S;`#&#65533;&#65533;[
]&#519;7&#65533;X&#65533;&#65533;&#65533;b y &#65533;&#65533;&#65533;6&#1542;X /&#65533;&#65533;&#65533;&#65533;(&#65533;[<!&#65533;&#65533;Q&#65533;&#65533;2&#65533;&#65533;q&#65533;h;&#65533;&#65533;&#65533;&#65533;3&#65533;&#65533;&#65533;&#65533;&#65533;&#1752;&#65533;&#65533;&#65533;&#65533;$|&#65533;'&#65533;[%&#65533;0&#65533;+&#65533;b`8I#&#65533;&#65533;+&#65533;&#65533;+&#21526;&#65533;&#1772;&#65533;#&#65533;$&#1541;]X&#65533;&#65533;&#65533;C&#65533;0&#65533;&#65533;$P&#65533;&#65533;&#1136;b&#65533;&#65533;k{&#952;&#65533;&#65533;&#65533;B&#65533;&#65533;b&#65533;T5]&#65533;&#65533;Px&#65533;0;D&#65533;&#65533;&#65533;&#65533;<&#65533;)&#65533;%8&#130;X&#65533;C&#65533;9[D&#65533;hR*&#65533;7&#65533;2&#65533;&#65533;&#65533;m&#65533;&#65533;&#65533;pPxr
&#1393;0h&#65533; &#65533;&#65533;(&#65533;@&#65533;&#65533;(&#65533;h&#65533;bX&#65533;&#65533;&#65533;r4&#65533;}&#65533;&#705;Qq&#65533;&#65533;P!;&#65533;&#65533;.%  &#65533;&#65533;&#65533;&#65533;*D&#51337;&#33624;&#65533;&#65533;%&#65533;_&#65533;&#65533;]&#65533;&#65533;a&#65533;&#65533;&#65533;{Qx@&#65533;LH&#65533;gr&#65533;&#65533;&#65533;&#65533;Y(&#65533;`9+R+&#65533;&#65533;2x&#65533;&#65533;BH<2&#1443;&#65533;|&#65533;&#65533;&#65533;D9&#65533;&#65533;&#65533;0&#65533;x &#65533;c&#65533;Z&#65533;&#65533;Z#&#65533;g&#65533;&#65533;&#65533;&#65533;&#65533;8&#65533;<D&#65533;5&#33479;&#65533;PF&#65533;&#65533;
&#65533; &#65533;"]{&#65533;<&#65533;(&#65533;#&#65533;	&#65533;&#65533;&#65533;%@y(&*&#65533;8&#65533;&#65533;&#65533;&#65533;y&#65533;&#65533;b&#1048;&#1169;&#65533;&#65533;&#65533;&#65533;ul&#65533;
SCx&&#65533;%t4&#65533;&#65533;&#465;X&#65533;&#65533;0&#65533;,&#65533;&#65533;DP&#65533;&#65533;&#514;/6;*&#65533;H&#1432;K%&#65533;&&#65533;92&#65533;&#65533;=U&#816;$8a&#65533;pB&#65533;L&#65533;&#65533;&#65533;&#65533;&#65533;&#65533;Yi&#65533;&#65533;&#65533;I&#65533;c&#65533;.&#65533;&#65533;Jr&#65533;Z&#1285;\&#65533;&#65533;>5M&#65533;y0&#65533;&#65533;&#1328;&#65533;&#65533;Z&#65533;E&#65533;#J!L&#65533;]$&#65533;r&#65533;sI&#65533;&#65533;>&#65533;&#65533;&#65533; P,s&#65533;L&#65533;B+d,&#65533;Y&#65533;&#65533;&#65533;&#416;y&#65533;&#65533;	5&#65533;&#65533;&#65533;*&#141;D;&#65533;G&#65533;&#65533;&#65533;&#1665;@ &#65533; `&#65533;&#65533;p'&#65533;&#65533;&#65533;&#65533;F&#65533;&#65533;.&#65533;&#65533;|X&#65533;&#65533;&#65533;Cb&#65533;&#65533;&#65533;&#65533;&#65533;&#65533;[2]A&#65533;&#65533;&#65533;&#65533;]&#65533;Gd&#65533;T;X&#65533;a&#65533;-(&#65533;&#65533;2&#65533;x&#808;C3&#65533;,`AB&#65533;'u&#65533;&#65533;k&#65533; 1&#65533;&#65533;&#65533;&#773;ZTM&#65533;&#65533;&#65533;|XM&#65533;&#773;&#65533;&#65533;&#65533;.&#65533;&#65533;&#65533;&#65533;'&#65533;6&#65533;&#65533;&#65533;.8&#65533;&#65533;&#65533;&#65533;&#65533;\&#65533;!,&#65533;&#65533;&#65533;&#65533;E&#65533;<&#65533;X(&#65533;&#65533;&#65533;p7d&#65533;7k&#65533;&#65533;4*&#65533;&#1723;w{&#65533;8\&#65533;2&#65533;&#65533;&#566;&#65533;&#65533;&#65533;&#65533;&#65533;&#65533;|&#65533;&#65533;&#65533;sTS(2G&#65533;/A&#65533;&#65533;&#65533;&#65533;1&#65533;y&#65533;&#65533;&#65533;0&#65533;&#65533;D&#65533;&#65533;C@&#65533;&#65533;&#65533;&#65533;&#65533;K:@&#65533;&#65533;}&#49986;h&#65533;&#65533;q9&#65533;+&#65533;*&#65533;c&#65533;6&#1930;&#65533;&#65533;&#65533;g&#65533;&#65533;&#65533;Yx1&#1040;$&#65533;&#65533;)&#65533;&#65533;P&#65533;)xF/&#65533;&#65533;Y&#65533;3q&#65533;EZlIx((&#65533;]-&#65533;&#65533;&#65533;X.!&#65533;s &#65533;&#65533;R&#65533;!&#65533;||&#65533;&#65533;-Q&#65533;&#65533;&#65533;&#65533;CR&#65533;&#65533;&#65533;=&#65533;5]L&#65533;&#65533;s&#65533;j&#65533;)&#65533;&#65533;#&#514;Q&#1802;Z&#65533;&#65533;&#65533;'&#1055;&#65533;&#65533;J&#65533;&#65533;C&#65533;&#65533;&#65533;t
|8&#65533;	P&#65533;~&#65533;W&#65533;	&#65533;&#65533;J&#65533;&#65533;H!&#65533;&#65533;&#65533;&#65533;&#65533;&#65533;Y5/<Y&#65533;C&#65533;&#65533;&#65533;&#65533;&#65533;&#65533;&#65533;&#1734;;&#65533;&#65533;`&#65533;&#65533;Q$&#65533;&#65533;R}&#65533;&#65533;A&#65533;[&#65533;0&#65533;&#65533;&#65533;&#65533;W&#65533;cE&#65533;]&#65533;-M&#65533;"`:&#2133;&#65533;a@/&#65533;|&#65533;&#65533;f&#65533;Q;+(&#65533;&#65533;&#65533;U&#13377;m29&#65533;&#65533;&#65533;&#65533;:C&#65533;b&#65533;Uf}&#65533;\@&#65533;q&#65533;VR(R,Q&#65533;\&#65533;x&#65533;p]&#65533;&mR&#65533;
&#65533;&#65533;&#1445;PY&#65533;u3&#65533;&#65533;A H0&#65533;9zE&#65533;B$&#65533;&&#1857;t&#65533;&#1515;&#65533;s&#65533;3&#65533;&#65533;@$H?&#65533;(&#65533;x&#65533;&#65533;[&#65533;
Y5&#65533;b&#65533;-&#65533;"&#65533;_t
&#65533;&#65533;%&#65533;&#65533;AO"P&#65533;&#65533;!9P|&#65533;9&#29907;*&#65533;:&#65533;&#65533;APypL/]&#65533;UZlQ+&#65533;&#65533;'x&#65533;&#65533;$H&#65533;ePA&#65533;&#65533;GE&#65533;?&#65533;&#65533;&#65533;\`&#65533;i&#65533;:x&#65533;&#65533;f=&#65533;&#63104;&#65533;&#65533;Y&#65533;,&#65533;-V&#1542;&#65533;M|&#65533;Y&#65533;&#65533;&#65533;h&#65533;&#65533;!&#65533;I/(R&#65533;&#65533;&#65533;&#65533;XYH&#65533;<X&#65533;&#1350;[&#65533;&#65533;&#65533;&#65533;&#65533;&#1812;&#65533;8&#65533;I(&#65533;8&#65533;&#65533;
&#65533;2&#65533;&#65533;a&#65533;&#892;&#65533;&#65533;&#65533;
&#344;&#65533;-X&#65533;&#65533;&#1035;&#65533;
.&#65533;#{\&#368;&#65533;&#65533;+T&#65533;*G3&#65533;5L&#65533;&#65533;P&#65533;&#65533;0&#65533;B-&#65533;!(&#65533;&#65533;&#65533;'p&#65533;kJ&#65533;&#65533;P[&#65533;c&#65533;&#65533;C^&#65533;U&#368;&#65533;&#65533;&#65533;gx&#65533;X&#65533;&#65533;&#65533;/&#65533;2&#65533;&#65533;&#65533;&#65533;]&#65533;&#65533;(&#65533;&#65533;k&#65533;\&#65533;Oh=jy&#65533;FD&#65533;`&#65533;Y&#65533;30&#65533;\&#65533;}&#1438;&#65533;&#65533;&#65533;&#65533;&#65533;%R&#65533;mVf&#65533;&#65533;`!&#65533;&#65533;%+&#65533;Js&#1790;&#65533;|Y&#65533;&#65533;C/&#65533;&#65533;=&#65533;t&#65533;/U&#65533;0]&#65533;&#65533;&#869;V&#65533;|@&#65533;&#843;1&#65533;&#65533;D&#65533;&#65533;%&#1538;H]&#65533;&#65533;&#65533;0&#65533;E&#65533;Ql&#65533;>&#65533;&#65533;B(6&#65533;&#65533;"&#65533;V&#65533;&#65533;&#65533;&#65533;V$&#65533;&#65533;&#65533;+&#&#65533;$&#65533;x&#65533;&#65533;'&#65533;\)&#901;(y`	N&#65533;&#65533;&#65533;&#65533;Q&#65533;
&#65533;&#65533;&#65533;&#65533;&#1156;&#33285;I&#65533;&#65533;-[i&#65533;.!h(&#65533; &#65533;RX9&#65533;&#65533;z&#65533;&#1130;.s&#65533;`b]&#65533;b!&#65533;&#65533;&#980;&#65533;&#65533;2^&#65533;&#65533;W&#65533;]p&#1413;o^V&#65533;&#1349; &#65533;&#65533;"Q&#65533;&#65533;)0ze<6&#65533;mXR&#65533;W&#65533;:&#65533;&#65533;&#65533;9&#65533;&#65533;$&#65533;&#65533;&#65533;=&#1263;s&#65533;<q&#65533;.&#65533;&#65533;&#65533;&#65533;B&#65533;&#65533;Q&#65533;=&#505;X&#65533;&#65533;&#65533;JN&#65533;v&#65533;i&#65533;
&#65533;&#65533;&#65533;&#1683;&#65533;&#65533;MP6&#65533;&#65533;@&#65533;&#261;&#65533;$*b&#65533;EJEY).b8&#65533;,&#65533;&#65533;&#65533;`&#65533;%c&#65533;&#65533;&#65533;&#65533;y&#65533;&#65533;&#65533;&#65533;lY&#65533;&#1950;&#65533;]&#65533;&#65533;&#65533;]b&#65533;&#65533;&#65533;X&#65533;&#65533;&#65533;&#65533;I&#65533;&#65533;2&#65533;&#65533;"<&#65533;q&#65533;&#65533; &#65533;o&#65533;&#1395;2&#65533;on&#65533;&5&#58563;%X"h&#293;j&#65533;pNY&#65533;)&#65533;&#65533;f&&#65533;&#65533;PFH&#65533;]&#65533;&#65533;&#65533;|&#65533;$&#65533;C&#65533;&#65533;;&#65533;&#65533;<9(7&#65533;M|&#65533; &#65533;&#65533;&#1413;&#65533;&#65533;&#65533;&#65533;bx(&#65533;&#65533;&#65533;+.9&#65533;f&#65533;&#65533;&#65533;&#65533;&#65533;&#65533;&#65533;&#65533;	\&#65533;&#65533;^&#65533;i&#65533;&#65533;|&#65533;f&#65533;Z{&#65533;&#65533;N&#65533;&#65533;&#65533;i&#65533;&#65533;&#1960;&#65533;z&#65533;1/P&#65533;&#65533;&#65533;&#65533;&#65533;.&#65533;&#65533;A&#65533;*]&#65533;&#65533;X&#65533;Q#T&#65533;Z&#65533;;&#65533;I&#65533;>&#65533;&#65533;&#65533;&#65533;&#65533;DP&#65533;$&#512;cnVzf&#65533;p1"&#65533;&#65533;bm&#65533;&#65533;&#65533;X&#65533;o&#65533;P]&#65533;&#65533;&#65533;ofI<%,&#65533;&#65533;&&#65533;&#65533;&#65533;]|#&#65533;&#65533;a&#65533;!7s&#65533;"&#65533;&#65533;&#65533;&#65533;e&#979;H\&#65533;&#65533;&#65533;o&#65533;&#65533;;&#65533;&#65533;^&#65533;&#65533;&#65533;&#65533;&#536;&#65533;v&#65533;&#65533;eVO&#65533;5&#65533;&#65533;&#65533;qF&#58877;&#65533;&#65533;&#65533;&#26179;>&#65533;&#65533;&#65533;P$&#65533;e&#65533;r&#65533;&#65533;&#65533;&#65533;&#65533; .i&#65533;&#65533;,&#65533;:.@'&#65533;0&#65533;
0\&#61192;&#65533;&#65533;&#65533;eC(V&#65533;
&#65533;&#65533;@&#65533;g:&#928;.&#65533;I oo&#65533;&#65533;&#65533;Pb&#65533;	P&#65533;Y&#65533;M&#65533;&#65533;<!QUq/&#65533;UVkp&#65533;b&#65533;&#65533;&#65533;&#65533;c&#65533;&#65533;g&#65533;&#65533;E&#65533;i*&#65533;I`&#65533;o&#65533;&#65533;&#65533;p&#65533;&#65533;&#65533;;z&#65533;*q&#65533;)h&#65533;I(&#65533;ZP&#65533;&#65533;HYp&#65533;yn&#65533;&#65533;&#65533;D&#65533;8&#65533;]=&#65533;&&#1890;AR&#1542;mxpq&#65533;&#65533;N&#65533;&#65533;&#65533;Q&#65533;&#65533;VC&#65533;&#65533;&#65533;AfF&#65533;9b@[&#65533;F&#65533;&#65533;&#65533;&#65533;&#65533;U&#65533;!&#1611;&#65533;QS!&#65533;&#65533;6&#65533;-h%&#65533;*8&#65533;&#65533;&#65533;^<P&#712;f&#65533;&#65533;&#65533;/g&#65533;&#65533;;v9&#65533;&#65533;&#65533;&#65533;XZ&#65533;IU&#65533;&#65533;&#65533;&#65533;&#668;&#65533;&#65533;&#65533;U&#65533;J&#65533;meQ&#65533;&#65533;&#65533;A&#65533;&#65533;Q[&#65533;yX&#65533;&#65533;$0&#65533;Eo&#65533;5[&#65533;&#65533;&#65533;&#65533;'&#65533;D&#65533;(&#65533;Io&#65533;`h&#65533;&#65533;&#65533;\&#65533;&#65533;o^%&#65533;aB&#65533;&#1024;m&#65533;&#65533;&#65533;4&#65533;<&#65533;V&#65533;&#65533;&#65533;-s`lGy&&&#65533;&#65533;HkX&#65533;p&#617;u&#65533;&#65533;!d|"Z&#65533;&#327;w&#65533; &#65533;Mn&#65533;&#65533;
`z&#65533;&#65533;&#65533;&#65533;&#65533;_&#65533;&#65533;&#65533;&#65533;#`i5&#65533;&#65533;Q&#65533;@&#65533;&#65533;&#65533;-&#65533;@&#65533;&#65533; 0&#65533;L&#1424;90Q&#65533;Unw&#65533;&#65533;fV&#1683;z%&#65533;H&#65533;\
&#65533;{&#65533;$&#65533;&#65533;&#65533;$a&#65533;&#65533;Z&#65533;i&#65533;&#65533;(&#65533;&#65533;&#65533;E&#65533;&#65533;R&#65533;>&#65533;M'nUX&#65533;g&#65533;f|&#65533;&#65533;T&#65533;&#65533;&#65533;&#65533;V&#65533;^|@S&#65533;&#65533;&#65533;f&#65533;_}fX&#65533;J&#65533;&#65533;xk&#1455;&#10907;&#65533;&#65533;&#65533;&#65533;&#65533;&#65533;&#65533;&#65533;1%H&#65533;V&#65533;&#65533;3&#65533;&#65533;&#65533;&#65533;&#65533;V0"&#65533;&#65533;&#65533;|&#65533;[&#65533;R]&#65533;l&#65533;&]
p&#65533;:Ul&#65533;p;B&#65533;&#65533;Y&#65533;&#65533;|&#65533;:&#65533;	8&#65533;&#65533;{d&#65533;W&#65533;>&#65533;8&#65533;I&#65533;&#65533;g&#65533;ba&#65533;&#65533;&#65533;&#65533;&#65533;&#65533;&#65533;Y&#65533;{&#65533;&#65533;&#65533;&#65533;\&#65533;&#65533;&#65533; &#65533;9C&#65533;d#F&#779;D'B&#65533;E&#65533;&#65533;&#65533;v&#65533;tM&#65533;81&#2020;b&#65533;&#65533;/J|(uAd(m#>&#65533;2&#65533;&#65533;q)&#65533;&#65533;v&#65533;&#1817;&#65533;&#65533;&#65533;$&#65533;b`&#65533;&#65533;&#65533;N;&#65533;&#65533;&#65533;p&#65533;&#65533;&#65533;&#65533;&#65533;2&#65533;Y&#65533;&#65533;N&#65533;Xe<&#65533;'+&#65533;G!"dN&#65533;V&#65533;b&#65533;'&#12537;^l &#1913;&#65533;@$H&#65533;	&#65533;&&#65533;Y,&#65533;C&#65533;&#65533;&#65533;)@&#65533;&#65533;'S&#65533;&#65533;W&#65533;&#65533;&#65533;Q&#917;O&#65533;,bd
&#65533;D&#65533;@&#65533;&#65533;&#65533;Ey&&#65533;&#65533;	)&#65533;Z&#65533;]K&#65533;&#65533;m[&#65533;&#65533;&#1781;s&#65533; &#65533;JDGq$&#65533;(&#65533;q|\&#65533;&#65533;v&#65533;eJ&#65533;,_S&#65533;n&#65533;:v&#65533;A&#65533;&#65533;&#1597;&#65533;&#65533;mC&#65533;-t(sb!&#65533;G&#315;&#65533;&#65533;&#1572;|C{&#279;o&#65533;!&#65533;&#65533;4=&#65533;&#65533;C&#65533;&#65533;&#65533;J:FK&#65533;&#65533;E]&#65533;&#65533;&#1029;9I&#65533;
&#65533;&#65533;&#65533;I&#65533;&#65533;0&#65533;..t&#65533;D&#65533;&#65533;TY]5[):&#1550;,&#65533;&#65533;&#65533;B&#65533;&#65533;&#65533;T
e&#65533;c)&#1312;&#65533;UU&#65533;aIt&#65533;Q L !;@@&#65533;|
,&#65533;&#65533;P&#65533;9-% &#65533;d&#65533;&#65533;&#65533;&#65533;a]&#65533;&#65533;R.>&#65533;&#1058;9&#65533;A&#65533;&#65533;b*&#65533;F&#65533;i1&#65533;&#65533;&#65533;3&#65533;&#65533;&#65533;&#65533;. &#65533;&#1757;&#65533;	&#65533;&#65533;uL&#65533;'I]rn&#65533;&#65533;&#65533;&#65533;e&#65533;(&#65533;&#65533;Rw&#65533;&#65533;I&#65533;&#65533;@?&#65533;1&#65533;=Qh&#557;&#65533;&#65533;{&#65533;(6}&#65533;s&#65533;&#674;&#65533;\`
&#65533;&#65533;8DL,!&#65533;&#65533;&#65533;&#65533;t&#65533;&#65533;&#65533;&#65533;OUzA&#65533;4&#65533;&#65533;&#65533;j&#65533;a&#65533;7&#787;"3&#65533;&#65533;&#65533;(c&#65533;"[&#65533;J[&#65533;(8&#65533;&#65533;9&#65533;&#65533;"[&#65533;B&#65533;A&#65533;s&#65533;&#1363;',&#1099;&#65533;&#1840;$1t&#65533;&#65533;fe3&#65533;N,&#65533;3&#65533;ROJ&&#65533;&#65533;a2&#65533;&#65533;h&#65533;&#65533;&#65533;&#65533;@&#65533;k&#65533;&#65533;L6]'&#65533;	&#65533;.Gx&#65533;K&#65533;&#65533;&#489;\`&#65533;sp&#65533;@&#65533;$)&#65533;5cW&#65533;&#65533;8&#65533;&#1719;C&#65533;eFL;4P.&#65533;&#65533;&#65533;E&#65533;&#65533;&#1075;G&#65533;&#596;&#65533;&#65533;&#65533; &#65533;[&#65533;&#65533;&#65533;@&#65533;(&#65533;sH&#65533;Tt%&#65533;XA&#65533;&#65533;9J&#65533;&#65533;&#65533;&#65533;T(&#65533;&#65533;4&#65533;&#65533;A)Jz1&#65533;&#65533;NKm&#65533;&#65533;&#65533;3&#65533;L&#65533;&#65533;%&#1268;&#65533;&#65533;SD\&#65533;&#65533;6D&#65533;W&#65533;&#65533;&#65533;)bV&D7&bTU&#65533;&#65533;`2&#65533;&#65533;&#65533;&#65533;&#748;&#65533;&#65533;&#65533;@&#65533;&#65533;&#65533;&#65533;L]sf&#65533;&#65533;&#65533;&#65533;&#65533;&#65533;<&#65533;&#65533;9&#65533;1&#698992;&#65533;&#65533;&#65533;&#65533;'&#65533;&#65533;2&#65533;Is&#65533;&#65533;=&#65533;&#65533;u S&#65533;?&#65533;y%&#65533;%A&#65533;&#65533;&#65533;B<&#65533;&#210;&#65533;&#65533;y&#553;LD&#65533;&#65533;R&#65533;2&#65533;&#364;&#65533;Q&#65533;&#65533;A&#65533;&#65533;I&#65533;&c&#65533;:&#65533;&#65533;}&#65533;&&#65533;&#1049;&#65533;j&#65533;&#65533;[4&#65533;&#65533;@&#65533;&#65533;V&#65533;&#65533;&#65533;&#65533;&#65533;&#65533;&#65533;p&#65533;&#65533;9&#65533;!&#65533;j&#65533;&#65533;p?&#65533;&#65533;&#65533;&#65533;
nZ2&#65533;Nby&#65533;&#65533;&#65533;A]n .&#65533;i
&#65533;N&#65533;a&#65533;D&#65533;&#65533;F&#65533;&#1033;8xb&#65533;&#65533;&#65533;&#576;L&#65533;$&#65533;&#65533;yA9&#65533;@.v&#65533;%&#65533;&#65533;Jh&#65533;T&#65533;&#65533;8Y&#65533;&#65533;&#65533;
&#65533;=&#65533;y{&#65533;\&#65533;&#65533;&#65533;&#65533;C`6&#65533;&#65533;dX&#65533;&#65533;&#65533;&#65533;"&#65533;(&#65533;h&#65533;&#65533;4R5&#65533;2&#65533;&#1708;
&#65533;&#65533;|&#65533;<&#65533;A&#65533;V&#65533;&#65533;u&#65533;3&#65533;G&#65533;&#65533;&#65533;&#965;	&#65533;H@F8&#65533;-^&#65533;H&#65533;Y&#65533;&#65533;&#65533;h&#65533;.X&#65533;~~`8&#65533;&#65533;&#65533;&#65533;%e&#65533;&#65533;&#65533;&#65533;p&#65533;8&#65533;&#65533;&#65533;&#65533;XT`I&#65533;&#65533;&#65533;*&#65533;&#703;&#65533;K&7)@0&#65533;&#65533;r&&#65533;jb&#65533;1&#65533; &#65533;&#65533;n&#65533;&#65533;
&#65533;Wq&#65533;0&#65533;&#65533;n&#65533;E&#65533;&#65533;`&&#65533;&#65533;&#65533;L&#65533;d&#65533;&#65533;&#65533;:&#65533;E<&#295;>	&#65533;@&#65533;&#65533;pes|h&#65533;&#65533;(QH)q]`&#65533;X&#65533;@&#65533;&#65533;"3&#65533;)d#&#65533;4&#65533;&#65533;&#65533;&#65533;i2Z>V5&#65533;&#65533;&#65533;	>6&#578;x&#65533;8&#65533;<&#65533;&#65533;m&#65533;C	&#65533;L&#65533;.&#65533;&#65533;&#65533;D&#65533;r&#65533;S&#65533;&#65533;-Z&#65533;P&#65533;&#65533;&#65533;L&#65533;V&#65533;&u&#65533;YL&#65533;&#65533;g&#65533; &#65533;&#65533;&#1003;"~&#65533;A&#65533;&#65533;W&#835;$N'&#65533;&#65533;&#65533;'`;&#65533;)&#65533;",pa&#65533;|&#65533;(r&#65533;;A$&#65533;0&#65533;sx&#65533;&#65533;&#65533;f&#65533;Z4&#65533; A&#65533;&#65533;&#65533;&#65533;&#65533;J&#2017;&#65533;P&#65533;&#65533;&#65533;X6&#65533;&#65533;^g&#65533;&#65533;&#65533; F&#65533;&#65533;&#65533;&#65533;!&#65533;!&#65533;&#65533;&#65533;Hb"1ADA&#65533;&#65533;AA,dt&#65533;&#65533;c&#1072;&#65533;&#1029;B&#65533;&#65533;5&#212;II&#65533;&#65533;&#65533;	&#65533;QBZ&#65533;QU&#65533;r&#1495;3&#65533;&#65533;&#65533;Z&#65533;&#65533;&#65533; &#65533;&#65533;&#65533; &#65533;]h&#65533;J^&#65533;%&#65533;&#65533;W&#65533;(&#65533;&#65533;t\&#65533;x#B5;!/ &#65533;a&#367;%(&#65533;k6&#65533;&#65533;&#65533;&#65533;I&#65533; B&#65533;L&#65533;&#65533;&#65533;"&#65533;1$&#65533;&#65533;KhFB&#65533;&#65533;C&#65533;0a&#65533;&#65533;&#65533;&#65533;S&#65533;&#966;&#65533;&#65533;&#65533;ic<&#65533;D&#65533;m&#65533;0&#774;&#65533;&#65533;k&#65533;E&#65533;j&#5124;&#65533;*{&#65533;&#65533;Ff&#65533;	&#65533;g%&#65533;&#65533;&#65533;y&#65533;&#65533;&#1736;E:&#65533;&#65533;&#824;&#65533;&#12911;&#65533;&#65533;!P9^N&&#65533;PB&#65533;&#65533;&#65533;r&#65533;5H&#65533;&#65533;.&#65533;ze&#65533;&#65533;q&#65533;i&#65533;F&#2009;\3&#65533;hQ&#65533;&#65533;&#65533;&#65533;^(&#65533;< "&#65533;&#65533;m&#65533;7X&#65533;/D&#65533;DV&2%e&#65533;EB&#65533;&#65533;&#65533;&#65533;&#65533;&#65533;#D&#65533;H&#65533;i-&#696;(`&#65533;PX&#65533;&#65533;&#65533;C&#65533;'C	&#65533;&#65533;EX&#65533;&#65533;:&#65533;&#65533;&#65533;&#65533;D&#65533;X+ Ha&#65533;8&#489;&#65533;&#65533;&#65533;&#65533;<+
&#65533;i&#65533;&#65533;&#65533;-J&#65533;&#65533;&#65533;&#65533; &#65533;2&#65533;l&#65533;q0&#65533;D<&#65533;1&#65533;&#65533;&#65533;jw&#65533;]&#65533;&#65533;Lh&#65533;&#65533;&#65533;MK&#65533;&#508;&#65533;L&#65533;&#65533;5s&#65533;l>&#65533;Lb&#65533;x{&#65533;&#65533;	&#65533;`Asl&#65533;kV&#65533;* &#65533;b&#65533;V&#65533;+&#65533;&#65533;&#65533;&#65533;qz*#DWUl&#65533;&#65533;2&#65533;"&#65533;:&#65533;{n&#65533;&#65533;&#65533;&#65533;E,@P&#65533;@L&#65533;N&#65533;&#65533;&#1027;e&#65533;&#65533;3&#65533;&#65533;m&#65533;,`&#65533;i&#65533;4d"&#65533;m2`&#65533;&#65533;&#65533;k`&#65533;1	\@Z+&#65533;]o&#65533;'&#65533;6&#65533;t&#65533;&&#65533;Ad?&#65533;5&#65533;&#65533;&#1374;&#65533;&#65533;&#65533;'7&#65533;:'&#65533;&#65533;(&#65533;2&#65533;z&#65533;zz&#65533;I&#65533;~0&#65533;cB&#65533;&#65533;P<&#65533;yU&#65533;&#65533;'&#65533;L&#65533;\&#65533;&#65533;&#65533;&#65533;&#65533;e8PcU+&#65533;17z&#65533;U&#65533;&#65533;+@&#65533;&#65533;((&#65533;&#65533;5zD&#65533;&#65533;4&#65533;p6M+&#65533;(F&#65533;&#65533;N&#65533;&#65533;C{	&#65533;&#65533;&#65533;Lp&#65533;&#65533;-&#65533;&#65533;6F8^md&#65533;&#65533;)&#65533;H&#65533;ox&#65533;&#65533;,C&#65533;:&#1407;w&#13874;`&#65533;y&#65533;}&#65533;&#65533;<&#65533;&#65533;bAd0X&#65533;N'K&#65533;&#65533;6	&#65533;dF&#893;`&#65533;0x"aB&#65533;o2 +4&#65533;&#65533;$&#795;&#65533;&#65533;v&#65533;D&#65533;&#65533;&#65533;1&#65533;<&#65533;Ax&#65533;&#65533;&#65533;&#65533;vD&#65533;&#65533;5&#65533;&#65533;&#65533;4&#65533;k&#65533;&#65533;&#65533;&#65533;Y&#65533;L&#65533;&#1722;&#65533;@&#65533;&#65533;&#65533;v$&#141;T	&#65533;&#65533;&#65533;[&#65533;&#65533;&#65533;;&#1125;&#1613;]yS&#65533; &#65533;e&#65533;D\d&#65533;F &#65533;l&#65533;&#65533;4&#65533;&#65533;&#65533;y&#65533;@&#65533;D@&#65533;&#65533;
&#65533;&#65533;h&#65533;L&#65533;@&#65533;&#65533;>y&#65533;&#65533;&#65533;E!&#65533;US&#65533;&#1356;&#65533;\&#65533;4&#65533;K;&#65533;@&#65533;&#65533;E.0Z&#65533;&#65533;R&#65533;&#65533;$&#65533;&#65533;]&#65533;D&#65533;y&#65533;C&#65533;&#185;P&#65533;&#65533;&#65533;0C\1&#65533;!L&#65533;&#65533;4&#65533;&#65533;2<&#65533;@C&#65533;&#65533;&#65533;@"D0&#65533;&#12640;X&#65533;&#65533;&#65533;&#65533;&#65533;|C&#65533;HU&#65533;&#65533;*:^&#65533; &#65533;C>^8&#65533;
&#65533;&#65533;&#65533;/A&#65533;S&#65533;&#65533;&#65533;&#65533;U)&#65533;|&#65533;[	E&#65533;&#65533;&#65533; D&#65533;&#65533;r&#65533;a= &#65533;&#65533;\&#65533;%f!&#65533;&#65533; &#65533;4&#65533;&#65533;L&#65533;L8&#65533;&#65533;@&#65533;&#65533;.&#65533;&#65533;L,B,&#65533;X_&#65533;&#65533;&#65533;&#65533;&#65533;HBr&#65533;1P&#65533;Z&#65533;.&#813;&#65533;G	&#65533;B@>,&#65533;&#65533;ao&#65533;H&#65533;{&#65533;&#65533;@&#65533; &#65533;&#707;,&#65533;.6 v&#65533;&#65533;v&#65533;@"&#65533;&#65533;2$DH&#65533;&#65533;<^/&#65533;W&#65533;<&#65533;C/&#65533;&#65533;X&#65533;*Nbh&#65533;\a&#65533;&#65533;&#65533;K&#65533;&#65533;&&#65533;"D&#65533;&#65533;&#65533;C&#65533;&#65533;&#65533;&#65533;D&#65533;&#65533;Y9&#1357;&#65533;*i&#1944;#&#19275;2&#65533;&#229;]&#65533;&#65533;U&#541;]4&#65533;2&#65533;&#65533;&#65533;e&#65533;&#65533;&#65533;4&#65533;u@&#65533;,&#65533;8*&#65533;&#65533;L&#65533;&#65533;8&#65533;&#65533;&#65533;&#65533;\=H&#65533;&#65533;U&#65533;&#65533;&#611;&#65533;&#65533;&#65533;LH&#65533;&#65533;&#576;^&#65533;M&#2037;&#65533;&#65533;&#65533;&#65533;&#65533;@&#65533;cO&#65533;KU&#65533;&#65533;L&#65533;D&#65533;m&#65533;&#65533;\f&#65533;X&#65533;T&#65533;H/@ &#65533;&#65533;&#65533;&#65533;10B<&#65533;&#1572;*&#65533;&,&#65533;H &#65533;&#1859;*J&#65533;M&#65533;(&#65533;&#65533;8S&#23330;k&#65533;&#65533;$4&#65533;&#65533;$&#65533;&#65533;&#65533;b&#517;L&#65533;&&#65533;1&#65533;2&#65533;&#65533;&#65533;F'y.&#65533;&#65533;&#65533;R&#65533;`&#65533;&#65533;&#65533;[y&#65533;&#65533;&#65533;P&#65533;&#65533;D&#65533;2&#65533;F lL&#65533;&#65533;@t&#65533;&#65533;&#65533;%j&#65533;&#65533;8&#65533;A0!DBx&#65533;:6$&#65533;&#65533;Rh&#65533;&#65533;evtNd&#1895;(&#1673;\E&#65533;_!!<.K&#65533;)&#65533;98&#65533;'N&#65533;&#65533;x2C&#65533;P
6&#65533;&#65533;xB&#65533;\&#65533;6`/&#65533;&#65533;&#65533;&#65533;$&#65533;&#65533;B&#65533;<$&#65533;&#65533;&#65533;&#65533;f&#65533;&#65533;2<p&#65533;\&#65533;&#65533;K&#65533;"0
&#65533;&#65533;B&#65533;&#65533;L&#65533;hk'pB`&#65533;i&#65533;@k&#65533;&#65533;&#65533;h&#65533;=<N"D|&#65533;&#65533;&#65533;&#65533;
&#65533;&#65533;`.:&#65533;&#65533;&#516;8L&#65533;L8e&#65533;&#65533;$&#65533;&#65533;&#65533;&#65533;&#65533;4dd&#580; @&#65533;&#1063;0A&#65533;A&#65533;A&#65533;;&#65533;T&#65533;8&#65533; &#65533;&#65533;Zh&#65533;\E&#65533;b&#65533; h&#65533;V&#65533;NpdkC(PNx&#65533;LxT&#65533;=&UXh&#65533;&#65533;&#65533;&#65533;"&#65533;&#25360;&#65533;&#65533;&#65533;%&#65533;bh&#65533;"&#65533;&#65533;j&#65533;j&#65533;&#65533;&#65533;&#65533;&#65533;2|@(&#65533;&#65533;&#65533;&#65533;*&#65533;.&#65533;&#65533;&#65533;&#65533;&#65533;-&#1928;O&#65533;&#65533;(&#65533;&#65533;&#65533;&#25606;&#65533;&#1045;&#65533;'.&#65533;&#65533;%&#65533;&#65533;&#65533;$&#65533;j+k&#65533;$&#65533;&#65533;F38&#65533;&#65533;&#65533;&#65533;	
&#65533;n^&#65533;&#65533;j&#65533;B&#65533;&#65533;[&#65533;&#65533;@B3T&#65533;&#65533;Dl&#65533;.,&#65533;4&#65533;&#65533;_&#65533;@c&#65533;%&#65533;
&#1050670;g<4@;&#65533;&#65533;`&#65533;&#65533;U^e&#65533;.&#65533;&#65533;Z&#65533;u$&#142;&#65533;&#565;8,&#65533;YZ&#904;&#65533;&#65533;C&#65533;&#65533;,&#65533;&#1347;Fj&#65533;&#65533;&#65533;&#65533;&#65533;&#65533;&#65533;KC:C&#65533;&#65533;k&#65533;&#65533;&#65533;&#65533;&#65533;&#65533;&#65533;&#65533;&#65533;)N&#65533;&#65533;LA&#65533;&#65533;f+@$e&#65533;&#65533;&#65533;=&#65533;&#65533;d-tI&#65533;O&#65533;&#65533;&#65533;&#65533;&#65533;hu&#65533;C$B{L&#65533;&#65533;&#65533;&#65533;j+&#1154;f&#65533;&#173;*&#65533;aL&#65533;&#65533;&#65533;hn>&#65533;&#65533;&#65533;"&#65533;3&#65533;bva'&#65533;z
&#65533;&#65533;2;6&#65533; &#65533;Dn3&#65533;&#65533;E&#65533;A&#65533;T&#65533;0D&#65533;&#65533;6&#65533;&#65533;o&#65533;Z&#65533;xB8&#65533;'P_&#65533;&#65533;,&#65533;lu-&#65533;&#65533;&#259;W^&#65533;U0&#65533;&#65533;dFk&#65533;B&#65533;&#65533;&#65533;_5&#65533;&#65533;&#65533;&#65533;9&#65533;&#65533;&#65533;&#65533;&#65533;/]&#65533;<&#65533;&#65533;LA;&#65533;(N&#65533;&#65533;&#65533;B&#65533;$&#65533;&#65533;&#65533;D&#65533;&#65533;d-&#65533;&#65533;!L&#65533;&#65533;&#65533;$B"$&#65533;&#65533;&#65533;&#65533;\&#65533;D0&#65533;&#65533;Z&#65533;&#65533;r&#65533;0&#65533;&#65533;&#65533;9d&#65533;$&#65533;/,&#65533; &#65533;Xk&#65533;&#65533;&#65533;o&#65533;&#58412;h&#65533;+Y&#65533; &#65533;6&#65533;p&#65533;&#65533;;&#65533;&#65533;&#65533;&#1879;&#65533;X&#65533;@&#65533;A$A4&#65533;t&#65533;L&#65533;<rA&#65533;&#65533;&#65533;g&#65533;#D&#65533;&#65533;NB&#65533;&#65533;R_&#65533;&#65533;p&#65533;&#65533;&#706;&#65533;V&#65533;3&#65533;&#65533;&#65533;&#65533;&#65533;N[&#65533;!h&#65533;&#65533;PG	&#65533;&#65533;&#65533;:PD&#65533;&#65533;2&#65533;JG&#65533;V&#65533;&#65533;&#65533;&#65533;L.$&#65533;&#65533;&#65533;o&#1706;&#65533;Vo&&#65533;9l&#65533;&#65533;&#65533;(&#65533;&#65533;/
$&#65533;'&#65533;&#65533;&#65533;&#65533;2h !&#65533;q&#65533;&#52338;:&#65533;q/&#65533;m&#65533;$&#65533;+&#65533;&#65533;,I&#65533;&#65533;h&#65533;8&#65533;&#65533;~&#65533;4L&#65533;&#65533;&#65533;&#65533;&#65533;&#65533;&#65533;$&#65533;f+1A&#65533;B&#65533;&#65533;&#65533;&#65533;(&#65533;@&#65533;`GT&#65533;#qW=&#65533;C&#65533;&#65533;&#65533;&#65533;@lh&#65533;&#65533;@3&#65533;&#65533;/?&#65533;Yz&#65533;&#65533;&#65533;&#65533;%&#65533;&#65533;&#1665;,&#65533;&#65533;&#65533;,&#65533;&#65533;.&#65533;&#65533;&#65533;P&#65533;	"&#65533;M'&#65533;|&#65533;&#65533;&#65533;&#65533;&#65533;&#65533;&#65533;&#65533;
b&#65533;&#65533;&#65533;_Q&#65533;&#65533;&#65533;1BD&#65533;@&#65533;&#65533;Y&#65533;&#65533;s&#1487;D&#65533;|@/t&#65533;2&#65533;&6h2&#65533;>&#65533;L&#65533;&#65533;9{&#65533;&#65533;&#65533;B(&#65533;@&#65533;LL&#65533;&#65533;&#65533;&#65533;-&#65533;&#65533;}&#65533;<&#65533;Y&#65533;&#65533;&#65533;I&#65533;&#65533;&#65533;&#65533;C&#65533;@&#65533;&#65533;$&#65533;&#65533;&#1278;QG&#65533;&#65533;&#65533;LC&#65533;&#65533;&#65533;+&#65533;&#65533;<&#65533;l&#65533;HBQG4V+o&#1938;P%&#65533;&#1822;'&#65533;&#65533;<Az&#65533;&#65533;&#65533;B<<0&#65533;&#65533;&#65533;&#65533;&&#65533;T&#65533;T&#65533;&#65533;&#65533;l&#65533;&#65533;rVV &#65533;g&#65533;&#65533;&#65533;&#65533;*&#65533;&#65533;B&#65533;@&#65533;&#65533;&#253;&#65533;@&#65533;%?&#65533;:wK&#65533;&#65533;&#65533;&#65533;O0S&#65533;&#65533;x&#65533;&#65533;2DX&#65533;9t&#65533;H&#65533;&#65533;&#65533;&#65533;&#65533;&#65533;&#65533;&#65533;&#65533;!|&#65533;&#65533;=&#65533;&#65533;kp&#65533;l&#65533;&#65533;&#65533;&#65533;2&#65533;@K&#514;`C&#65533;F&#65533;@&#65533;&#65533;D!'%&#65533;&#65533;N(&#256;$&#65533;-&#65533;&#65533;k&#65533;&#65533;9&#65533;&#65533;pG@&#65533;&#65533;&#65533;&#65533;&#65533;$&#65533;&#65533;&#65533;&g&#65533;&#65533;&#65533;a&#65533;&#65533;H&#65533;dm&#65533;"&#65533;)U&#65533;&#65533;&#65533;&#65533;2&#65533;&#65533;F&#65533;&#65533;&#65533;-	_uWA&#65533;&#65533;.&#65533;&#65533;&#65533;`50?&#65533;Lp&#65533;p&#65533;(&#65533;&#65533;X,PO&#65533;.&#65533;2C&#65533;HUE&#65533;&#65533;&#65533;3[&#65533;Y&#65533;&#65533;&#65533;2&#65533;&#65533;&#65533;3F&#65533;b&#65533;&#65533;d&#65533;{8&#65533;&#65533;f'&#65533;T1vI&#65533;&#65533;&#65533;&#65533; 2b/)D&#65533;1X&#65533;,&#65533;&#65533;P&#65533;+ZhA@;&#65533;&#65533;8&#65533;H&#65533;&#1800;,8&#65533;2&#65533;&#65533;&#65533;N&#65533;9,Q&#65533;Y&#65533;D&#65533;&#65533;tz@-&#65533;&#65533;;&#65533;&#65533;yu{7B&#65533;=&#65533;&#65533;4&#65533;-&#130;]C&#65533;&#65533;*u!&#65533;&#65533;-&#65533;&#65533;L&#65533;&#65533;&#65533;&#65533;&&#1038;&#65533;;&#65533;^&#65533;&#65533;v&#65533;B1&#65533;&#65533; @/&#65533;V&#65533;6&#65533;&#65533;Ln3&#65533;7zp@]BIs&#65533;&#65533;&#65533;0&#65533;&#65533;T8A^&#65533;5TD\o4x&#65533;Xy&#65533;&#65533;x&#65533;&#611;&#65533;U1&#65533;]&#65533;=&#65533;&#65533;X# 1&#65533;A|&#65533;H&#65533;E&#65533;)&#65533;N&#65533;&#65533;HHW&#65533;&#65533;j&#65533;&#65533;&#65533;&#65533;#B&#65533;h&#65533;&#65533;&#65533;&#65533;&#65533;D&#35956;&#576;2l&#65533;&#65533;&#921;2&#65533;&#65533;BI&#65533;&#65533;&#65533;&#65533;&#65533;&#566;Fo&#65533;k&#65533;&#65533;&#65533;&#65533;!&#65533;C&#65533;@`N&#65533;&#65533;&#65533;%&#65533;&#65533;&#65533;-&#65533;&#65533;B&#65533;I&#186;Ub&#65533;&#65533;&#65533;&#65533;#&#65533;o&#65533;x;(&#65533;&#65533;
&#65533;
I&#65533;L&#65533;_&#65533;&#65533;&#65533;f&#65533;5}&#65533;&#65533;&#65533;r2&#65533;&#65533;A,/&#65533;&#65533;&#65533;< &#65533;C
&#65533;@	&#65533;@&#65533;&#65533;B&#65533;z3&#65533;@3H&#65533;4t&#65533;j,&#65533;WK&#65533;w&#65533;&#65533;.&#65533;1&#65533;&#65533;2T&#65533;&#65533;&#65533;B[b&#65533;&#65533;kT&#65533;24&#65533;8&#65533;&#65533;^&#843;&#65533;Z&#65533;&#65533;-=jD[&#65533;&#65533;&#65533;1l&#65533;>&#65533;&#65533;&#65533;&#65533;G'&#65533;&#65533;&#65533;+&#65533;e$&#147;@&#22882;F&#65533;&#65533;y&#65533;&#65533;$.L&#65533;$B&#65533;Q;h&#65533;&#65533;E&#65533;&#65533;.$&#65533;&#65533;&#65533;&#65533;j&#65533;&#65533;&#65533;=D,#&#65533;&#65533;*&#65533;M@-d@<&#65533;@&#65533;&#65533;{0&#65533;-&#65533;y&#65533;t&#65533;&#65533;&#65533;oo@&#65533;&#65533;&#65533;&#65533;&#65533;&#65533;&#1027;!@&#65533;&#65533;a\;&#65533;@"@"&#65533;&#65533;&#65533;&#65533;,L&#65533; F&#65533;z&#65533;&#1111;fh'&#65533;&#65533;&#65533;S&#65533;-&#1906;W/&#65533;&#1274;&#65533;&#65533;L&#65533;&&#65533;&#65533;M<&#65533;&#65533;&#391;`>lA&#65533;4&#65533;&#451;&#65533;D.YN&#811;&#65533;&#65533;&#807;2K&#65533;	,&#65533; <:&#65533;&#1212;&#855;&#65533;p@&#65533;W&#65533;NK
jd&#65533;&#65533;&#65533;&#65533;,&#65533;&#65533;m&#65533;D&#65533;&#65533;^&#845;x&#65533;&#65533;SH&#65533;"@x&#65533;&#65533;&#65533;9b&#65533;d&#65533;(p&#65533;<:!F&#65533;&#65533;&#65533;&#65533;B&#65533;&#65533;2'&#65533;&#65533;&#65533;p&#65533;&#133;9&#65533;&#65533;	&#65533;&#65533;&#65533;&#65533;@YH&#65533; &#65533;	l o&#65533;;D&#65533;t&#65533;&#1035;&#65533;h&#65533;&#65533;&#65533;P&#65533;)D&#65533;&#65533;!&#65533;&#65533;&#65533;&#65533;	&#65533;L&#65533;"$&#65533;&#65533;R&#65533;&#65533;$B&#65533;&#65533;+WH^&#65533;&#65533;&#65533;@&#65533;1V[XLl&#65533;p&#65533;	&#65533;&#65533;&#65533;&#65533;&#65533;&#65533;C,&#65533;9&#65533;&#65533;&#65533;XHh&#65533;;&#65533;&#65533;l&#65533;&#65533;D&#65533;'&#65533;ts&#65533;&#65533;&#65533;c	G&#65533;tH:&#65533;&#65533;&#65533;&#65533;K:U&#65533;H&#1792;v<&#1764;&#65533;&#65533;&#65533;	&#1587;G@ RNHp&#65533;&#65533;N&#65533;I&#65533;&#65533;&#65533;&#65533;S&#65533;3&#65533;U&#65533;&#65533;Yf&#65533;}&#65533;&#65533;0Q,,n@&#65533;&1b&#65533;%M&#65533;&#65533;_Ho&#257;n&#65533;`&#65533;
&#65533;&#65533;&#65533;&#65533;^&#65533;0&#65533;&#65533;&#65533;&#65533;&#65533;&#252;H&#65533;)&#65533;&#65533;&#65533;%&#65533;1&#65533; &#65533;&#65533;&#65533;6K\$$&#65533;`&#65533;&#65533;A/I&#65533;9vq!	*&#65533;&#65533;D&#65533;&#65533;&#65533;&#65533;"&#65533;&#65533;&#65533;&#65533;
)&#65533;&#65533;j&#65533;%&#65533;Y"I&#65533;&#1538;+fX(&#65533;Z&#65533;&#65533;&#65533;@@&#65533;&#65533;&#65533;@&#65533;
&#65533;j&#65533;L&#65533;0
&#65533;&#65533;	0&#65533;&#65533;!&#65533;	&#65533;9f&#65533;&#65533;&#65533;TB4&#65533;&#65533;M4&#65533;6(&#65533;&#65533;4<HT&#65533;&#65533; %&#65533;m@&#65533;AiDhT&#65533;r(.(U!)&#65533;`&#65533;r&#65533;&#65533;<&#65533;@A&#65533;&#65533;H&#65533;g&#65533;&#65533;<&#1614;O&#65533;&#65533;n@&#65533;&#65533;&#65533;&#65533;&#65533;&#65533;&#65533;Z&#65533;&#65533;&#65533;1&#65533;c~&#65533;&#65533;z)&#65533;y&#65533;&#65533;&#65533;W&#65533;k&#65533;&#65533;&#65533;&#65533;&#65533;&#65533;x&#65533;!&#65533;&#1718;!$IV&#65533;&#65533;v&#65533;&#65533;&#65533;&#65533;'x&#65533;&#65533;?gx&#65533;&#65533;&#65533;e&#65533;A&#133;}] &#65533;&#65533;&#389;&#65533;&#65533;\	&#65533;&#65533;'&#65533;&#65533;&#65533;&#65533;Fj&#65533;&#65533; &#65533;=&#65533;&#65533;(&#65533;!&#65533;&#65533;&#65533;&#65533;I   ,&#65533;&#65533;,&#65533;&#65533;[&#65533;&#65533;L&#65533;&#65533;),&#53881;{6&#65533;/T&#65533;r&#65533;&#65533;&#65533;A&#65533;&#65533;&#65533;0&#65533;r&#65533;R0)f=`2e&#65533;=&#65533;h&#65533;[C&#65533;&#65533;&#65533;&#65533;&#65533;&#65533;H&#65533;BkeX&#65533;7&#65533;i&#65533;QFy&#65533;Z&#65533;&#1086;&#65533;&#65533;&#65533;X@&#65533;&#65533;>u&#65533;&#65533;F&#65533;.UO&#65533;&#65533;N&#65533;*/"e!&#65533;&#65533;&#65533;&#65533;[&#65533;(\&#65533;&#65533;G&#65533;|M&#65533;&#65533;&#65533;&#65533;&#65533;\&#65533;!X&#65533;.&#65533;&#65533;&#65533;&#1608;&#65533;&#65533;v&#65533;0Hs$&#65533;&#65533;!&#65533;V&#65533;H]&#65533;&#65533;&#65533;&#65533;BN7&#65533;&#321;q&#65533;&#65533;&#65533;sJ&#65533;}1>&#65533;&#65533;h&#65533;&#65533;)&#65533;&#65533;&#65533;Wv&#65533;)Hg&#65533;&#65533;jxaZ&#65533;Q{&#65533;0R&#65533;`&#65533;$8&#65533;=&#65533;,&#65533;&#65533;T&#65533;8X&#65533;&#65533;&#65533;&#65533;H&#65533;&#65533;#&#65533; &#65533;Z&#65533;&#65533;&#65533;&#65533;&#65533;^ RH&#65533;3,&#65533;K9;OT0.&#65533;&#65533;L&#65533;@-40&#65533;D$&#65533;'&#65533;P&#65533;gj@(r&#65533;&#65533;4&#65533;&#65533;&#1590;&#65533;&#65533;-J&#65533;M3"&#65533;&#65533;&#65533;Mk&#65533;&#65533;&#65533;&#65533;&#65533;&#65533;YFFE*&#65533;&#65533;&#65533;i&#65533;w&#65533;&#65533;&#65533;2&#65533;&#65533;&#65533;X &#65533;^8&#65533;&#65533;>&#65533;9&#65533;&#65533;>%1&#65533;,p&#65533;!&#65533;&#65533;&#65533;YY|&#65533;&#65533;"RP&#65533;V`A&#65533;$&#762192;B&#65533;)&#65533;B~7&#65533;fj&#65533;&#1537;p!&#65533;:
&#65533;&#65533;&#65533;&#65533;&#65533;&#65533;C&#65533;&#65533;+&#65533;p&#65533;#&#65533;&#65533;&#65533;-&#65533;&#65533;&#65533;&#65533;0&#65533;-&#65533;a&#65533;O&#65533;`+&#65533;hJX^ &#65533;=x&#65533;c&#65533;J&#65533;&#65533;&#65533;=&#65533;Ub&#65533;[&#65533;R&#65533; `:XK&#804;4t	#&#65533;Wj&#65533;EmCB#&#65533;(&#65533;^TA&#65533;&#151;&#65533;T&#65533;&#65533;|&#65533;k&#65533;.x&#65533;&#65533;#9&#65533;hHx&#65533;-&#65533;7&#65533;YT&#65533;&#65533;&#243;&#1136;&#65533;RG&#65533;8&#65533;;&#65533;-	&#65533;&#65533;tH&#65533;T&#65533;&#65533;;E&#65533;&#65533;@
 &#65533;0N&#65533;Y
&#65533;,`&#65533;3&#65533;"%&#65533;&#65533;@&#65533;S&#65533;&#65533;t&#65533;p&#65533;&#65533;c&#65533;8&#65533;&#65533;M&#65533;&#65533;j&#65533;G\&#65533;&#65533; &#65533;!y&#65533;&#65533;&#65533;	&#633;&#65533;	&#65533;&#65533;&#65533;B&#65533;X&#65533;;&#65533;HG!$&#65533;&#65533;-$H:Z&#65533;Bh&#65533;0MBcKHBA&#65533;c&#65533;	&#65533;WE&#65533;&#65533;e&#65533;&#65533;&#65533;%&#65533; `}RZK&#65533;&#65533;&#65533;
d!&#65533;\v&#65533;&#65533;&#65533;&#65533;#@&#65533;jQ&#65533;&#65533;V &#65533;&#65533;&C&#65533;&#65533;&#65533;&#65533;!Y&#65533;@3g:&#65533;U`&#65533;/&#65533;&#65533;?&#65533;&#65533;B&#65533;A&#65533;b&#65533;)&#65533;BN#(&#65533;>&#325;,&#65533;F&#65533;@&#1036;&#65533; gh&#65533;jx&#65533;&#65533;	P&#1767;&#65533;&#65533;&#65533;&#65533;j&#65533;wK&#65533;&#65533;&#65533;&#65533;*x&#65533;&#65533;&#65533;,&#65533;&#65533;&#65533;@&#65533;	,&#65533;&#65533;&#65533;'q&#65533;&#65533;~&#65533;A0&#65533;G&#65533;(PF&#65533;&
86&#65533;&#65533;I&#65533;&#65533;&#832;v	&#65533;&#65533;N7&#65533;1&#65533;&#65533;&#65533; &#65533;&#65533;&#65533;&#65533;@&#65533;&#65533;(&#65533;&#65533;cG&#65533;&#65533;O;r&#65533;&#65533;&#65533;&#1712;&#65533;Fb&#1167;a&#65533;cC /8$	T
d/+&#730;&#65533;&#65533;&#850;m&#65533;&#65533;3x&#65533;&#65533;&#65533;?&#65533;&#65533;B\&#65533;i&#65533;5&#65533;@20&#65533;&#65533;!&#65533;\&#65533;D&#65533;&#65533;&#65533;
D&#65533;&#65533;!H+&#65533;&#65533;&#65533;)g&#65533;z&#65533;h&#65533;&#65533;.@&#65533;&#65533;&#65533;P&#65533;&#65533;@Zxt`&#65533;&#65533;&#65533;&#65533;&#65533;&#65533;&#65533;3`&#65533;&#65533;|S[&#65533;:3S&#65533;=A&#65533;&#65533;&#65533;(T@&#65533;@&#65533;&#65533;&#65533;&#65533;&#65533;&#65533;5&#65533;[H&#65533;&#65533;&#65533;&#65533;\&#65533;&#65533;&#65533;s&#65533;2&#65533;&#65533;4&#65533;:O$&#65533;q&#65533;	
1&#65533;&#65533;BkD&#65533;&#65533;&#65533; z&#65533;ij&#65533;9-1IT&#65533;&#65533;t1`&#65533;&#65533;&#65533;T0,j&#154;&#65533;&#17676;IF&#65533;(&#65533;U6IZ&#65533;&#65533;a&#65533;&#372;&#65533;K&#65533;&#65533;{A&#65533;8|J&#65533;&#65533;&#65533;3&#65533;@&#65533;&#65533;&#65533;&#691;``&#65533;0&#65533;&#65533;&#65533;&#65533;sH	&#65533;&#65533;&#65533;&#65533;&#65533;&#65533;@&#65533;&#65533;X&#65533;@4&#34883;k&#65533;l}&#65533;ktzHbH&#65533;&#1537;&#65533;&#65533;&#65533;!4@P&#65533;j
&#65533;N&#65533;&#65533;&#65533;m,&#331;&#65533;&#65533;&#65533;#&#1736; W&#65533;1&#65533;&#65533;#&#65533;&#65533;R&#65533;2 &#65533;5o!&#65533;K&#65533;&#65533;4&#65533;<&#65533;rF&#65533;&#65533;.&#65533;&#65533;&#65533;&#65533;Yvh&#926;&#65533;&#65533;/&#65533;w&#65533;ZD&#65533;eDDB&#65533;&#65533;&#65533;dp&#65533;$@&#65533;&#65533;&#65533;&#65533;9&#65533;f&#1898;&#65533;&#65533;V8~&#65533;i0&#65533;&#65533;&#65533;&#65533;cCF=&#65533;m&#65533;$#&#65533;&#65533;&#129;`]&#65533;s&#65533;&#65533;A&#65533;&#65533;"&#65533;FO }@&#65533;&#65533;&#65533;&#65533;&#65533;&#65533;(&#65533;&#65533;W7&#65533;:T&#65533;
d4&#65533;&#65533;@vq&#65533;&#65533;]&#65533;)A&#65533;&#65533;&#65533;RPB&#65533;+&#65533;01&#65533;&#65533;&#65533;$/|&#65533;&#65533;&#65533;K&#65533;&#65533;&#65533;&#65533;&#65533;&#65533;	e^P|&#65533;}&#65533;&#65533;&#65533;K&#65533;k/u&#65533;&#65533;&#65533;&#65533;&#65533;h}$&#65533;&#65533;E E&#65533;^3&#65533;P&#65533;L&#65533;&#65533;&#65533;&#65533;&#65533;&#65533;}&#65533;%&#65533;&#932;&#65533;q&#65533;&#65533;%&#65533;^&#65533;r&#65533;&#65533;5I&#65533;08&#65533;(&#65533;&#65533;7&#65533;&#65533;&#65533;&#65533;1&#65533;s	&#65533;`&#65533;&#65533;jG&#1037;&#65533;&#65533;&#65533;&#65533;&#65533;&#65533;q4&#515;q&#65533;'&#65533;&#65533;&#65533;~&#65533;w&#65533;O]&#65533;.t&#65533;&#65533;&#65533;&#65533;!(&#65533;&#458;<&#65533;&#65533;&#65533;!>B[&#65533;&#65533;P
{BZ&#65533;56&#65533;2&#65533;&#65533;&#65533;(&#65533;b&#65533;&#65533;&#65533;v&#65533;&#65533;v)&#65533;0&#65533;&#65533;	&#65533;`&#65533; 	&#65533; &#65533;p$>&#65533;a&#65533;v&#65533;&#65533;,l	&#65533;O&#65533;
@c@&#65533;&#65533;&#65533;&#65533;J f&#65533;&#65533;f&#65533;|x&#65533;&#65533;<&#65533;&#650;R&}T&#65533;&#65533;&#65533;&#929;&#508;&#65533;&#65533;&#65533;-"&#65533;h&#65533;&#65533;&#65533;b*`e&#65533;j-&#65533;&#65533;&#2032;&#65533;&#1852;&#65533;&#65533;"@ b v&#65533;&#65533;&#65533;&#65533;&#65533;&#65533;!&#65533;Kb&#65533;G&#65533;`&#65533;!&#65533;l!&#65533;!h2N&#65533;+&#65533;T&#65533;'&#65533;a&#854;&#65533;tM&#65533;&#65533;
d@&#65533;e&#65533;`&#65533;J&#65533;&#65533;&#65533;&g&#65533;&#65533;J1&#65533;&#65533;`T1r&#65533;&#65533;&#65533;L	d&#65533;&#1002;@&#65533;&#65533;&#65533;Z&#65533;&#65533;&#65533;&#65533;M&#65533;@&#65533;&#65533;@.&#65533;'~bV.&#65533;4&#65533;4FbD&#65533;8&#65533;?&#65533;v|&#65533;&#65533;]F&#65533;3&#65533;D"$X&#65533;0&#65533;ARk("RMF&#65533;z!&#65533;\&#65533;&#65533;&#65533;&#65533;`&#65533;E&#65533;a	R&#65533;y&#65533;E"o#&#64018;&#65533;a(&#65533;a&#65533;c2&#65533;+b`c4Fd&#65533;j&#65533;&#65533;&#65533; &#65533;>&#65533;	&#65533;-&#65533;&#65533;T&#65533;&#65533;&#65533;&#65533;d	&#65533;P&#65533;vo-&#65533;pG?&#65533;J&#65533;&#65533;j&#65533;&#65533;&#65533;f&#65533;m&#65533;na&#65533;&#65533;P&#65533;<|&#65533;/&#1697;X&#65533;&#65533;`	&#65533;&#65533;&#65533;Qm.&#65533;.g&#65533;&#65533;8p&#65533;5&#65533;.&#65533;c&#65533;&#65533;&#65533;@,&#65533;&#65533;`&#65533;&&#65533;&#65533;&#65533;J&#65533;7&#65533;rF&#65533;AP&#65533;j`r&#65533;&#65533;&#65533;	 &#65533;C&#65533;h&#65533;&#65533;lQk&#65533;&#65533;h=.&#65533;&#65533;`(.b&#65533;&#65533;A&#65533;x~'x.&#65533;&#65533;&#65533;&#65533;&#65533;!&#65533;&#65533;4~&#65533;&#65533;`&#65533;a&#65533;n4&#65533;&#65533;B&#65533;1[&#65533;&#65533;.&#65533;&#55078; &#65533;&#65533;&#65533;&#65533;&#65533;&#65533;&#65533;'&#65533;&#65533;a?&#65533;&#65533;'|&#65533;K^&#65533;&#65533;b
&#65533;.&#65533;&#65533;&#65533;y	&#65533; &#65533;b&#65533;&#65533;	~&#65533;G &#65533;&#65533;8&#65533;) A$&#65533;&#65533;&#65533;&#1718;M!?&#65533;I&#65533;"&#360;&#65533;&#65533;&#65533;:3&#65533;,x"&#65533;&#65533;&#65533;&#65533;&#65533;&#65533;epIpPRpx&#65533;<y&#65533;&#65533;K&#65533;&#65533;#w)&#65533;&#65533;!"&#65533;H Z&#65533;&#65533;&!"&#65533;j&#65533;&#65533;&#65533;G&#65533;&#65533;&#65533;&#65533;&#65533;@&#1350;@&#65533;&#65533;&#65533;&#65533;&#65533;&#65533;&#65533;r&#65533;&#65533;&#65533;&#65533;&#65533;!z&#65533;9&#65533;&#65533;J&#65533;&#65533;&#306;,&#65533;a&#65533;jO&#65533;D&#65533;R&#65533;9&#65533;@@jQ;&#65533;.&#65533;&#65533;&#65533;e4&#65533;H'&#65533;&#65533;&#65533;f
&#65533;&#65533;MI&#65533;5&#65533;&#65533;1S&#65533;qI J@RkOC^PSX&#65533;&#65533;&#65533;&#65533;&#65533;BZB4PJ`Ov&#65533;Bp^JLoGf!0
&#65533;fA1xs&#65533;)&#65533;qa&#65533;s8&#65533;D>
`8'(A9&#65533;&#65533;b!&#65533;P&#65533;&#65533;ce&#65533;&#65533;2r	&#65533;&#65533;|H&#65533;&#65533;
9R&#1991;-&#563;$-&#65533;&#65533;&#65533;$&#65533;a&#65533;&#65533;&#65533;&#444;&#65533;&#65533;&#65533;j&#65533;"c&#65533;b^&#65533;>&#65533;062NHa&#65533;&#65533;@ &#1318;(A&#196;&#65533;&#65533;*&#65533;/ b&#65533;18&#65533;7&#65533;!&#65533;a&&#65533;H&#65533;&!&#65533;6r&#65533;&#65533;N -'&#65533;{&#65533;4&#65533;e&#65533;i1Fa6&#65533;4&#65533;&#65533;`&#65533;&#65533;|B&#65533;C&#65533;&#65533;&#65533;&#63156;IMc1OC 3m&#65533;v@&#65533;&#65533;&#65533; &#65533;2`&#65533;&#65533;`&#65533;AZ&#65533;@K@B&#65533;v ^&#65533;L
q`&#65533;X2X&#65533;&#65533;&#65533;&#65533;&#65533;6&#65533;&#65533;&#65533;z'y&#65533;&#65533;&#65533; l!,F9&#65533;&#276;sX&#65533;`&#65533;eI&#65533;:0 &#65533;&#65533;0&#65533;&#65533;"&#65533;S &#65533;:I&#65533;xbQ&#65533;&#65533;}&#65533;j&#65533;&#65533;&#65533;.&#65533;&#65533;&#65533;Mp&#65533;R/'%5u$h&#65533;&#65533;&#65533;L`}&#65533;&#65533;T&#65533;&#65533;k&#15404;h&#65533;c&#65533;@&#65533;Jb&#65533;R&#65533;&#65533;(&#65533;aAm&#65533;%A1&#65533;&#65533;&#65533;c!`Zkl&#65533;f7&#65533;&#65533;&#65533;v+H&#65533;Z&#65533;&#65533;9&#65533;`[&#65533;re&#65533;._#r&#65533;+&#65533;&#65533;&#65533;"~6!&#65533;&#65533;&#65533;i&#65533;t&#65533;Kc1&#65533;&#65533;&#65533;&#65533;!.`>]&#401;3&#1956;]1"&#65533;nHC"5$&#65533;&#65533;&#65533;#&#65533;&#308;&#65533;&#65533;;M&#65533;&#65533;~'&#65533;&#65533;_vp&#1648;&#65533;'\`!&#65533;*&#65533;&#65533;),f&#65533;&#1270;&#65533;t&#65533;&#65533;O&#65533;&#386;,Hl!&#65533;&#65533;&#65533;&#65533;%i&#65533;&#65533;I@&#65533;&#65533;Jh&#65533;3i&#65533;V<)&#65533;&#65533;=&#191;&#65533;&#65533;}7&#65533;&#65533;fl&#65533;r&#65533;&#65533;B &&#65533;CJ&#65533;$&#65533;Jd&#65533;&#65533;T&#65533;`~&#65533;&#65533;&#65533;&#65533;6	Tm&#65533;@k5&#65533;hs&#65533;LM*&#65533;&#65533;^&#65533;Q&#65533;@`h&#65533;&#65533;V Z&#65533;&#65533;7&#65533;4&#65533;&#65533;?&#65533;Wk&#65533;&#65533;qWF3v\&#65533;'^*(HA$&#65533;&#65533;A* &#65533;H&#65533;IvUWH&#65533;.~aSFn&#65533;?&#65533;>`cm&#65533;&#65533;&#65533;&#65533;>&#65533;AJ&#65533;Mh &#65533;&#65533;t!`!kcL'&#65533;&#65533;b&#65533;v&#65533;&#65533;&#65533;%E&#65533;&#65533;&#65533;&#65533;&#65533;N&#65533;K $&#65533;&#65533;w&#65533;&#65533;&#65533;&#65533;&#65533;&#65533;&#65533;h&#65533;me&#65533;(&#65533;l4&#65533;&#65533;}&#65533;&#65533;I&#65533;&#65533;0&#65533;|&#65533;&#65533;&#65533;A &#65533;a}&#65533;&#65533;zc&#65533;&#65533;&#65533;&#65533;$+9&#65533;&#65533;&#65533;-&#65533;&#65533;S&#65533;&#65533;&#65533;&#1261;&#65533;&#65533;g!V),&#65533;&#65533;T&#65533;`,&#65533;m&#65533;&#65533;xH!&#65533;]&#65533;&#65533;&#65533;o1&#65533;)&#65533;&#958;&#65533;6@ V?XL&#65533;D&#1266;&#65533;&#65533;&#65533;&#65533;&#65533;z@V&#65533;
&#16709;&#65533;&#65533;&#65533;&#65533;&#65533;&#65533;'&#65533;a`&#65533;0	&#65533;&#65533;p&#65533;!2&#65533;z!d&#65533;I&#65533;	O&#65533;B_&#65533;&#65533;&#65533;#&#1061;5Rc
&#65533;&#65533;Aw46s^J_
&#65533;Ofdg&#65533;J x&#65533;&#65533;&#65533;&#65533;&#65533;b_&#65533;&#65533;fa&#65533;Qy&#1272;d&#65533;xy3b
&#65533;,&#65533;b&#65533;eg&#65533;&#846;&#65533;C&#65533;9&#65533;:&#65533;`	&#65533;&#65533;&#65533;gdL&#65533;LM#1r
&#65533;&#65533;&#65533;&#65533;h9&#65533;.&#65533;&#65533;.&#65533;b'&#1911;L&#65533;0j&#65533;&#65533;~&#65533;>@&#65533;&#65533;&#65533;&#65533;&#65533;&#65533;I&#65533;##&#65533; &#65533;&#65533;&#65533;Pu&#65533;&#65533;j* V&#65533;&#65533;m&#65533;&#65533;&#65533;v&#65533;Z &#65533;&#65533;Y5x&#65533;&#65533;i&#65533;&#1996;&#65533;6hC&#65533;W&#65533;&#65533;&#65533;&#65533;I&#65533;$&#65533;{&#65533;&#65533;`&#65533;.&#65533;t&#65533;&#65533;&#65533;&#65533;5k&#65533;&#65533;&#65533;&#65533;+#&#65533;'ZN&#65533;&#65533;A]&#65533;5&#65533;&#65533;\"&#65533;n&#65533;x&#65533;X&#65533;<&#65533;"5&#65533;K2/B&#65533;&5&#65533;&#65533;&#65533;O?F&#65533;dW&#65533;&#65533;&#65533;'ef&#65533;-&#65533;&#65533;nqd|a&#65533;z&#65533;&#65533;
8&#65533;8-&#65533;&#65533;&#65533;&#65533;2&#65533;&#65533;&#65533;{&#65533;&#65533;)&#65533;&#65533;&#65533;&#65533;T&#65533;&#65533;&#65533;io&#65533;&#65533;&#65533;W &#65533;6&#65533;&#65533;c&#65533;Z&#65533;&#65533;&#65533;Bw&#65533;&#65533;&#65533;a&#65533;SBp&#65533;%y&#65533;y&#65533;et&#65533;&#65533;&#65533;&#65533;&#65533;JJt&#65533;kt`@&#65533;&#65533;&#65533;5&#65533;&#65533;&#65533;z&#65533;&#65533;^&#65533;&#65533;D&#65533;6x&#65533;&#65533;/&#65533;Y&#65533;&#65533;BZo&#65533;&#65533;vh&#65533;&#65533;&#65533;m&#65533;&#65533;&#65533;&#65533;&#65533;I&#218;1W&#65533;BTc!&#65533;&#65533;&#65533;&#65533;&#65533;&#65533;k&#65533;S]&#65533;&#65533;%&#65533;a&#65533;b&#65533;&#65533;&#65533;y!P &#65533;$pLBA	4`>&#65533;&#65533;U&#65533;&#65533;&#65533;&#65533;&#65533;&#65533;o}&#65533;&#65533;&#65533;j)&#65533;&#65533;&#65533;@ &#65533;&#65533;&#65533;&#65533;&#65533;yb&#65533;7&#65533;B8&#65533;8&#65533;@&#65533;&#65533;&#65533;&#1788;M&#65533;}&#65533;{1 &#65533;9`R&#65533;&#65533;&#65533;&&#65533;&#65533;0&#65533;-&#65533;k&#65533;&#464;9&#65533;Si&#65533;&#65533;&#1078;~&#65533;W&#65533;(Y&#65533;&#65533;{L/&#65533;<&#65533;s=&#65533;3/bl&#891;)0&#65533;c)-|v&#889;&#1078;`(&#65533;c&#65533;q&#65533;&#65533;7x@lxY&#65533;&#370;6&#1178;&#65533;yBQ&#65533;$&#65533;&#65533;&&#65533;&#65533;&#65533;_CF&#65533;OrI&#527;&#65533;b&#65533;$P&#65533; J&#65533;&#65533;&#65533;&#65533;&#65533;9&#65533;&#65533;Q&#65533;L&#65533;'&#65533;	&#65533;x&#65533;&#65533;&#65533;,&#65533;2&#65533;&#65533;|B(&#65533;;L&#65533;]'h'M&#65533;b&#65533;;&#65533;L&#65533;&#1895;&#65533;&#65533;&#65533;}&#65533;&#65533;&#65533;0,R&#65533;&#65533;&#65533;X&#65533;&#65533;&#65533;&#65533;:}eL`$&#65533;&#148;&#65533;d&#65533;-&#65533;&#65533;&#65533;<&#65533;&#65533;&#65533;&#65533;&#65533;&#65533;&#65533;S<i&#65533;5&#65533;&#65533;&#65533;'&#65533;i&#65533;R&#1858;=&#65533;&#65533;S&#65533;&#65533;&#65533;&#65533;@&#65533;FB&#65533;&#65533;&#65533;&#65533;d&#65533;j88&#65533; &#65533;e"&#65533;&#65533;&#65533;I&#65533;&#65533;&#65533;&#65533;&#65533;&#65533;&#65533;c&#65533;@&#65533;&#65533;&#65533;&#65533;F D&#65533;`R&#65533;:[{`(&#65533;&#65533;&#65533;5&#65533;&#65533;&#65533;9&#155;&#143;0wM&#65533;&#65533;&#65533;&#65533;a&#65533;3`&#65533;q&#65533;&#65533;&#65533;&#65533;&#65533;i&#65533;B&#65533;BK&#65533;&#65533;&#515;U&#65533;&#65533;&&#65533;&#65533;k&#65533;&#65533;cA&#65533;O&#65533;&#65533;&#65533;AV3&#65533;&#65533;&#65533;-z&#65533;&#65533;&#65533;A&#65533;z&#65533;&#65533;b&#65533;&#65533;&#65533;&#65533;&#248;)&#65533;q&#579;&#65533;&#1592;y&#65533;&#65533;&#65533;X Rf&#65533;S&#65533;	&#65533;&#65533;{[&#65533;&#65533;3&#65533;&#65533;m&#65533;&#65533;T&#65533;&#65533;jgr&#65533;h]/&#65533;&#65533;j&#65533;&#65533;&#65533;w'&#65533;&#65533;&#65533;&#65533;&#65533;&#453;&#65533;&#65533;\~&#65533;&#65533;&#65533;O&#65533;&#65533;l&#65533;&#65533;&#65533;&#65533;&#65533;%&#343;'&#65533;&#65533; &#65533;&#65533;s8Z &#65533;&#65533; V&#65533;&#65533;Y&#65533;&#65533;&#16704;&#65533;Eq&#65533;i&#65533;&#65533;&#65533;V&#65533;&#65533;C-&#65533;&#65533;I&#65533;&#65533;-&#65533;z&#65533;&#65533;Z&#65533;&#65533;&#65533;il1&#191;&#65533;&#65533;^&#65533;&#65533;	O&#65533;&#65533;&#65533;+ &#65533;a.t&#65533;a&#1225;4&#65533;&#65533;ir&#65533;&#65533; bi&#65533;?&#316;`$&#65533;&#642;&#65533;W&#65533;!&#65533;!M&#65533;&#65533;&#65533;&#65533;&#65533;l&#65533;!8&#65533;&#65533;&#65533;B&#65533;&#990;&#65533;&#65533;.&#65533;&#1112;&#65533;&#779;9.:v&#65533;&#65533;b&#65533;H&#65533;$&#65533;5&h&#65533;$&#65533;&#65533;ZJx	3&#65533;4i&#65533;&#256;&#65533;&#65533;@&#65533;HH&#65533;P&#65533;&#65533;)&#65533;&#65533;&#65533;`e&#65533;u&#1691;:&#65533;*&#65533;Lx&#65533;:&#65533;&#1472;&#65533;cM\&#65533;&#65533;&#65533;&#65533;&#65533;&#65533;W!s&#65533;&#65533;&#65533;%fH&#65533;,&#65533;&#65533;tz!V&#65533;XX&#65533;LL.!$&#65533;&#65533;&#65533;$<(c&#65533;&#65533;&#30635;F&#65533;&#65533;"t&#65533;&#65533;&#65533;Bo&#65533;"&#65533;&#65533;&#65533;5x&#65533;`&#65533;&#65533;&#65533;&#65533;&#2904;uA&#65533;
]&#65533;,&#65533;\
{H&#65533;&#65533;&#65533;cY&#65533;&#65533;&#1065;B&#65533;&#65533;&#65533;&#1195;T&#65533;~:t&#65533;&#917;&#65533;&#65533;&#65533;AQ8&#65533;`RIx]4&#65533;S_&#65533;&#65533;&#65533;&#65533;&#65533;QI&#65533;&#65533;S&#267;J&#65533;$9@TQI&#65533;&#65533; !&#65533; &#65533;NO<&#65533;Jt&#65533;M=&#65533;&#65533;&#65533;9&#65533; &#65533;&#65533;V=SA
(&#65533;&#65533;&#65533;AKH &#65533;&#65533;&#65533;-.&#65533;&#65533;+&#65533;&#65533;L6J@M&#65533;]&#65533;Y&#65533;<&#65533;&#65533;&#65533;RC)HH1&#65533;H&#65533;x{&#65533;&#65533;UMj&#65533;&#65533;F&#65533;|&#65533;&#65533;3&#65533;&#65533;&#65533;F&#65533;&#65533;&#65533;^&#65533;&#65533;e\%&#65533;&#1495;&#65533;&#65533;&#1430;^`I&#65533;acU@&#65533;90&#65533;9&#65533;&#65533;&#65533;&#65533;]&#65533;&#65533;e&#65533;@0&#65533;G&#65533;&#65533;#&#65533;4qLG-4#B6qH#&#65533;h&#65533;@J&#65533;&#65533;@&#65533;
Cs&#65533;,&#65533;^&#65533;&#65533;
&#65533;&#65533;&#65533;[p#p&#65533;&#65533;&#65533;&#65533;B[,&#65533;Lu&#65533;aW|&#65533;&#65533;&#65533;&#65533;u&#65533;*S&#65533;x&#65533;&#65533;S&#65533;x&#65533;Lc&#65533;%B&#65533;&#65533;&#65533;O,&#65533;&#65533;yQ&#65533;&#65533;&#65533;KE*H E&#65533;&#65533;,&#65533;&#818;C&#65533;k QC&#65533;Q&#65533;&#770;DI&#65533;&#65533;&#65533;&#65533;&#65533;`&#980;&#65533;t&#65533;&#65533;&#65533;1`&#65533;&#65533;-DbO$qL:&#65533;$&#65533;,C&#65533;.Dp$RH*&#65533;&#65533;"&&#65533;T@
)p# "&#992;Q&#65533;&#65533;&#65533;&#65533;,r"&#65533;2!^&#65533;y&#65533;P%	`H&#65533;`&#965;O&#1938;&#65533;T^&#65533;&#65533;&#65533;&#65533;Aw&#65533;2<_&#65533;e&#65533;&#65533;{&#65533;EL1&#65533;&#65533;&#65533;&#1498;&#65533;iTX&#65533;o&#65533;&#65533;&#65533;B&#65533;&#65533;&#65533;&#651;	`&#65533;&#65533;&#65533;&#65533;D&#65533;
y&#65533;&#65533;&#65533;$&#65533;&#65533;&#65533;$&#65533;&#65533;l&#65533;<&#65533;&#65533;z!&#65533;&#43403;o&#65533;&#65533;\p&#65533;j&#65533;&#65533;(q&#65533;2X0&#65533;&#65533;[@&#65533;T$KA&#65533;&#65533;$K&#65533;&#65533;2&#65533;&#65533;-Ih&#65533;N3&#65533;@&#65533;&#65533;&#65533;(&#65533;0&#65533;&#65533;m&#65533;&#65533;b&#65533;&#65533;&#65533;&#65533;&#65533;!&#65533;(&#65533;&#65533;&#1744;BJ<&#65533;h&#65533;&#65533;&#65533; &#65533;-&#65533;&#65533;2/I&#65533;&#65533;&#65533;!8&#65533;&#65533;	&#65533;As$&#65533;&#65533;3&#65533;&#65533;&#65533;&#65533;&#65533;%&#65533;&#65533;&#65533;"5&#65533;N-&#65533;0&#65533;F&#65533;H.@&#65533;/&#1033;=B8&#65533;K)E1&#65533;94&#65533;&#65533;&#65533;!heB1DH&#65533;&#65533;&#65533;&#65533;&#65533;HL4&#65533;&#65533;0hk&#65533;&#65533;&#65533;&#65533;&#65533;).!&#1248;&#65533;&#65533;&D!&#65533;&#65533;&#65533;&#65533;&#65533;&#65533;!tP2&#65533;&#65533;l8&#65533;&#65533;ef&#65533;A&#65533;F{&#65533;&#65533;%&#65533;lj&#65533;W&#65533;HE&#65533;9&#65533;&#65533;6&#65533;Mp&#65533;&#65533;&#65533;p&#65533;qvHB(&#65533;&#65533;!ta?xF7|&#65533;&#65533;t&#65533;q&#65533;&#65533;|&#65533;&#65533;|`?&#65533;&#65533;&#65533;,&#65533;c:&#65533;&#65533;<u&#65533;@)1&#65533;m&#65533;B&#65533;&#65533;("&#65533;n(w&#65533;@&#65533;C&#65533;&#290;&#65533;@"&&#65533;&#65533;D&#65533;&#65533;&#65533;$Z&#1486;D$BK &#65533;hA"$B#&#65533; An&#65533;&#65533;&#65533;-nr;F@&#65533;&#65533;$a	&#65533;&#65533;&#65533;&#65533;h&#65533;L[1F&#65533;iDx&#65533;Lh&#65533;&#65533;&#65533;D#aJ&#820;6&#65533;^DpMr&#65533;&#758;F&#65533;&#65533;"D@&#65533;&#65533;&#65533;u~&#65533;f#TDL &#244;t&#65533;ht&#65533;&#65533;&#65533;&#65533;&#65533;&#65533;i&#65533;&#65533;5&#65533;&#65533;&#65533;HAk&#65533;	
&#1512;&#65533;&#65533;&#65533;k&#65533;&#65533;&#65533;}4&#274;&#65533;&#65533;-&#65533;L<F&#65533;$&#65533;u&#65533;&#65533;.&#65533;&#65533;qe&#65533;&#65533;Y&#65533;.
&#65533;&#335;&#65533;&#65533;	&#65533;&#65533;&#65533;&#65533;&#1037;)&#1024;&#65533;&#65533;i&#65533;&#65533;&#65533;P&#65533;&#65533;D&#65533;F&#65533;JT&#65533;.&#65533;"&#65533;H%	&#65533;&#65533;'Y(&#65533;F&#65533;&#65533;&#65533;t&#65533;
$)9.&#65533;&#65533;`Xd&#65533;)&#65533;!L$&#65533;"	zH"	8@}H&#65533;&#65533;%&#65533;&#65533;&#65533;&#65533;-"&#65533;&#65533;&#65533;$/8&#65533;b0-&#65533;`&#65533;Dr&#65533;&#65533;&#65533;&#65533;!/&#65533;&#65533;a!&#65533;J&#65533;j~&#65533;/&#65533;N&#65533;1\|S&#65533; &#65533;-&#65533; pNG2&#65533;&#65533;&#65533;C&#65533;&#65533;&#65533;&#65533;&#65533;:IB5&#65533;DM&&#65533;9p&&#65533;&#65533;&#65533;&#65533;&#65533;&#65533;J&#65533;|F&#65533;NY&#65533;&#65533;K.&#65533;&#65533;&#65533;}&#65533;C&#65533;(!&#65533;&#65533;c{&#65533;LM:
&#65533;0&#65533;&#65533;&#65533;&#65533;4@&#65533;&#65533;m\&#65533;JJK&#65533;x8&#65533;p!4UAGz&#65533;%&#65533;&#65533;S&#65533;)&#65533;&#65533;&#65533;)(`
h$p(H2&#65533;&#65533;y\Q&#65533;T&#65533;&#65533;m`5&#65533;&#65533;&#1410;&#65533;&#65533;&#65533;v&#65533;R#(&#65533;&#65533;"&#65533;Ea&#65533;&#65533;&#65533;(&#65533;KR&#65533;&#65533;&#65533;HqI,&#65533;&#65533;Nb&#65533;q3la%1&#65533;DdD#&#65533;&#1733;/|&#65533;&#65533;u&#65533;&#596;&#65533;G(f&#65533;XZv	4*@4&#65533;&#65533;&#65533;&&#65533;t&#65533;&#65533;)&#65533;[&#65533;P&#65533;&#65533;*&#1525;C&#65533;&#65533;;&#65533;$&#65533;&#65533;@&#65533;&#65533;5v&#65533;^hI&#65533;Q&#65533;&#65533;?&#65533;[&#1849;&#65533;&#65533;&#65533;E.cH4/&#65533;F#&#65533;&#65533;s&#65533;&#65533;&#65533;xa|&#65533;-&#65533;&#65533;&#65533;&#65533;3&#65533;(n&#65533;Q	&#65533;@&#65533;oHE&#65533;&#65533;"6&#65533;&#65533;&#65533;&#65533;H5&#65533;&#65533;&#1483;&#65533;A&#65533;&#65533;P&#65533;X&#65533;&#65533;H5&#65533;V&#65533;&#65533;T4"&#65533;zD&#65533;6$&#1797;_oCz&#142;&#65533;6&#65533;9R&#65533;;pI&#65533;&#65533;S&#65533;&#767;fmF"JQ&#65533;&#65533;b&#65533;Dc&#65533;&#65533;&#65533;&#65533;&#942;	@>@&#65533;&#65533;-&#65533;s&#65533;	&#65533;&#65533;1&#65533;&#65533;uY&#65533;&#65533;&#65533;.&#65533;&#65533;c&#65533;9b+&#65533;2'KY&#65533;\&#65533;&#65533;&5&#65533;&#65533;#&#65533;L:&#65533;*&#65533;_"Y&#65533;!&#65533;&#65533;&#65533;&#65533;&#65533;@&#65533;t&#65533;&#65533;$X&#65533;N&#1545;A&#65533; &#65533;!&xZ&#290;&#1844;&#65533;&#65533;h&#65533;&#65533;&#65533;&#65533;&#65533;&#65533;?&#65533;P-CP&#65533;&#65533;&#65533;@&#65533;99&#65533;N&#65533;&#65533;&#65533;&#65533;&#65533;!&#65533;&#65533;/N&#65533;&#65533;&#65533;p&#65533;&#65533;&#65533;%@qP&#65533;&4&#65533;&#65533;&#65533;kx&#65533;&#65533;&#65533;S&#65533;&#1579;z&#65533;&#65533;	u&#65533;D}&#65533;&#65533;8&#65533;.(&#65533;&#65533;&#65533;C&#65533;U&#65533;&#448;&#65533;&#65533;0O&#65533;KQw&#65533;"Y&#65533;N&#65533;F4&#65533;l~&#65533;fE&#65533;Z`w&#65533;$B&#65533;S&#65533;<B&#65533;&#65533;N&#65533;&#65533;&#65533;l&#65533;&#65533;T&#65533;&#65533;&#65533;&#65533;D|Y&#65533;z&#65533;+&#65533;&#65533;&#65533;12&#65533;)&#65533;&#65533;&#65533;&#65533;&#65533;L&#65533;&#1339;&#65533;r&#65533;&#65533;L&#65533;&#65533;1$j&#65533;l&#65533;&#65533;@1&#65533;&#65533;&#65533;&#65533;&#65533;&#65533;U&#440;&#65533;&#65533;|~&#65533;&#65533;:&#65533;&#1794;9&#65533;JA&#1820;r&#65533;i&#65533;&#65533;9@&#65533;&#65533;<&#65533;Cx&#65533;&#65533;&#65533;&#364;&#65533;k&#65533;h4b&#65533;&#65533;aI&#65533;&#65533;]?%&#65533;&#65533;}I&#65533;&#65533;&#65533;&#65533;&#65533;`:p^&#65533;&#65533;<&#65533;< &#65533;&#65533;u&#65533;&#65533;R&#65533;S1F*`&#561;0"&#65533;&#65533;%PGjw&#65533;DW}&#65533;&#65533;P&#65533;@&#65533;&#65533;9&#24736;c&#65533;&#65533;
&#65533;&#65533;b
&#65533;&#65533;,&#65533;&#65533;y]&#65533;!&#65533;&#65533;&#65533;&#65533;&#65533;&#65533;V&#65533;&#65533;&#65533;0-@&#65533;%&#65533;"	&#65533;&#65533;&#65533;#/&#65533;&#65533;X&#65533;&#65533;&#65533;&Y?&#65533;F&#65533;z&#65533;4~{M #&#65533;e	!3@hseuRI&#65533;&#65533;Z&#65533;D&#65533;#eu&#65533;Bw &#65533;7A&#65533;&#65533;A&#65533;@k&#65533;N%&#65533;f~qcqh&#65533;k&#65533;4-wg,&#65533;%&#65533;&#65533;O0&#65533;&&#65533; &#65533;&#65533;~&#65533;Y&#65533;2M&#65533; &#65533;5&#65533;&#65533;3&#1828;&#65533;D&#65533;&#65533;#2!&#65533;&#65533;i &#65533;D&#65533;&#65533;&#65533;&#1152;u&#65533;&#65533;99&#65533;R&#65533;&#65533;_$&#65533;&#65533;@PS&#65533;&#65533;@"&#65533;]&#65533;&#65533;&#65533;]&#65533;kwI&#65533;v&#65533;&#65533;;w&#65533;&#65533;&#65533;&#65533;9&#65533;/&#65533;&#65533;s&#65533;&#65533;,Y%x&#65533;&#65533;&#65533;&#65533;&#65533;H&#65533;@:&#65533;&#994;S4&#65533;H&#65533; &#65533;}QUH1&#65533;&#65533;0	&#65533;&#65533;(&#1248;0&#65533;&#65533;Sz&#65533;C&#65533;&#65533;&#65533;&#65533;o&#65533;&#65533;z&#65533;p3B&#65533;&#65533;taiS&#65533;&#65533;&#65533;&#65533;\F u&#65533;We&#65533;.d6&#65533;|&&#65533;%&#65533;Ct&#65533;&#65533;06&#1511;r&#65533;x6Q+sO3~Ns&#65533;&#65533;&#65533;&#1556;uF&#65533;Z&#65533;&#65533;&#65533;&#65533;:&#65533;ET&#65533;N&#65533;7&#65533;0&#65533;&#65533;%&#65533;U&#65533;[`o&#65533;&#65533;"&#65533;u&#65533;&#65533;&#65533;&#65533;&#65533;&#65533;j&#65533;QM&#65533;&#65533;AB&#65533;&#1616;&#65533;Xvz&#65533;&#960;&#65533;&#65533;&#65533;I&#1037;&#65533;X&#65533;?)&#1540;0&#65533;&#65533;`&#65533;&#65533;	0:m&#65533;"&#65533;@6&#65533;fT`[&#65533;9&#537;&#65533;v&#65533;qPn	@
&#65533;0&#65533;l	v&#65533;&#65533;&#65533;&#65533;&#65533;PL&#65533;S&#65533;Y&#65533;rpo.&#65533;"a&#65533;&#65533;I1M&#65533;&#65533;*&#65533;)0!#3&#65533;~^&#65533;6&#65533;Q&#65533;T&#65533;&#65533;hDx&#65533;&#65533;&#65533;&#65533;dXe{&#65533;!&#65533;q2&#65533; &#65533;0O&#65533;&#65533;|&#65533;[$&#65533;c&#65533;&#65533;pP&#65533;z&#65533;2rB&#65533;&#65533;s&#65533;P0T&#65533;&#65533;P&#65533;&#65533;&#65533;h@@&#65533;&#1380;&#65533;PX2&#65533;&#65533;$=&#65533;4!&#65533;&#65533;t&#65533;R&#65533;&#65533;&#65533;(@&#65533;&#65533;&#65533;V7&#65533;&#65533;7 _de&#65533;&#65533;&#65533;&#65533;O@&#65533;P&#65533;FT&#65533;CTiw&#65533;&#65533;`I&#65533;l&#65533;&#65533;?[&#65533;l&#65533;S&#65533;&#65533;&#32933;&#65533;A
&#65533;&#65533;HQzV&#65533;0&#65533;&#65533;&#65533;x&#65533;B
q<&#65533;P&#65533;M&#65533;,^&#65533;&#65533;0oSE9P&#65533;]&#65533;&#65533;Wz&#65533;&#65533;0!Q&#65533;&#65533;&#65533;za&#65533;&#65533;LKV(&#65533;?8^%&#65533;17&#65533;#&#65533;&#65533;& Q&#65533;ELPQV&#65533;&#65533;&#65533;&#65533;b&#65533;1I&#65533;s3 g&#65533;(`&#65533;&#65533;aQf&#65533;`&#65533;&#65533;U&#65533;&#65533;&#65533;&#65533;g&#65533;g2&#65533;MX&#65533;&#65533;&#65533;s&#65533;6Q&#65533;&#65533;ZeL&#65533;C&#65533;&#65533;&#65533;&#65533;&#65533;a^&#65533;&#65533;Ii9&#65533;M"#&#65533;ap(&#65533;uS&#65533;&#65533;&#65533;Q*-_`e&#65533;&#65533; &#65533;&#65533;&#1632;&#65533;@v&#65533;8G%&#65533;&#1378;n&#65533;lW]&#65533;&#65533;&#65533;T@&#65533;xL:&#65533;&#65533;&#65533;&#1241;&#65533;,&#65533;8xQ&#65533;&#65533;j" x<&#65533;&#65533;%Q(&#65533;l&#65533;P&#65533;&#65533;n&#65533;&#65533;}&#65533;bFr&#65533;D&#65533;&#65533;&#65533;z&#65533;r&#65533;&#65533;I1	&#65533;!@S&&#65533;%&#65533;!:&#65533;&#65533;&#65533;%1&#65533;&#69656;h@&#65533;Cq&#65533;5&#65533;IV&#65533;Q&#65533;C&#65533;e&#65533;]
qn&#65533;&#65533;P&#65533;&#65533;&#65533;.&#65533;&#65533;B&#65533;woF&#65533;7&#65533;	:&#65533;&#65533;&#65533;5Q&#65533;&#65533;e&#65533;s8WkVQ&#65533;&#353;&#65533;^&#65533;ji &#65533;c&#65533;&#65533;&#65533;&#65533;C&#65533;t)&#65533;T&#65533;**0&#65533;
&#896;T&#65533;P&#65533;&#65533;&#65533;&#1496;yj&#65533;v&#65533;&#65533;&#65533;8J0]@t&#65533;&#65533;K&#65533;,&#65533;&#65533;&#65533;&#738;&#65533;:&#65533;&#65533;Y&#65533;&#65533;&#65533; %&#65533;&#65533;^m4&#65533;&#65533;5&#65533;iH&#65533;"&#65533;c&#65533;lU&#65533;&#65533;W'2d9dv&#65533;L&#65533;&#65533;/&#65533;&#65533;K&#65533;&#65533;3R##yM
Y&#65533;j6&#65533;5H E&#65533;&#65533;&#65533;,&#65533;1&#65533;&#65533;h6&#65533;T\``'k&#65533;* 6&#65533;&#65533;]&#65533;:&#65533;@UNr&#65533;	5&#65533;Cq&#65533;2P&#65533;&#65533;&#65533;(&#65533;&#33085;Vk&#65533;1L s&#65533;&#65533;s&#65533;&#65533;@Dc&#65533;M&#65533;&#65533;&#65533;v{&#1173;&#65533;&#65533;&#65533;d)-&#65533;&#65533;&#65533;&#65533;CP*%/&#65533;&#65533;3&#65533;1&#65533;0
&#65533;k&#65533;&#65533;_=j&#65533;;&#65533;y&#1394;&#65533;&#65533;&#1264;&#65533;"&#65533;0;PI
&#65533;&#65533;[h:&#65533;0&#65533;<b&#65533;y&#65533;<&#65533;&#65533;9v&#65533;x&#65533;2Vc&#65533;&#65533;&#65533;?&#65533;&#65533;-&#65533;&#65533;&#65533;&#65533;`&#65533;&#65533;<Vz&#65533;&#65533;&#65533;=&#65533;&#65533;&#65533;{&#65533;&#65533;&#198;)!#&#65533;&#65533;q&#65533;Q&#65533;&#65533;&Y2d#&#65533;&#65533;@&#65533;Z&#65533;@%qp&#65533;y(@P&#65533;&#65533;&#65533;@uL>&#65533;h&#65533;'&#65533;&#1653;&#65533;%!'&#65533;0&#65533;O&#65533;+s&#22510;&#65533;&#65533;&#65533;&#65533;hNz(uH&#65533;&#65533;&#65533;*`~&#65533;9&#65533;&#65533;3!&#65533;L&#65533;t3&#65533;&#687;6&#65533;&#65533;6n&#65533;D&#65533;1&#65533;q&#65533;&#65533;&#65533;&#65533;&#65533;a&#65533;&#65533;$&#65533;&#65533;h&#65533;H9&#65533;Sd7GJ&#1037;k&#65533;&#65533;&#65533;&#42670;>*	&#65533;f&#65533;&#1666;&#65533;"&#65533;.&#65533;[0&#65533;&#65533;	bQ&#65533;x>&#65533;&#65533;@H&#65533;`&#65533;$!&#65533; z&#65533;k	&#65533;&#65533;&#65533;&#65533;&&#65533;&#65533;	<	&#65533;J(B&#65533;&#65533;&#305;&#65533;W.&#65533;&#65533;Q1&#65533;&#65533;&#65533;j&#65533;&#65533;K&#65533;#Z&#65533;8Q&#1812;Q^&#65533;qAQI&#65533;&#65533;^&#65533;&#65533;^&#65533;&#65533;&#65533;&#65533;3&#65533;br!&#65533;i&#65533;r&#65533;B&#65533;0&#530;A&#65533;z&#65533;&#65533;eQx&#65533;tR&#65533;kgEi\Q&#65533;&2&#18391;&#65533;&#65533;&#65533;f&#65533;&#65533;&#65533;&#65533;&#65533;&#65533;
&#65533;&#65533;&#65533;a&#65533;&#65533;&#65533;wZ&#65533;&#65533;1s&#65533;&#65533;&#65533;&#65533;41!&#65533;]d&#65533;&#65533;&#65533;1  &#65533;+&#65533;&#65533;_&#65533;&#1829;;E;&#65533;&#65533;@aDU&#65533;&#65533;v&#65533;:!&#65533;&#65533;&#65533;<!&#65533;X&#65533;&#65533;~0&#65533;R&#65533;b.h&#65533;^&#65533;x&#65533;)&#801; &#65533;&#65533;Axb&#65533;&#65533;&#65533;S&#65533;`G&#65533;v&#65533;&#65533;&#1475;zW&#65533;&#65533;d7&#65533;Q=&#65533;&#65533;?f&#65533;&#65533;&#65533;&#65533;&#65533;"cYlHL	`/&#65533;%&#65533;M>b}&#65533;&#65533;M&#1101;&#65533;6Re&#65533;&#65533;&#1303;2r&#65533;r{&#65533;2H&#65533;A&#65533;Q&#65533;2&#65533;!&#65533;
&#65533;h&#437;&#65533;&#65533;&#65533;&#65533;p&#65533;&#65533;|&#65533;&#65533;&#65533;D&#65533;I&#65533;&#65533;d~&#1643;&#1696;&#65533;0&#65533;&#65533;Nt&#65533;7i")&#65533;&#65533;&#65533;&#65533;3&#1109;{@}&#65533;&#1184;mF0&#65533;usy&#704;j&#65533;&#65533;&#65533;4&#65533;< &#177;&#65533;&#65533;\-&#65533;jG&#65533;<t&#65533;&#65533;,\&#65533;&#65533;(PWTP&#65533;&#65533;&#65533;&#65533;&#65533;&#65533;l&#65533;&#65533;,&#65533;&#65533;a&#65533;m^`VL&#65533;&#65533;&#65533;&#65533; ;&#65533;&#65533;&#65533;&#1061;:;&#65533;&#65533;&#65533;$&#65533;y(&#65533;x&#65533;{&#65533;0hW}`&#65533;&#65533;&#65533;&#65533;i&#65533;`&#1042;u&#65533;/&#65533;d,&#65533;?&#65533;)eRM&#65533;&#65533;5&#65533;&#65533;A&#65533;&3&#65533;
i&#65533;ie&#65533;\ i;(=&#65533;&#65533;&#65533;U&#65533;/&#65533;4&#65533;&#65533;&#65533;&#65533;cC&#65533;RtB$&#65533;^ph&#65533;(&#65533;]a&#65533;~QB&#65533;z=&#65533;C&#65533;&#65533;r&#65533;p&#65533;<z(&#65533;]J&#65533;&#65533; &#65533;@&#65533;&#65533;p&#65533;&#65533;mi&#65533;&#65533;}r&#65533;&#1335;&#65533;&#65533;&#65533;{&#65533;)&#65533;G_P&#65533;&#65533;&#65533;0&#65533;&#65533;&#65533;&#65533;<&#65533;'X&#65533;qW-&#65533;8&#65533;&#65533;&#65533;&#65533;&#65533;&#65533;0	*&#65533;&#65533;&#65533;3&#65533;&#1372;&#65533;Re&&#65533;&#65533;&#65533;&#65533;<!%&#65533;&#65533;$!&#65533;Wx&#65533;&#65533;`&#65533;&#65533;,	S&#65533;&#65533;T\&#65533;&#65533;&#65533;&#65533;&#65533;&#65533;0&#65533;&#65533;^&#1841;v&#65533;&#65533;01{&#65533;&#65533;L0Mb&#65533;&#65533;<"&#65533;j&#65533;&#65533;&#65533;&#65533;t&#65533;N&#65533;Q!
oi&#65533;&#65533;&#65533;&#65533;7~&&#65533;^ca&#26778;&#65533;f&h&#65533;&#65533;&#949;P&#65533;j&#65533;P&#65533;+&#65533;jA&#65533;<&#65533;r2Y\j&#65533;V&#65533;[&#65533;&#65533;	&#65533;&#65533;&#65533;CQ&#65533;&#65533;39&#65533;$q&#65533;&#65533;D&#65533;'g{&#65533;:&#65533;&#65533;&#65533;)n&#65533;P&#65533;&#65533;L&#65533;i3:S&#65533;&#65533;
`&#65533;qg&#65533;&#1346;&#65533;q'l&#65533;>&#65533;&#65533;p&#65533;&#65533;ig&#65533;&#65533;&#65533;9w0&#65533;hz&#65533;&#65533;&#65533;&#65533;7&#65533;&#65533;h&#65533;V&#65533;P&#65533;&#65533;&#579;^`&#65533;&#65533;G&#65533;-&#65533;&#65533;s&#65533;@&#65533;7&#65533;`&#65533;&#65533;&#65533;&#65533;%0-&#65533;&#65533;X&#65533;&#65533;X&#65533;&#1969;&#65533;&#65533;&#65533;&#65533;&#65533;&#65533;iY&#220;	LG27&#65533;g&#65533;U&#65533;E&#65533;N&#65533; 'x&#65533;&#65533;i&#65533;&#65533;&#1845;&#65533;&#65533;A(&#65533;rHi&#65533;&&#65533;2&#65533;ro\&#65533;	&#65533;&#65533;B{z.Q@&#65533;s$a%&#1373;$aB+&#65533;&#65533;K&#65533;`s5G&#65533;!&#1056;&#65533;&#65533;&#590;Z`&#65533;&#65533;FQ&#65533;&#65533;Z&#65533;&#65533;T&#65533;&#65533;Y&#65533;*(Pb&#65533;&#65533;&#65533;&#65533; 'p1e&#65533;&#65533;S&#65533;;&#65533;&#65533;&#65533;&#65533;&#65533;&#2846;v/&#65533;&#65533;&#65533;P_&#65533;r&#65533;&#65533;11p&#65533;&#65533;&#65533;&#65533;&#678;&#65533;.U(b$X0&#65533;<y&#65533;$(U&#65533;&#65533;&#65533;i&#4418;&#65533;"&#65533;&#65533;&#65533;ja&#65533;p`R6zX&#65533;&#65533;1&#65533;&#65533;8q4&#65533;c9MC3]vl&#65533;&#65533;l&#65533;/_.\&#65533;&#65533;&#65533;&#65533;F&#65533;A&#65533;]tK&#65533;L
H  &#65533;B1L&#65533;&#65533;&#65533;AP&#65533;"&#65533;
&#732;9B&#65533;&#65533;&#65533;&#65533;&#65533;]k&#65533;&#65533;Z&#65533;&#65533;p
&#750;]byC&#65533;@&#65533;&#1343;T&#65533;&#65533;Cp&#65533;&#65533;9&#304;&#65533;&#65533;&#65533;0&#65533;&#301;&#65533;!&#65533;
`&#944;&#1532;w&#65533;b$&#65533;5o&#1967;&#65533;E&#65533;&#65533;U:&#65533;5#F&#65533;"&#65533;&#65533;={\&#65533;6PQ&#65533;vX&#65533;&#65533;&#65533;&#65533;&#65533;&#65533; 8.&#65533;s&#65533;&#65533;&#65533; @&#65533; E
^1&#65533;BRj&#65533;p@&#65533;w)&#65533;AP;&#622;%]4LC&#65533;&#253;&#65533;.&#65533;JL&#65533;&#65533;`&#1732;.&#65533;&#65533;&#479;&#65533;&#65533;&#65533;&#1248;&#65533;iI@*,&#65533;&#65533;&#65533;0 &#65533;&#65533;,0&#65533;&#65533;&#65533;"e b&#65533;&#2049;&#65533;&#65533;"&#65533;&#65533;$y&#65533;AR&#65533;	&#65533;&#576;D&#65533;&#1088;#&#65533;>&#65533;&#65533;F4&#65533;&#65533;f&#65533;&#39065;fbQ@!&#65533;XF$&#65533;&#65533;i&#65533;%&#65533;H'&#65533;&#65533;D&#65533;	"&#65533;BJ,&#65533;Cn&#65533;&#19098;&#65533;0
S(&#65533;0&#65533;,&#65533;&#65533;&#65533;&#65533;&#65533;&#65533;T&#65533;- &#65533;&#1667; B&#65533;@1X&#65533;&#750;&#65533;`
<&#65533;rP<C&#65533;&#1547;L&#65533;8&#65533;eX(&#65533;&#65533;&#65533;&#44284;&#916;%/&#65533;F3&#65533;&#65533;&#65533;>&#65533;&#65533;&#65533;T&#65533;&#65533;&#65533;b#&#65533;	j&#65533;El&#65533;,7R6&#65533;&#862;&#65533;8&#65533;z&#65533;&#65533;K&#65533;8&#65533;&#65533;aY[M&#65533;&#65533;&#65533;&#65533;b.&#65533;&#65533;&#65533;&#65533;$&#65533;<)N@`&#65533;kj&#65533;i&#65533;	&#65533;&#65533;d&#65533;D(&#65533;&#65533;I&&#65533;&#65533;\&#65533;&#65533;&#65533;&#65533;&#65533;&#65533;&#65533;S&#65533;&#65533;&#65533;+&#65533;&#65533;,&#65533;&#65533;&#65533;$t&#65533;$/^&#296;&#65533;&#65533;W&#65533;&#65533;Hi&#65533;&#65533;lg&#65533;&#65533;p&#65533;&#65533;&#65533;&#65533;&#65533;&#65533;&#65533;&#65533;x<nf&#65533;.0z&#65533;J&#65533;&#65533;hR'&#65533;\h&#65533;]&#65533;X&#65533;&#65533;]&#65533;H &#65533;&#65533;&#65533;2&#65533;_&#65533;:9&#65533;0j&#65533;?&#65533;&#65533;3&#65533;Q&#65533;&#65533;=&#65533;j&#1219;&#65533;&#65533;&#65533;&#65533;&#65533;&#65533;&#65533;&#264;1X*&#65533;&#65533;O/Bt*&#65533;&#65533;&#65533;g&#65533;	&#65533;[&#65533;&#65533;&#65533;@&#65533;&#65533;(s02a&#65533;&#65533;@&#65533;t1&#65533;A&#65533;&#1308;M3 &#65533;&#65533;1&#65533;60jU&#65533;XcU7&#65533;&#65533;G&#65533;2&#448;&#65533;v&#65533;@9&#65533;&#65533;5@&#65533;g&#65533;x*h`&#65533;bV&#65533;&#65533;;&#65533;&#65533;&#65533;A&#65533;lU&#65533;i&#65533;&#65533;&#65533;i&#65533;I&#65533;!&#1662;&#65533;&#65533;&#65533;t&#65533;U&#65533;&#65533;&#65533;P"&#1955;&#65533;^|4&#65533;&#65533;}I&#65533;h&#65533;B	&#352;X*&#65533;&#65533;hF&#65533;P&#65533;&#65533;&#65533;&#65533;z/&#65533;&#65533;&#65533;&#65533;Dr$&#65533;du1H&#65533;xz&#1537;Y&#65533;X&#65533;$&#65533;&#65533;e/sAx2/&#65533;;&#65533;YR&#65533;^&#65533;sgc&#65533;U&#65533;&#65533;.&#65533;&#65533;@P&#65533;$'&#65533;EkW&#65533;N&#65533;&#65533;&#280;d%K1&#65533;&#65533;&#65533;2&#65533;&#65533;mr&#65533;Zk&#65533;&#65533;&#65533;&#65533;&#65533;&#65533;9&#65533;f&#65533;&#65533;|Sx&#65533;[&#1980;&#65533;L]&#65533;F&#65533;&#65533;jNu+(&#65533;g^&#65533;&#65533;&#65533;`&#65533;44&#65533;&#65533;&#65533;&#65533;=&#65533;&#65533;&#65533;+k&#65533;&#65533;&#65533;&#65533;&#65533;&#65533;&#65533;#Y &#65533;t&#65533;C&#65533;&#65533;M<&#65533;&#65533;j&#65533;&#65533;e&#65533;&#65533;&[(&#65533;{8&#65533;{
h&#65533;&#65533;&#65533;&#65533;<&#65533;&#65533;?&#65533;J&#65533;&#65533;&#65533;/&#65533;P(JAB&#65533;!!&#65533;&#65533;&#65533;'RPD&#65533;&#65533;&#65533;v&#65533;&#65533;&#65533;hF^`_;4&#65533;&#65533;xh &#65533;A*&#65533;&#65533;&#65533;d@!D(A&#65533;'&#65533;B&#65533;&#65533;tL&#65533;0&#65533;#X
q&#65533;&#65533;&#65533;&#65533;L&#65533;&#65533;j"3&#65533;&#65533;&#65533;5&#65533;&#65533;&#65533;d&#65533;&#65533;	&#65533;Rb&#65533;&#65533;'&#65533;\&#65533;{&#65533;&#65533;1&#65533;6"&#65533;P&#65533;&#65533;&#65533;[&#65533;UCj^&#65533;P&\&#65533;&#65533;2Dtj&#65533;oC&#65533;&#65533;&#65533;6N&#65533;&#65533;&#395;&#65533;Aj`H17&#65533;$Dkq&#65533;.z1s$@&#65533;B&#65533;a&#65533;3&#65533;&#65533;&#65533;@&#65533;0+ZN&#65533;&#65533;&#65533;&#65533;6[@&#65533;D i&#65533;`#+A;D&#1036;&#65533;&#65533;C&#65533;&#65533;&#65533;^,&#65533;1&#65533;&#65533;K?&#65533;&#65533;PG*&#65533;+_J&#1086;&#65533;&#65533;&#65533;1<P&#65533;&#65533;^h&#65533;&#246;&#65533;>&#65533;&#65533;@B	Xe&#65533;&#1038;8&#65533;&#65533;<@P&#65533;D$&#65533;&#65533;&#65533;&#65533;&#65533;&#65533;&#65533;&#65533;	DP&#65533;&#65533;tL",=&#65533;&#65533;&#65533;&#65533;&#65533;&#65533;xaKA&#65533;&#65533;&#65533;|&&#65533;l%q$&#65533;,&#65533;{@&#65533;&#65533;&#65533;&#65533;E&#65533;&#65533;\&#196;`&#65533;&#65533;]&#65533;2&#65533;&#65533;K[&#65533;f&#65533;g&#269;&#65533;!%&#1860;%&#65533;&#65533;&#65533;&#65533;&#65533;&#65533;
&#65533;&#65533;Z&#65533;nFT&#65533;Q&#65533;A&#65533;&#65533;&#65533;[&#53345;&#65533;J1&#65533;H&#1098;&#65533;&#65533;&#65533;&#65533;B"p+&#65533;&#65533;&#65533;K&#65533;&#38374;&#128;&#65533;0&#65533;$&#65533;AZy&#65533;&#65533;)&#65533;Rk&#65533;&#65533;w &#65533;V"t&#65533;&#65533;It>?&#65533;&#65533;>p&#65533;&#65533;&#65533;1@&#65533;&#65533;&#65533;&#65533;&#65533;/&#65533;&#65533;&#65533;A&#65533;&#389;b&#65533;XhU&#65533;&#65533;&#65533;FP@&#65533;X$&#65533;A%@eGJ&#65533;zM(<R&#65533;L&#65533;&#65533;&#65533;&#65533;(H&#65533;&#65533;G&#65533;Yx&#65533;&#65533;@a&#65533;&#65533;$&#65533;d'&#65533;$&#65533;&#65533;%&#65533;b&#65533;&#65533;&#65533;p&#65533;&#6881;yiL&#65533;E#&#65533;"&#65533;#&#65533;&#65533;&#65533;&#360;_L{*0&#65533;&#65533;CQb
&#65533;&#65533;&#65533;&&#65533;&#65533;a&#65533;\&#65533;
=u+&#65533;&#65533;&#65533;&#65533;&#65533;u#FP&#65533;&#65533;-f1f&#65533;b
zN<&#65533;&#65533;&#65533;v&#65533;LB&#65533;&#1730;=pAL8&#65533;!&#65533;&#486;Q&#65533;&#65533;&#65533;&#65533;&#65533;&#65533;[e.&#65533;&#346;r&#65533;&#65533;0e&#65533;*&#65533;&#65533;=P&#1666;l&#65533;&#65533;u&#65533;j)xP&#65533;&#65533;&#65533;h&#65533;P&#65533;&#1038;&#65533;&#65533; &#65533;[&#65533;)&#65533;&#65533;&#65533;&#65533;OC&#65533;&#65533;&#65533;&#65533;&#65533;&#65533;Lb&#65533;&#65533;@&#65533;wU9&#65533;p(b0&#65533;|#H&#65533;)&P
~%&#65533;_^&#65533;&#318;h&#65533;&#65533;&#65533;&#65533;S&#65533;&#65533;b&#65533;$Ba&#65533; &#65533;!>0&#65533;X&#65533;S&#65533;&#720;&#65533;/&#65533;(&#65533;&#65533;n0&#65533;&#65533;c&#65533;k&#65533;&#65533;8&#65533;i&#65533;&#516;&#65533;+aq@g&#65533;vO&#65533;&#65533;T&#65533;&#65533;&#65533;&#65533;RP&#65533;&#65533;%&#65533;[&#65533;&#65533;l&#65533;&#65533;&#65533;&#65533;&#65533;&#65533;b*&#65533;6&#65533;) v&#437;&#65533;SAk>&#65533;A&#65533;&#65533;&#65533;&#65533;Mk&#65533;K	`&#65533;&#65533;UE9&#65533;&#65533;*U]&#65533;&#65533;U&#65533;::+gXT&#615;=^&#65533;&#65533;&#65533;q&#65533;&#65533;&#1098;jj#&#65533;&#65533;"&#65533;&#65533;]&#65533;&#65533;&#65533;&#65533;B*HP&#65533;&#65533;&#65533;&#65533;@&#65533;$|=&#1683;&#65533;&#65533;By&#65533;&#65533;&#65533;&#65533;&#65533;&#65533;>&#65533;H&#65533;@&#65533;:&#65533;&#65533;&#65533;&#65533;&#65533;4x&#1294;#M&#65533;&#65533;&#65533;&#65533;&#65533;e$d&#65533;*&#65533;Z&#1026;&#65533;@IP&#65533;`Xda+&#1634;Ab&#65533;&#65533;x&#65533;\&#65533;q&#65533;&#65533;m&0&#65533;WfUNeV&#65533;&#1145;&#65533;jrh&#65533;&#65533;&#65533;&#65533;d{&#65533;&#65533;d&#65533; &#65533;|0(&#65533;&#65533;9B]F&#65533;&#65533;:t5&#65533;'^&#65533;&#304;&#65533;Y&#65533;&#65533;&#65533;&#65533;&#65533;&#65533;&#65533;k&#65533;%5:Sz1&#65533;&#65533;&#65533;`&#65533;M&#65533;&#65533;0R&#65533;&#65533;H&#65533;.&#65533;&#65533;{&#65533;(&#65533;&#1593;B)#l&#65533;&#65533;`&#65533;@&#65533;*R&#65533;:&#65533;&#65533;x&#65533;&#65533;X&#65533;X&#65533;	&#35068;&#65533;+&#65533;&#65533;&#65533;&#65533;&#65533;9*!&#1630;&#65533;I&#65533;&#65533;&#65533;&#65533;&#65533;&#65533;-&#65533;&#65533;}&#65533;*ih&#292;&#65533;$&#65533;9&#65533;e*A&#65533;>&#65533;&#65533;&#65533;&#65533;&#65533;&#65533;&#65533;&#65533;t&#65533;&#65533;Y&#1689;&#65533;&#65533;&#65533;&#65533;&#65533;>&#65533;&#65533;&#65533;h&#65533;&#65533;	&#65533;/,&#65533;&#65533;&#65533;&#65533;&#65533;&#1669;&#65533;&#65533;&hC&&#65533;&#65533;X3&#65533;&#65533;(&#65533;&#65533;+&#65533;&#65533;0&#65533;&#65533;&#65533;&#65533;&#1651;&b>'&#65533;&#65533;&#65533;&#65533;&&#65533;&#65533;&#65533;
&#65533;&#65533;<&#65533;&#65533;:1&#65533;&#65533;`&#65533;&#65533;2&#65533;&#1761;&#65533;J!&#65533;[&#65533;&#65533;&#258;J&#65533;&#65533;#&#65533;3S&#65533;&#65533;&#65533;J&#65533;6&#65533;=&&#65533;&#65533;&#65533;&#65533;&#65533;&#65533;Z0&#65533;.&#1153;[P&#65533;B&#65533;:&#65533;:[&#65533;
&#25102;&#1177;C&#65533;&#65533;&#1098;&#65533;S&#65533;H&#65533;%0&#65533;h&#65533;R&#65533;&#65533;&#65533;S"&#65533;&#65533;&#65533;&#1822;I&#65533;K:&#65533;&#65533;Y6&#65533;&#42078;p&#65533;;/&#1584;&#65533;&#65533;&#65533;&#65533;&#65533;IH&#65533;Ih&#65533;x&#65533;&#65533;&#1024;v&#65533;&#65533;:&#65533;z&#65533;&#65533;&#65533;&#65533;&#65533;a&#65533;K&#65533;&#65533;&#747;+=&#65533;+&#65533;&#65533;&#65533;"&#65533;&#65533;"&#65533;&&#65533;&#65533;m
8&#65533;=.&#65533;&#65533;Ht8+&#65533; >;#&#65533;&#65533;(&#65533;h&#65533;&#65533;&#65533;H&#65533;S&#65533;&#65533;H&#65533;&#65533;&#65533;=&#65533;&#65533;&#65533;&#65533;&#65533;x&#65533;&#65533;&#65533;'&#65533;&#65533;>]&#65533;-}&#65533;&#65533;&#65533;&#224;>/&#65533;>&#65533;
&#65533;[&#65533;&#65533;3&#65533;d&#65533;D&#65533;*&#65533;&#65533;&#65533;&#65533;&#65533;`'6|C&#65533;#x&#65533;?&#65533;&#65533;[@)&#65533;B<&#65533;&#65533;&#65533;N&#65533;&#65533;&#256;=&#65533;&#65533;25&#65533;&#65533;:.&#65533;&#65533;&#538;&#1688;&#65533;&#65533;z&#516;Q&#65533;&#65533;i&#65533;&#65533;&#65533;&#65533;&#65533;
l&#65533;&#65533;P8&#65533;m&#65533;&#65533;&#65533;&#65533;&#65533;7f&#65533;&#65533;&#65533;&#65533;&#65533;&#65533;&#65533;&#1054;&#65533;&#65533;8 &#141;&#65533;&#65533;Ix&#65533;&#65533;&#65533;&#65533;&#65533;&#65533;l&#65533;&#65533;YzFLpy&#65533;{&#65533;\*%(&#65533;	&#65533;B&#65533;&#65533;$ 3lH&#65533;&#65533;&#65533;%@&#65533;!&#65533;&#65533;&#450;&#65533;_	&#65533;A&#65533;&#65533;&#65533;y@&#65533;CFt&#65533;H&#65533;&#65533;_&#65533;,&#65533;#&#65533;A43&#65533;&#65533;8/X&#65533;l&#65533;yI&#65533;R&#65533;&#65533;&#632;Q&#65533;&#65533;NC#G&#65533;&#344;9#
&#65533;1&#65533;&#65533;
&#65533;2&#65533;&#65533;s>&#65533;a.p
&&#65533;6&#65533;?&#65533;&#65533;M&#65533;J3&#749;d&#65533;&#65533;&#65533;Q&#65533;&#65533;&#65533;4&#65533;&#65533;&#65533;&#65533;&#65533;&#65533;&#65533;x
&#65533;&#65533;&#1688;4&#65533;e<&#65533;&#65533;aF&#65533;+ &#65533;f&#65533;&#65533;&#65533;&#65533;R
&#65533;y&#65533;&#65533;&#65533;;&#65533;k&#65533; &#65533;6r&#1322;&#65533;&#65533;&#65533;q&#65533;t%q;&#65533;m&#65533;&#65533;8&#65533;0&#65533;R:&#65533;v&#65533;iXF+&#65533;DH&#65533;&#65533;&#444;z&#65533;0&#65533;]"&#65533;&#65533;$&#65533;~kH&#65533;&#65533;&#65533;&#65533;&#65533;7&#65533;&#65533;
&#65533;&#615;&#65533;2&#65533;q&#65533;<T&#65533;p&#65533;@S&#65533;&#65533;&#65533;R&#65533;9&#65533;&#955;h&#65533;&#65533;&#65533;&#928; &#65533;&#65533;36qI&#65533;&#65533;&#65533;
&#65533;&#586;&#65533;&#65533;&#65533;&#65533;&#65533;&#37679;H-uB&#65533;d&#65533;H&#65533;c&#65533;&#65533;@&#65533;O&#266;&#65533;H&#65533;Ke&#65533;&#65533;&#979;&#65533;g0@&#65533;&#1337;&#65533;&#1255;&#65533;&#65533;&#615;;D&#65533;&#65533;i&#65533;&#1688;&#1005;k&#65533;P&#65533;&#65533;&#65533;&#65533;&#65533;,&#65533;p&#65533;&#65533;h&#65533;R&#65533;&#65533;&#65533;&#65533;f&#65533;&#65533;&#65533;0&#65533;&#65533;&#65533;&#65533;Qj,&#65533;sa&#65533;I&#65533;&#65533;r&#65533; &#65533;&#65533;q,&#65533;0&#65533;&#65533;&#65533;	,x&#65533;&#65533;Z&#65533;&#65533;n&#65533;&#65533;i&#65533;&#65533;&#65533;R`&#65533;&#65533;&#65533;&#65533;&#65533;&#65533;,&#65533;B&#65533;&#65533;[&#65533;*&#65533;}$=&#65533;&#65533;Y&#1708;&#65533;0&#65533;x
i1&#65533;^	#&#65533;:&#65533;
r:&#65533;0&#65533;95&#65533;
&#65533;H&#65533;&#65533;&#65533;&#65533;h&#65533;&&#65533;&3;&#65533;=q&#65533;&#65533;';&#65533;&#65533;I&#65533;&#65533;D!&#65533;=&#65533;H&#1021;&#65533;CI&#603;50&#65533;!&#65533;s&#65533;&#65533;?&#65533;&#65533;&#65533;A&#65533;sb-&r&#65533;m&#65533;W&#65533;Tq&#65533;&#65533;
@1&#65533;&#1728;&#65533;)&#65533;&#65533;Y&#65533;&#65533;&#314;&#1132;ir/z&#65533;&#65533;S&#65533;xU)&#1042;&#65533;h&#65533;$&#65533;&#65533;F*&#65533;f&#65533;&#65533;r&#65533;&#65533;i&#65533;jl&#771;&#65533;&#65533;&#65533;&#65533;&#65533;&#65533;&#65533;&#65533;&#65533;QfML&#340;&#65533;I &#65533;&#65533;8&#65533;KZ&#65533;&#65533;&#65533;&#65533;&#65533;&#1537;&#65533;I&#65533;(&#65533;&#65533;&#65533;D&#65533;&#65533;Z&#65533;#&#65533;&#65533;tW&#65533;h&#65533;&#200;/,&#65533;U&#65533;&#1844;&#65533;$&#65533;|]&#65533;&#65533;&#65533;&#65533;&#65533;&#1042;&#65533;|':&#65533;&#65533;,&#65533;&#65533;8&#65533;&#65533;&#65533;Oy&#65533;&#65533;&#65533;'&#65533;&#65533;2&#65533;&#65533;H&#65533;s&#65533;&#65533;&#65533;&#65533;&#65533;Gx&#65533;&#424;&#65533;&#1779;&#65533;&#65533;%&#65533;&#65533;+&#291;!?2&#65533; &#65533;&#65533;&#1290;&#65533;&#65533;+&#65533;
&#65533;&#65533;&#65533;!h&#65533;&#65533;a&#65533;&#65533;&#65533;9&#65533;9&#65533;&#65533;X&#65533;N&#65533;Q&#1697;
&#65533;O<&#1667;e&#65533;H]&#778;&#65533;&#860;&#65533;h&#65533;X&#65533;&#65533;&#65533;n&#1537;>`&#390;h&#65533;&#65533;&#65533;Z&#65533;&#65533;&#65533;&#65533;X&#65533;+y8&#65533;&#65533;&#65533;X&#65533;&#65533;&#65533;&#65533;&#65533;&#65533;&#1784;M&#65533;	&#65533;&#65533;&#65533;&#65533;*&#65533;&#328;v	nQQ&#65533;GVJ&#65533;|&#65533;&#65533;1&#65533;e\/l/tWy&#65533;&#65533;i(&#65533;]&#657;>&#65533;~&#65533;3&#65533;&#1825;&#65533;&#65533;gz-&#1979;&#555;&#65533;A&#1849;&#65533;T&#65533;&#65533;&#65533;&#616;Q&#65533;&#65533;H%O=I?2)&#65533;|&#65533;V&#65533;&#65533;&#65533;B&#65533;&#65533;&#65533;&#65533;&#65533;&#65533;&#65533;I'&#11175;+&#943;&#65533;b&#65533;&#65533;&#65533;>AD&#65533;&#65533;&#65533;P&#65533;&#65533;&#65533;p&#65533;&#65533;z&#65533;&#65533;9&#65533;&#65533;=&#65533;Y&#65533;0&#65533;&#65533;&#65533;&#65533;h&#65533;&#65533;K&#65533;&#65533;&#65533;
4&#65533;
P&#65533;&&#65533;C&#1941;&#65533;@/&#65533;&#65533;&#65533;&#65533;&#65533;cl&#65533;&#65533;Z&#65533;)%&#65533;T&#65533;^&#53411;
&#65533;F&#3301;&#65533;)&#65533;&#65533;&#527;	&#65533;p|&#65533;&#65533;&#65533;- &#65533;&#65533;Q&#65533;&#65533;&#65533;x&#65533;&#65533;Z&#65533;Rj&#65533;rR&#65533; &#65533;L&#65533;&#65533;k\&#65533;0&#65533;qi&#65533;&#65533;&#65533;&#65533;xp!&#65533;&#65533;&#65533;&#65533;&#65533;$X&#65533;&#65533;&#65533;&#65533;&#65533;} &#65533;&#65533;&#65533;'{'&#65533;&#65533;4&#65533;&#65533;&#65533;K&#65533;<LO&#65533;X&#1871;,:&#65533;&#65533;&#65533;5&#65533;b&#65533;>c&#65533;&#65533;I&#65533;&#65533;&#65533;&#65533;&#65533;&#65533;&#65533;d&#65533;A&#65533;&#65533;y^&#65533;&#65533;&#65533;&#65533;I&#65533;D&#65533;Q&#65533;&4^&#65533;uv&#65533;@&#65533;&#65533;z&#65533;&#65533;&#65533;c&#65533;&#65533;&#65533;&#65533;&#65533;&#65533;!Z&#65533;&#65533;&#65533;I&#65533;&#29184;&#65533;&#65533;&#65533;`&#65533;&#65533;p&#65533;&#65533;>&#65533;_&#65533;&#65533;}&#65533;&#65533;&#65533;	&#65533;&#65533;&#65533;m&#65533;&#65533;&#1136;;`&#65533;&#1138;-&#65533;	h&#65533;&#65533;]&#65533;1&#65533;ih&#65533;}&#65533;&#65533;,&#65533;&#65533;&#65533;#	&#65533;&#65533;&&#65533;_&#65533;&#128;&#65533;%fn&#65533;hf&#65533;M&#65533;&#65533;&#65533;p&#65533;>&#65533;h&#65533;j&#65533;&#65533;=&#65533;&#65533;,&#65533;&#65533;&#65533;&#65533;a&#65533;s:A'&#65533;&#65533;q&#65533;-BtX&#65533;8&#65533;&#954;&#65533;&#65533;&#65533;B-&#65533;X&#65533;&#65533; &#65533;&#65533;ybHlH&#65533;l&#65533;&#65533;"JE&#65533;
&#65533;&#65533;Z&#65533;+&#65533;&#65533;h&#65533;&#65533;3}&#65533;N!&#65533;&#185;&#65533;5&&#65533;&#65533;@c&#65533;0&#65533;2&#65533;&#65533;3&#65533;&#45277;&#65533;&#65533;
&#65533;F&#1768;&#65533;&#65533; &#65533;uN&#65533;DA&#65533;&#65533;&#65533;&#65533;<&#65533;&#65533;&#65533;&#65533;&#65533;&#65533;&#65533;&#65533;j&#65533;&#65533;&#65533;&#65533;H&#65533;>&#65533;(Uf&#65533;mF	&#65533;i&#65533;&#65533;&#65533;&#65533;e&#65533;#&#65533;&#65533;*&#65533;j&#772;&#65533;&#65533;&#65533;if&#65533;&#65533; &#65533;&#65533;	&#65533;&#65533;&#1564;&#65533;-&#65533;f7&#844;&#65533;JRz&#65533;G]&#65533;&#65533;&#65533;%&#65533;&#65533;&#65533;.&#65533;&#65533;>&#65533;WB$if&#65533;$&#65533;&#65533;H&#65533;&#65533;&#65533;&#65533;&#65533;:&#1803;,/&#1597;_	
0&#858;&#65533;2]BF&#65533;&#65533;r&#65533;&#65533;&#65533;&#65533;#&#65533;b&#65533;]t"&#65533;&#65533;\&#65533;&#65533;&#65533;&#65533;&#65533;&#65533;&#65533;O*wR?&#65533;@.&#65533;&#65533;&#65533;>?&#65533;ZP&#705;0y&#65533;3&#65533;>&#65533;;&#65533;&#1944;c&#65533;&#65533;9&#65533;&#195;=&#65533;&#65533;&#65533;&#65533;c&#65533;&#65533;.&#609;X	I&#65533;a&#65533;h&#65533;(&#65533;4U&#65533;2x &#65533;&#65533;8&#65533;&#65533;\&#65533;dp&#65533;`&#65533;&#65533;6&#65533;V&#65533;&#65533;N7&#65533;V&#65533;.[&#65533;F&#65533;&#65533;&#65533;%&#65533;&#65533;&#65533;K&#65533;&#1143;&#65533;QN&#65533;I&#65533;&#65533;&#65533;&&#65533;&#65533;&#65533;m&#731;&#65533;-&#65533;&#65533;&#65533;&#65533;&#65533;}z&#65533;)&#65533;<&#65533;{&#65533;&#65533;&#65533;&#65533;;x)+x&#65533;'X&#65533;e&#65533;&#65533;&#65533;&#482;=&#65533;&#65533;&#2028;&#65533;&#65533;%X&#65533;@&#65533;&#65533;&#65533;+&#65533;&#65533;s&#65533;&#65533;&#65533;&#14568;NYSx(.&#65533;2&#65533;&#65533;&#65533;&#65533;
&#65533;&#65533;@&#65533;h&#65533;'&#65533;&#65533;|&#65533;x&#65533;&#65533;{P&#65533;v&#65533;&#65533;&#65533;v&#65533;&#65533;&#65533;&#65533;&#65533;&#65533;&#65533;1&#65533;&#65533;J&#65533;&#65533;9&#65533;"&#65533;&#524;&#65533;h&#995;&#812;&#65533;&#65533;zp&#65533;L&#65533;&#65533;&#65533;&#65533;&#65533;&#65533;c@&#65533;&#65533;&#65533;3&#65533;K&#65533;&#65533;&#65533;)s&#65533;&#65533;&#65533;T&#65533;V`&#65533;&#65533;&#65533;;ps&#65533;&#65533;0p&#65533;&#65533;L&#1926; [=o&#65533;&#65533;sR&#65533;&#65533;&#65533;h&#1144;}&#65533;&#65533;&#65533;&#65533;J&#65533;&#65533;&#65533;1		q&#65533;&#65533;*&#65533;"&#65533;.P&#65533;&#65533;&#65533;&#65533;f&#65533;#&#65533;&#65533;&#65533;&#65533;)Pi&#65533;.&#65533;6k&#65533;&#65533;&#65533;&#65533;p&#65533;&#1853;A&#65533;&#65533;(5AFY]_XL&#65533;&#65533;=&#65533;&#65533;0&#65533;g&#65533;&#65533;&#65533; &#65533;&#65533;&#65533;8[&#65533;E&#65533;&#65533;H&#65533;Aplq&#65533;&#65533;<&#65533;&#65533;&#65533;d&#65533;&#65533;&#65533;p&#65533;&#65533;&#65533;{&#65533;&#65533;&#65533;X&#65533;&#65533;&#65533;k&#65533;&#65533; &#65533;c&#65533;c&#65533;;B&#65533;c&#65533;&#65533;&#1797;\&#65533;&#65533;&#65533;&#65533;3>1J&#65533;E&#65533;&#65533;D&#65533; &#65533;&#65533;&#65533;@x&#65533;&#65533;@&#65533;&#65533;&#65533;&#65533;?&#65533;&#65533;&#65533;&#65533;&#65533;w&#65533;|Q&#24101;&#65533;&#65533;DA&#65533;&#65533;&#65533;y&#65533;<&#65533;x&#65533;&#65533;p,D&#65533;&#65533;&#65533;&#65533;*&#65533;&#65533;\t&#65533;&#65533;&#65533;XiK>%S.&#65533;[rb&#65533;C&#65533;&#65533;P&#65533;&#65533;&#65533;&#65533;v(&#65533;&#65533;&#1344;@&#65533;iB
LWZ&#65533;*&#65533;&#65533;&#65533;h&#65533;&#65533;&#65533;R&#65533;0&#65533;,[&#65533;"&#65533;&#65533; &#65533;&#65533;k&#65533; p&#65533;&#65533;
&#65533;&#65533;!L&#65533;BY&#65533;y&#65533;&#65533;&#65533;#!&#65533;&#65533;8&#65533;C"&#65533;x&#65533;PjI%HJ&#65533;p&#65533;&&#65533;&#65533;&#65533;2&#65533;&#1556;`g&#65533;
hp &#65533;&#65533;[e3gN&#65533;B&#65533;&#65533;&#65533;sHLVR&#65533;C&#65533;]&#65533;P&#65533;Z&#267;&#65533;&#65533;&#65533;`&#65533;p&#65533;xm*&#1270;*D4k(&#1902;8&#65533;&#65533;w/_`&#65533;!B&#65533;&#65533;&#874;P&#65533;)&#65533;&#65533;&#65533;X&#65533;&#65533;F&#65533;>,&#65533;&#65533;&#65533;Bf&#65533;a&#65533;4 &#1666;;JL&#65533;&#65533;K*T(R&#65533;^&#214;&#65533;&#65533;&#65533;&#65533;&#65533;&#65533;&#65533;&#65533;
%/V&#65533;&#65533;&#65533;Pm@&#65533;&#65533;"N&#65533;O^*&#65533;m1&#65533;@;&#65533;u|&#65533;&#65533;&#65533;];&#65533;&#65533; &#65533;&#65533;C&#65533;}&#35006;D&#65533;M&#65533;;&#65533;h(&#65533;`&#65533;D&#65533;$@=@ &#65533;&#65533;C&#832;(&#65533; |&#65533;&#65533;&#65533;]E&#65533;r&#65533;&#65533;&#65533;K.&#65533;4&#65533;L&#65533;&#65533;EB&#65533;&#65533;&#528;B&#65533;D&#65533;VZ&#65533; @&#65533;Gu3&#65533;,&#65533;&#65533;Dt&#65533;&#65533;Ke&#65533;EMT&#65533;&#65533;=S&#65533;x&#65533;c2&#65533;3&#65533;\	&#65533;&#65533;CWRu&#65533;UMDQeBE
&#65533;&#65533;DCA&#65533;[L&#65533;8Q\i&#65533;&#65533;KC]x&#65533;^x&#65533;&#65533; @&#65533;&#65533;&#65533;&#65533;@b&#65533;&#65533;c*d&#65533;Kd&#65533;&#65533;Q
f&#65533;&#65533;q&#65533;&#65533;&#65533;&#65533;&#65533;}d@)&#65533;&#65533;&#65533;&#65533;4&#65533;l&#65533;k&#65533;&#65533;
&#65533;&#65533;&#65533;&#65533;n&#65533;&#65533;J&#65533;&#65533;&#65533;$q'S"&#65533;&#65533;@<7ID&#65533;&#65533;=1&#65533;Q&#65533;i&#65533;&#65533;&#65533;&#65533;&#65533;&#65533;
HbE\(&#65533;x$[&#178;&#65533;&#1029;w&#65533;&#65533;
.&#65533;&#65533;G&#65533;&#65533;&#65533;_8&#65533;F&#65533;&#65533; 6zb&#134976;&#65533;&#320;=u&#65533;&#65533;&#65533;s&#65533;b/&#65533;HIW&#65533;&#65533;B&#65533; d,# &#65533; cK&#65533;%&#65533;0]X&#65533;@>&#65533;dC&#65533;D&#65533;N&#65533;&#65533;dD&#65533;p%S&#65533;<&#65533;C!ni&#65533;DpM&#65533;I1&#65533;DT.&#65533;&#1306;&#65533;&#65533;%&#65533;&#65533;qNT&#65533;]&#65533;x&#65533;y&#65533;I&#65533;&#65533;&#65533;i&#65533;&#65533;&#65533;&#65533;f&#65533;u&#65533;&#65533;`&#65533;G&#65533;zf&#65533;&#65533;@&#65533;&#65533;&#65533;V&#65533;)]&#65533;&#65533;R)&#65533;&#65533;B&#65533;<&#65533;&#65533;FCD&#65533;&#65533;b]	DTB,&#65533;H#S-&#65533;HQ&#65533;T&#65533;h<0&#65533;&#65533;< K<&#65533;LS<&#65533;&#65533;&#65533;&#65533;&#65533;L~&#65533;&#65533;&#65533;@"&#65533;*p&#65533;<&#65533;8@&#65533;&#65533;&#65533;&#65533;LD&#65533;&#65533;AD7&#65533;PX&#65533;&#65533;&#65533;&#1787;_~&#65533;&#65533;&#65533;^x&#65533;9&#65533;&#65533;&#65533;L&#65533;&#65533;1&#65533;wbCE&#65533;,D &#65533;-&#65533;pE&#65533;&#65533;&#65533;&#65533;&#65533;!&#65533;#SM%&#65533;&#65533;&#65533;&#65533;$&#65533;&#65533;&#65533;c=&#65533;3!])*T&#1033;&#65533;f&#65533;SJ[
&#65533;&#65533;5&#1024;&#65533;&#65533;&#65533;&#65533;0XT&#65533; &&#65533;&#65533;&#65533;&#65533;&#495;&#65533;&#65533;0S&#65533;&#65533;&#65533; \&#65533;1R&#65533;B&#65533;&#65533;&#65533;&#65533;&#1034;V&#65533;&#65533;Zx&#65533;&#936;$&#65533;N&#65533;&#65533;&#65533;&#65533;&#65533;&#65533;UqQ&#65533;RE&#65533;xL&#65533;o&#65533;a_&#65533;b&#65533;x&#65533;:^&#65533;D&#330;%&#65533;>|&#65533;
}8.(&#65533;&#65533;@>`&#65533;^Y%&#65533;&#65533;P&#1029;fp<&#65533;&#65533;&#65533;tA[H
&#65533;&#65533;]	&#65533;&#65533;&#65533;&#65533;&#65533;E&&#65533;#&#1925;&#65533;&#65533;<&#65533;<&#65533;%&#65533;+&#65533;&#65533;Hb&#65533;(!R&#65533;J&#134;&#65533;x&#65533;
9&#65533;f&#374;&#65533;>0&#65533;&#65533;p&#65533;g\&#65533;&#65533;&#65533;Ij&#65533;&#65533;n$&#65533;}&#65533;&#65533;$&A&#65533;
 &#65533;x&#65533;&#65533;@&=&#65533;0,!&#65533;<&#65533;sh4 R&#65533;&#65533;&#65533;H8ED&8GD&#65533;&#65533;<&#65533;A~&#65533;&#65533;&#65533;&#65533;&#65533;&#65533;&#65533;$F&#65533;9&#65533;MH&#65533;&#65533;$&#65533;S&#65533;&#65533;,U&#65533;B&#65533;{&#65533;&#5414;&#65533;&#1349;&#65533;&#65533;T&#65533;&#65533;M&#65533;`&#65533;&#65533;&#65533;&#65533;&#65533;?&#65533;&#65533;{h&#65533;!z&#65533;&#65533;F3~&#65533;l&#65533;&#65533;Q&#418;
&#65533;H&#65533;&#65533;,&#65533;&#65533;AO".&#65533;&#65533;R&#65533;&#65533;_|]&#65533;(&#65533;-2q&#65533;&#65533;&#65533;*H@&#65533;&#65533;T#7&#65533;R n~&#65533;&#65533;&#65533;&#65533;%&#65533;&#65533;&#65533;&#65533;x&#65533;"&#65533;&#65533;F&#65533;hD&#65533;3&#65533;$&#65533;&#65533;&#65533;&#65533;&#65533;1&#65533;&#65533;&-p&#65533;La2Q&#65533;96p&#65533;DdC&#65533;&#65533;&#65533;&#65533;c&#65533;L&#65533;o&#65533;&#65533;&#65533;P{p&#65533;+Rb&#65533;&#65533;dR&#65533;&#65533;&#65533;&#65533;gz&#65533;&#65533;&#65533;&#65533;B&#65533;-&#65533;I &#65533;&#65533;&#65533;&#557;dC^&#65533;&#65533;&#65533;&#65533;&#65533;@&#65533;A{I	K(B&#65533;&1[pH<OH&#65533;&#65533;-&#65533;&#65533;E&#1278;	&#65533;'6u&#65533;&#65533;jQu&#65533;&#65533;Dd&#65533;!]&#65533;&#65533;l&#65533;&#65533;&#65533;A3
&#65533;&#65533;&#65533;&#65533;&#65533;2&#65533;&#65533;j	&#65533;&#65533;&#65533;|.]Xg&#65533;&#65533;nu&#65533;P@o&#65533;&#65533;U&#65533;&#65533;up&#65533;z$a&#65533;;&#65533;H8&#65533;`&#65533;t&#65533;&#65533;&#65533;&#65533;aR&#65533;"{i&#1287;	&#65533;&#65533;T&#65533;TV_&#65533;&#65533;&#65533;2m&#65533;0&#65533;Y&#65533;&#65533;g&#65533;Qb&#65533;&#65533;&#712;P&#65533;&#65533;!d&#65533;UZ&#65533;&#65533;&#65533;x&#65533;_&#65533;e&#65533;k&#65533;&#65533;&#65533;;&#65533;&#65533;a&#65533;81~&#65533;B`&#65533;d&#65533;6&#65533;e+&#65533;&#447;&#65533;)&#65533;r&#65533;A}&#65533;&#65533;&#65533;<&#65533;k&#65533;
&#65533;&#65533;q&#65533;&#65533;&#65533;	h&#65533;h&#65533;%&#65533;&#962;&#65533;R&#65533;u&#65533;hd2&#65533;.&#65533;*7=&#65533;?&#65533;Ap&#65533;&#65533;n&#65533;qt &#65533;&#65533;&#65533;&#65533;A&#65533;P
&#257;X&#65533;JD&#65533;&#65533;D&#65533;%X\&#65533;&#65533;$X&#65533;#w&#65533;&#230;&#65533;&#65533;>tA&#65533;B&#65533;	<&#65533;5&#65533;&#65533;nm&#65533;&#65533;m4C&#65533;&#65533;&#65533;BTS/&#65533;&#65533;&#65533;&#65533;&#65533;Z!i&#65533;C&#65533;&#65533;&#65533;&#65533;g&#65533;a3)R&#65533;ED&#65533;&#65533;&#65533;&#65533;#KH&#65533;L*&#65533;[D	g&#65533;&#65533;@""&#65533;&La
&#65533;+`D&#65533;j&#65533;	&#65533;&#65533;|9&#65533;,&#35536;&#65533;|^ &#65533;[&#1826;&#65533;&#644;&#65533;|&#65533;3&#65533;&#6264;&#65533;.&#65533;&#65533;&#1228;&#65533;&#65533;'&#65533;I/&#65533;&#65533;e&#65533;D&#65533;]&#65533;&#65533;&#65533;:K)&#65533;&#65533;&#65533;S2*&#65533;oJ&#1261;x&#65533;*&#763;1U&#65533;&#65533;&#65533;&#65533;R&#579;&#65533;@&#65533;Nlk&#1733;&#65533;("&#65533;X'HJQ&#65533;&:&#65533;&#65533;`&#65533;&#1041;&#65533;&#65533;z&#65533;&#65533;h&#65533;sB&#65533;&#65533;&#65533;&#65533;&#65533;!&#65533;&#65533;&#65533;&#65533;`&#65533; &#65533;6j&#65533;a&#65533;2&#65533;Z&#65533;f&#65533;&#65533;&#65533;&#65533;^&#65533;&#65533;PZ&#65533;&#65533;&#65533;&#65533;&#65533;y&#65533;&#65533;] &#65533;g&#65533;&#65533;&#321;	^&#65533;&#309;&#65533;@	&#65533;E-&#65533;&#65533;^&#65533;l&#65533;&#65533;&#65533;Nh &#65533;H[&&#65533;&#65533;%y&#65533;W/&#65533;&#65533;Rzz&#992;4&#65533;&#65533;&#65533;&#65533;&#65533;;`&#65533;D&#1987;&#65533;e-\&#65533;0&#65533;K&#65533;&#65533;&#65533;&#65533;&#65533;&#65533;&#65533;&#65533;c&#65533;&#65533;;l&#65533;%1&#65533;&#65533;&#65533;&#65533;Y&#65533;]&#65533;pB&#65533;N&#1062;&#65533; '&#65533;&#65533;&#65533;&#65533;&#65533;5&#65533;a>uS7&#65533;&#65533;&#53714;&#65533;&#65533;&#65533;:;ilj]&#65533;&#65533;&#65533;1U&#65533;&#65533;q&#65533;r&#65533;s&#65533;X&#65533;&#65533;&#65533;w&#65533;&#65533;j&#65533;&#65533;]&#65533;&#65533;&#65533;&#65533;&#65533;&#65533;} D,&#65533;&#65533;
&#65533;&#65533;r&#65533;P0 n&#65533;&#65533;&#65533;_C&#65533;{G&#65533;3&#65533;&#65533;IJ$&#65533;W_V&#65533;&#65533;!&#65533;&#65533;<Cd&#65533;&#65533;&#65533;3&#65533;&#65533;0&#65533;&#1540;&#65533;(&#65533;$H=&#65533;I&#65533;$OD0&#65533;5&#65533;&#65533;&#1047;9HR&#65533;&#65533;]&#65533;@]%&#65533;D&#65533;(Vl[&#65533;&#65533;&#65533;4ez&#65533;&#65533;	&#65533;&#65533;&#65533;@Hb&#65533;&#65533;&#65533;&#65533;&#65533;I&#65533;&#65533;lIG&#65533;&#65533; Y&#65533;P&#65533;iJ)8&#65533;LC<&#65533;&#65533;&#65533;&#65533;&#426;&#65533;MQm&#65533;&#65533;BI&#65533;&#65533;&#65533;Q&#65533;&#65533;K)&#65533;J&#65533;D<&#65533;<&#65533;&#65533;1&#65533;N&#65533;&#65533;&#65533;@&#65533;l&#65533;&#65533;&#65533;&#65533;&#65533;O	&#65533;&#65533;6DD&#65533;J&#65533;HD@&#65533;&#65533;&#65533;6&#1624;^&#65533;]5UF&#65533;&#65533;zU)yA&#65533;<&#1160;!&#65533;IR^9&#65533;ED`	xD&#65533;&#65533;&#65533;K$R&#65533;D&#65533;&#65533;&#65533;q&#65533;&#65533;0V7&#65533;&#65533;&#65533;I`-`FPCX&#65533;&#65533;L&#65533;&#65533; ^e&#65533;/&#65533;B&#65533;&#65533;&#65533;4&#65533;3e&&#65533;	x*&#65533;&#65533;J#&#65533;&#65533;&#65533;=&#65533;&#65533;&#65533;&#65533;@&#1054;E&#65533;&#65533;&#1793;&#1819;8&#65533;&#65533;&#65533;&#369;0&#65533;P&#65533;&#65533;<&#65533;D&#65533;)(&#65533;&#65533;&#65533;&#65533;H&#65533;&#65533;1`D&#65533;&#65533;&#65533;8_&#65533;aL@&#65533;&#65533;&#65533;&#65533;&#65533;A]&#65533;&#65533;yWD&#1799;&#65533;d_&#65533;4&#65533;&#65533;&#65533;L&#65533;8^&#65533;$&#65533;&#65533;&#65533;&#65533;&#65533;y&#65533;&#65533;&#65533;U&#65533;&#65533;	&#65533; &#65533;2z&#65533;{&#65533;&#65533;&#1185;H0-1&#65533;}.H&#65533;&#65533;&#65533;&#65533;&#65533;&#804;X&#65533;&#65533;"=Z]L&#65533;&#65533;=H&#65533;&#65533;&#65533;&#65533;ZCS&#65533;&#65533;&#65533;&#65533;RD&#65533;&#65533;&#65533;"&#65533;/
1&&#65533;L&#65533;&#7000;&#65533;)c.-H3B&#65533;hZ&#65533;&#65533;I^@&#65533;c &#65533;&#65533;6&#65533;Bb$&#65533;$$t&#65533;&#65533;&#65533;8&#65533;&#65533;zF]&#65533;&#65533;4L@&#65533;&#65533;&#65533;&#65533;?M&#65533;mp&#65533;$&#1571;&#253;&#65533;$l!Qh$@&#65533;&#65533;!&#65533;q
&#65533;&#65533;l&#65533;&#65533;\]f
&#65533;&#65533;&#65533;&#65533;|&#65533;4&#65533;&#65533;&#65533;4d&#65533;@kdCLZ&#65533;iS]&#65533;Xc&#1859;&#65533;&#1406;&#65533;&#65533;-&#582;&#65533;&#65533;&#212;&#65533;a1&#65533;C&#65533;&#65533;H&#275;d"&#65533;3&#65533;B&#65533;}&#65533;]<C&#65533;H&#65533;&#65533;x]&#65533;C,&#65533;t&#65533;(&#65533;&#65533;@-E&#65533;3\D5!O/&#65533;&#65533;9&#65533;&#65533;R&#65533;&#65533;&#65533;&#65533;&#65533;^&#65533;&#65533;&#65533;&#65533;&#65533;/&#65533;&#65533;5R&#65533;}&#1853;&#65533;&#65533;0@4#X&#65533;_Z&#65533;&#65533;.&#65533;X&#65533;&#65533;5 &#65533;&#65533;Z&#65533;@&#65533;$&#65533;48(&#65533;&#65533;SUi&#65533;&#65533;v&#65533;9&#65533;&#65533;L&#65533;@_Zm&#775;&#65533;V&#65533;<<!<\Y(&#65533;&#65533;!4A9&#65533;B]&#65533;&#65533;&#65533;&#65533;Dc&#65533;&#65533;&#65533;v`K&#65533;dfs)&#65533;!T(&#65533;GD&#65533;Bp&#65533;w&#65533;MC~)4C&#65533;Y&#65533;&#65533;&#65533;&#1368;&#65533;&#65533;q&#65533;W&#65533;&#65533;&#65533;&#65533;|&#65533;(&&#65533;Q&#65533;&#65533;&#65533;S&#1093;&#65533;A&#65533;&#65533;R&#65533; a&#65533;Lv&#65533;&#65533;&#548;&#65533;&#65533;@"!&#65533;]&#65533;C&#65533;&#65533;C&#65533;%
&#65533;$8d&#65533;&#65533;&#65533;&#65533;&#65533;s&#65533;&#65533;,&#65533;z&#65533;)&#65533;&#65533;L[&#65533;U%&#65533;&#65533;&#65533;&#65533;g&#65533;%&#65533;ZLD&#65533;&#65533;&#65533;&#65533;&#1667;=&#65533;&O&#65533;&#65533;]&#65533;&#65533;&#65533;&#1216;S&#65533;&#65533;&#65533;e&#65533;Z&#65533;@b&#65533;&#65533;&#65533;NC;,&#65533;&#65533;&#65533;&#147;&#65533;&#65533;&#65533;&#65533;&#65533;JiDD&#65533;&#65533;&#65533;&#65533;&#65533;Uan&#65533;&#65533;LB&#65533;&#65533;OL&#65533;&#65533;Q;`&#65533;x&#65533;&#65533;LB,&#65533;&#65533;G&#65533;Y4&#65533;&#65533;&#592;p&#65533;h&#645;B6LB	(@&#65533;r&#65533;Cz&#65533;v&#65533;&#65533;P&#65533;3&#1157;N&#1099;qF&#65533;y&#65533;"&#65533;IH&#65533;L
D&#65533;&#65533;&#1481;&#1311;B&#65533;dp&#65533;9L	&#65533;&#65533;D)&#65533;&#65533;<&#251;&#65533;&#65533;#&#1537;HM&#65533;@&#65533;&#65533;&#65533;&#65533;l&#65533;d&#65533;Ld&#65533;&#65533;&#325;0&#65533;]&#65533;&#927;:&#65533;p&#65533;&#65533;'T&#65533;&#1480;&#65533;&#65533;a &#65533;!&#65533;&#65533;&#65533;H&#65533;~F@]&#65533;&#65533;&#65533;.&#65533;&#65533;!
hb&#65533;%&#65533;`)&#65533;Z&F	&#65533;&#65533;zL_\b&#65533;&#65533;&#520;rF&#1708;&#65533;P&#65533;&#65533;&#49543;2mm&#1549;&#65533;&#65533;&#65533;n&#65533;BD@XAE&#65533;&#65533;uA
&#65533;&#65533;&#65533;&#65533;&#65533;GD&#65533;L&#65533;0tC(B&#65533;&#65533;&#65533;D+(A/<wh&#65533;&#65533;a&#65533;&#65533;&#65533;&#65533;F&#65533;&#65533;&#65533;&#65533; y&#65533;&#65533;&#65533;&#65533;=&#65533;XH&#65533;^H&#65533;&#65533;&#65533;@&#65533;&#65533;.%V&#65533;@&#65533;(&#65533;KR._&#65533;	&#65533;&#65533;$R&#65533;*X&#65533;&#928;&#65533;4M!&#65533;&#65533;&#65533;(&#65533;&#65533;&#65533;]O&#65533;&#65533;.&#65533;&#65533;&#65533;&#65533;VIR&#65533;iR&#1285;	&#65533;'&#65533;u&#65533;&#65533;&#65533;&#1817;&#65533;&#65533;&#65533;=&#65533;&#65533;&#65533;&#65533;WT&#65533;&#65533;>^&#65533;&#634;y&#65533;&#65533;&#65533;&#65533;&#65533;@	4&#65533;6L@3L@&#65533;&#65533;\&#65533;a&#65533;&#65533;&#65533;g\&#65533;&#65533;P"\&#65533;&#65533;c2-@A&#65533;&#65533;&#65533;&#65533;<h@"&#65533;&#65533;&#65533;&#65533;&#65533;DxTH&#65533;O&#65533;h@<&#65533;@&#65533;,A&#65533;@7&#65533;N,&#65533;tKD4&#65533;&#65533;&#65533;&#65533;$&#65533;G&#65533;.&#754;$&#65533;&#65533;&#65533;f&#65533;p&#65533;&#65533;N1&#65533;&#65533;&#65533;'&#65533;&#65533;!)nH*&#65533;&#65533;5&#65533;&#65533;p&#65533;A&#65533;t1U1&#65533;&#65533;^&#65533;&#65533;&#65533;&#65533;&#65533;"X&#65533;Ub	&#315;&#65533;]MZ&#65533;X&#65533;(Y&#65533;&#65533;.&#65533;&#65533;&#65533;&#65533;&#65533;&#65533;6&#65533;T	&#65533;qXT&#65533;&#65533;(L&#65533;&#65533;&#65533;

&#1074;5j&#65533;&#65533;]&#65533;V&#65533;&#65533;&#65533;&#65533;mO&#65533;&#65533;1&#65533;
&#65533;&#1424;&#65533;&#1384;c&#65533;&#65533;&#65533;&#65533;ZoL&#65533;6&#65533;&#65533;&#65533;&#65533;&#65533;k&#65533;&#65533;&#65533;&#65533;P&#1676;&#65533;P&#65533;&#65533;D&#1607;&#65533;&#65533;&#65533;
&#65533;&#65533;nh@&#65533;&#65533;&#65533;4&#65533;df}&#65533;E&#65533;&#65533;h&#65533;t&#65533;&#65533;&#65533;&#65533;Cjx&#65533;(B&#65533;4u&#65533;&#65533;d_,(&#65533;&#65533;&#65533;t&#65533;zk"h&#65533;4&#65533;&#65533;9&#1465;&#65533;K&#65533;&#65533;\&#65533;	!aH&#65533;9n]H&#65533;1FSUE1&#65533;&#65533;[1MD&#65533;<&#65533;t:b/&#65533;&#318;&#65533;&#65533; &#65533;&#65533;&#65533;&#65533;&#65533;&#65533;QV&#65533;yp&#65533;s&#65533;{V&#65533;|rI&#65533;(j&#65533;6jVf%&#65533;&#65533;&#65533;|n&#65533;&#65533;&#65533;&#65533;&#65533;9&#65533;>[&#65533;&#65533;&#65533;s&#65533;&#65533;&#65533;&#65533;iM=&#65533;&#65533;
L&#65533;&#323;&#65533;&#65533;C<4@<4C"&#65533;[h&#65533;&#65533;&#65533;&#1676;FphJh&#65533;&#65533;S&#65533;&#65533;Dm&#1306;(&#65533;&#65533;<&#259;@&#1802;&#65533;Yg&#65533;&#65533;&#65533;&#65533;P&#562;&#65533;&#65533;&#65533;,&#1029;(&#65533;<&#65533;&#65533;l&#65533;&#65533;Px&#65533;V&#65533;az&#65533;&#65533;xA\&#65533;(@-&#65533;&#65533;(HD&#65533;& Y&#65533;&#65533;&#65533;0&#65533;	&#65533;&#65533;"&#65533;&#65533;&#65533;&#65533;P&#65533;&#65533;&#65533;0:&#65533;J&#65533;Q&#65533;&#65533;=UPt&#65533;&#65533;&#65533;l/5&#65533;&#65533;1&#65533;Y&#65533;k&#65533;a&#65533;Q&#65533;)&#65533;LRl&#65533;u,&#65533;&#65533;U	6&#65533;&#65533; V&#65533;W&#65533;&#65533;&#65533;tq&#65533;L&#65533;&#65533;&#65533;UP&#65533;&#65533;&#65533;&#65533;&#65533;Xb&#65533;@&#65533;P$&#65533;&#65533;!&#65533;6h&#65533;F&#65533;&#65533;6LB&#65533;&#65533;&#65533;&#65533;\&#65533;g&#65533;Vh&#65533;pE&#65533;&#65533;&#65533;&#65533;&#65533;&#65533;&#65533;n&#65533;M&#65533;&#65533;@I&#65533;&#65533;DD&#318;&#65533;&#65533;&#65533;7&#348;&#65533;&#65533;&#1621;&#65533;&#65533;BSL&#65533;0&#65533;
D&#65533;&#1374;,&#65533;&#65533;L&#65533;&#65533;BC&#65533;&#65533;M{nt&#65533;&#65533;@&#65533;B&#65533;&#350;0&#65533;3&#65533;Fr&#65533;&#65533;Q&#65533;M&#65533;u&#18586;	RnR&#65533;&#65533;0&#65533;&#65533;V&#65533;&#65533;&#65533;5&#65533;Rt&#65533;&#65533;&#494;X&#65533;"&#65533;@&#65533;Z7s&#65533;I&#65533;!&#65533;&#65533;^&#65533;&#65533;&#65533;&#65533;'9;e0#&#65533;*&#65533;b%|a&#65533;&#65533;Z&#65533;&#65533;&#65533;&#65533;~&#65533;&#65533;@v&#65533;>O&#65533;&#1420;&#1353;&#65533;&#65533;	0,&#65533;@;&#65533;&#65533;$&#403;&#65533;1&#65533;`&#65533;(&#65533;6&#65533;&#65533;Eu&#65533;&#65533;vf&#65533;&#65533;p&#65533;F_&#65533;/kX_D&#65533;&#65533;&#65533;hn@&#65533;&#65533;@&#65533;&#65533;G&#65533;&#65533;&#65533;
&#65533;y0&#65533;_&#860;&#65533;&#65533;&#65533;&#65533; &#65533;&#65533;<4&#65533;4l&#65533;T&#65533;|&#65533;P&#65533;&#65533;&#65533;qD&#65533;0&#65533;&#65533;&#65533;&#65533;.O&#65533;&#758;&#65533;{k)$>&#65533;A4SB&#65533;9&#65533;U(&#65533;5&#65533;&#65533;&#65533;<&#65533;ZE&#65533;,&#65533;D&#65533;,D&#65533;)]&#65533;&#65533;d_&#65533;&#65533;^ )&#65533;5/v-&#65533;CjU&#65533;y&#65533;/&#65533;a&#65533;&#65533;&#65533;&#65533;@&#65533;&#65533;&#65533;=D*9g&#65533;&#65533;&#65533;&#65533;&#65533;E&#1587;&#65533;&#65533;`&#65533;`a&#65533;&#65533;c&#65533;&#65533;W&#65533;&#65533;LC3<&#65533;a&#65533;&#65533;&#65533;48yjo&#402;&#65533;1h&#65533;p<&#65533;L&#65533;&#65533;H[&#1655;/&#65533;&#65533;&#65533;t&#65533;F;xKD&#65533;&#65533;G&#790;yH&#65533;
&#65533;4C4@&#65533;1E]&#65533;
&#65533;&#65533;M
&#65533;&#65533;&#65533;&#65533;:&#65533;&#65533;ED&#65533;&#65533;&#65533;&#65533;&#65533;m&#65533;2&#1574;/&#65533;&#65533;9&#65533;P&#65533;f&#65533;On&#65533;#RP&#65533;Y&#65533;Gf&#65533;&#65533;c&#65533;&#65533;&#65533;&#65533;@&#65533;z&#65533;:)&#65533;X&#65533;q&#65533;&#65533;53&#65533;&#65533;&#65533;&#65533;U&#65533;&#65533;&#65533;&#65533;&#65533;&#65533;&#65533;'&#65533;&#65533;&#65533;&#65533;6l&#65533;T&#65533;4)&#65533;Mv)&O~j&#65533;&#65533;&#65533;X&#65533;&#65533;&#65533;4&#65533;c =&#65533;M&#65533;&#65533;&#65533;&#65533;}&#65533;6&#65533;&#65533;C&#65533;F&#65533;&#65533;8hT4&#65533;&#65533;t\&#65533;r&#65533;^&#65533;V&#65533;&#65533;/9<&#65533;moG&#65533;&#65533;&#65533;(jk&#65533;&#600;&#65533;r<&#65533;&#65533;&#65533;_&#834;4&#65533;&#65533;LD&#65533;B&#65533;&#65533;&#65533;&juA.&#65533;<L&#65533;N&#65533;<L&#65533;&#65533;TDD&#65533;&#65533;&#65533;&#323;&#65533;r&#65533;&#65533;a[w&#65533;[&#65533;&R&#65533;W&#65533;&#65533;&#65533;&#59224;r&#1697;&#65533;6Pv&#65533;?&#65533;&#65533;53&#65533;Q%&#65533;"a&#65533;&#65533;M&#65533;&#65533;C&#585;&#65533;&#65533;Q&#65533;&#65533;'{V&#65533;%N&#983;Z&#65533;/&#65533;&#65533;vD<&#65533;-T~&#65533;,&#65533;L&#65533;&#65533;cX&#65533;g&#545;&#12637;&#65533;&#65533;$&#65533;&#65533;"&#65533;&#65533;c$&#65533;&#65533;&#65533;&#65533;e<&#65533;&#65533;&#65533;i&#65533;&#65533;&#65533;&#65533;&#65533;Yt&#65533;Y)&#65533;Q>&#65533;&#65533;&#65533;uI&#65533;B&#65533;&#65533;~&#65533;jg&#65533;
5&#65533;&#65533;;&#65533;4&#65533;K&#65533;4&#65533;&#65533;E@B![8&#65533;"Q&#65533;R&#65533;h&#65533;&#65533;&#65533;&#711;.9z&#65533;%&#65533;yZ&#65533;c&#65533;&#65533;&#65533;0&#65533;L&#65533;&{0#&#65533;&#65533;w&#65533;V&#65533;&x&#65533;&#65533;&#65533;XBa5j&#65533;X&#1188;&#65533;9&#65533;&#65533;&#65533;&#65533;Ss&#65533;=&#65533;G8&#65533;{&#65533;&#65533;&#1581;c&#65533;y=&#65533;&#65533;&#65533;&#65533;&&#65533;&#65533;&#65533;un&#1781;<&#65533;^&#65533;5A&#65533;]&#32389;5&#65533;&#65533;,&#65533;&#65533;&#65533;K(@&#65533;,B&#65533;&#65533;J&#65533;&#65533;&#65533;&#65533;J&#65533;z!v&#65533;,&#794;9g&#65533;i&#65533;&#65533;!\&#65533;V&#65533;&#65533;&#65533;&#65533;&#65533;{&#65533;6&#65533;&#65533;[a&#65533;@&#65533;%*R_&#65533;&#65533;[
&#65533;=@&#65533;&#65533;&#65533;&#65533;lB&#65533;.&#1254;u&#1654;M&#65533;&#65533;&#65533;&#65533;&#474;&#65533;&#65533;&#65533;&#65533;(h&#65533;&#65533;&#65533;JG0`&#65533;&#65533;&#65533;A&#65533;&#65533;&#65533;
EC^&#65533;P&#65533;&#65533;r@&#65533;,&#65533;4&#766;&#1915;&#65533;&#65533;&#65533;&:(&#65533;v&#65533;)&#65533;&#65533;	fIh&#65533;J9&#65533;&#65533;P&#65533;&#65533;&#65533;.b&#65533;B&#65533;8&#65533;&#65533;P&#65533;!&#65533;&#65533;&#65533;&&#65533;Zj&#65533;$&#65533;&#65533;&#35228;vj-&#65533;&#65533;&#65533;*&#65533;&#65533;(&#65533;b#&#65533;&#65533;(&#65533;#,&#65533;&#65533;&#65533;&#65533;&#65533;&#65533;&#65533;&#634;&#65533;&#65533;<&#65533;"&#65533;r&#65533;&#47992;&#65533;&#65533;&#65533;.&#65533;&#65533;:&#65533;&#672;*p&#65533;&#65533;&#65533;+s&#65533;&#65533;l&#65533;&#65533;&#65533;&#817;)&#65533;&#65533;2&#65533;&#65533;&#65533;	&#65533;gz[&#65533;'&#65533;&#65533;Y&#65533;&#65533;z
T&#65533;B&#65533;&#65533;&#65533;Dg&#65533;i7#RN&#65533;=&#65533;&#65533;8&hf&#65533;&#65533;B&#65533;Jp.&#65533;m&#65533;&#65533;&#65533;&#65533;	9@&#65533;&#65533; &#65533;:&#65533;&#65533;&#572;;&#65533;U&#65533;J8&#65533;=&#65533;&#65533;GWx&#65533;G&#65533;,H&#65533;&#65533;f&#65533; &#65533;&#65533;f%&#65533;&#65533;Y&#65533;D:A&#65533;:&#65533;&#65533;Z&#65533;Q &#65533;i"&#65533;&#65533;	9LB>&#65533;!&#65533;B&#65533;&&#65533;&#65533;\j&#65533;%&#65533;dt	&#65533;r&#65533;(&#481;z&#65533;&#65533;&#65533;&#65533;&#65533;&#788;bj&#65533;8  &#65533;&#65533;g&#65533;&#624;`&#65533;+&#65533;&#65533;&#65533;),&#65533;&#65533;&#65533;&#65533;|&#65533;&#11503;&#65533;&#65533;&#65533;S&#65533;&#37035;+&#65533;&#65533;&#65533;f*s@1s&#65533;|&#65533;1&#65533;d&#65533;&#65533;&#65533;7&#65533;&#65533;&#65533;&#65533;&#65533;M3&#65533;
&#65533;&#65533;&#65533;&#65533;4cm&#65533;@]+&#65533;&#65533;&#65533;`&#65533;`&#65533;&#65533;&#65533;B0-H	&#65533;&#65533;{v{ &#65533;x&#65533;g&#65533;m&#65533;&#65533;TS&#65533;;iPM5=&#42517;&#65533;Y&#65533;k&#1408;RJ1&#65533;&#65533;p&#65533;>y&#65533;&#65533;>x&#65533;&#65533;5&#65533;&#65533;&#1689;U&#65533;TWU6o&#65533;bhW&#65533;DX&#65533;	E&#65533;$&#65533;&#1569;c&#65533;e&#65533;&#317;&#65533;A&#65533;&#65533;bQ&#65533;&#65533;H@Z/Z&#65533;w&#65533;z&#65533;vi+&#65533;n&#65533;(&#65533;&#65533;)&#65533;!&#65533;&#65533;&#65533;&#65533;)&#65533;c&#65533;&#65533;&#65533;	,&#65533;%&#65533;k&#619;&#65533;&#65533;&#65533;gz&#65533;&#65533;3A&#65533;&#65533;^&#65533;&#962;&#65533;b&#65533;&#65533;2yL&#65533;&#65533;&#65533;9&#857;i&#65533;&#65533;&#65533;&#65533;
&#65533;&#1265;&#65533;N&#680;&#65533;(:&#692;&#1158;:&#65533;4\R&#65533;gb&#65533;4&#65533;&#65533;&#65533;%&#65533;C	t&#65533;H&#65533;ak{&#65533;&#65533;&#65533;&#65533;(\&#65533;@	&#65533;&#65533;
RGlh&#65533;&#65533;&#65533;&#65533;Wy&#65533;
&#65533;:H&#65533;&#17821;&#65533;&#65533;&#65533;&#65533;&#65533;&#65533;1&#65533;&#65533;;&#65533;&#65533;4&#65533;&#65533;<.Y&#65533;r(Rg&#65533;&#65533;&#65533;&#65533;&&#65533;=`>&#65533;G-&#65533;!&#65533;&#65533;&#65533;&#65533; &#65533;A&#1205;&#65533;	&#65533;#&#65533;&#65533;n&#65533;&#65533;&#65533;&#65533;#S&#65533;&#65533;&#65533;F}&#65533;@{<9_P&#65533;&#65533;%&#65533;)73&#65533;j"q4&#65533;a,Q&#65533; &#194;&#65533;-	zbA@&#496;&#65533;&#65533;&#65533;L_r&#65533;&#636;I&#65533;m%LW&#65533;!3&#65533;&#65533;&#65533;1PScrF&#65533;&#65533;x&#65533;&#65533;&#65533;&#65533;&#65533;5&#65533;B&#65533;&#65533;&#65533;|&#65533;jNc&#65533;&#65533;':&#65533;&#65533;=Z&#65533;&#65533;p`7I&#65533;&#65533;&#65533; &#65533;&#65533;4l&#65533;&#65533;&#65533;&#1620;&#65533;&#65533;T&#65533;
h&#65533;$g&#65533;&#65533;j;Aha&#65533;z&#273;D<&#65533;:&#65533;&#1838;V&#65533;&#65533;.h }PM&#65533;g &#65533;K&#65533;$(&#65533;&#65533;&#65533;S&#65533;8&#65533;&#65533;q&#65533;"&#65533;&#65533;&#65533;Bt&#65533;;&#65533;A&#65533;Xh&#65533;&#65533;8&#65533;&#1314;&&#65533;$m&#65533;&#65533;+T&#65533;>&#65533;&#65533;:E&#65533;>
&#65533;e&#65533;&&#65533;&#65533;&#65533;&#65533;f&#1060;E&#65533;y&#65533;$"/&#65533;&#65533;E&#65533;L8B&#65533;&#65533;&#65533;&#1306;[&#65533;e's,&#65533;A&#65533;&#65533;&#65533;&#65533;l*&#65533;Ijbp&#65533;;&#65533;LN&#65533;&#65533;&#65533;ev4X&#65533;O@9&#65533;#y^&#65533;&#65533;d&#65533;:&#65533;%mv&#65533;&#65533;Z&#65533;&#65533;&8&#65533;&#65533;&#65533;&#65533;&#65533;&#65533;B5&#65533;&#65533;B3&#65533;&#65533;&#65533;3&#65533;eH&#65533;u&#65533;[71B
R&#290;W&#65533;&#65533;&#65533;&#65533;&#65533;&#65533;C&#65533;&#65533;&#65533;Y}-G&#1169;-L&#65533;P&#65533;&#65533;&#65533;fL&#65533;"&#65533;V<2&#65533;#Hh;&#65533;p&#65533;>&#65533;BmAJ&#65533;V&#65533;9/E&#1161;k&#65533;&#65533;&#65533;&#65533;(&#65533;_f&#65533;],&#65533;&#65533;0&#65533;&#65533;`&#65533;&#65533;"`&#65533;&#65533;&#65533;V&#65533;D&#65533;&#65533;&#65533;&#1127;&#65533;&#65533;&#65533;&#65533;&#65533;&#65533;U&#65533;&#65533;&#65533;c&#65533;*&#65533;&#65533;&#65533;(&#65533;1&#65533;ij&#65533;&#65533;4\&#65533;Q&#65533;(&#65533;&#65533;L&#65533;H&#65533;&#65533;(Ps&#65533;&#65533;Jvi#C&#65533;eb&#65533;&#65533;Z&#65533;&#65533;5&#65533;qa7&#65533;&#65533;l&#65533;&#65533;6&#65533;&#65533;&#65533;l&#65533;rNK*&#65533;&#65533;#&#65533;X&#65533;v&#65533;&#65533;&#65533;&#65533;!&#65533;E&#65533;3&#65533;D&#65533;&#65533;h&#65533;&#65533;&#65533;	&#65533;&#65533;r&#65533;n2&#65533;Q"&&#1486;i&#1333;i"
&#65533;%&#65533;&#65533;&#65533;&#65533;\AT&#65533;>T&#65533;&#65533;&#65533;K^r6ne6&#65533;&#65533;O&#65533;;0"Y&#65533;2&#65533;At&#65533;&#65533;&#65533;z&#65533;&#65533;&#65533;xK&#65533;&#65533;l,&#65533;,&#65533;&#65533;&#65533;&#1660;&#65533;]&#826;#sdN&#65533;&#65533;&#65533;&#65533;&#65533;yI
o&#65533;`&#65533;&#65533;&#65533;&#65533;&#65533;aL&#65533;&#65533;T&#65533;L%=&#65533;;e7&#65533;k&#65533;&#65533;Eh&#65533;=&#65533;}&#65533;&#65533;&#65533;0 '&#65533;&#65533;l&#65533;X&#1898;&#65533;`8@(0p 	 &#65533;&#65533;}&#65533;&#65533;8&#65533;dj&#65533;&#65533;)&#65533;&#65533;nz&#65533;&#65533;)&#65533;p&#65533;&#65533;&#65533;g
&#65533;y&#65533;&#65533;.DC1hU&#65533;&#65533;=Yl5&#65533;#!&#65533;&#65533;&#65533;&#65533;&#65533;&#65533;D@+n&#65533;R&#65533;.&#65533;&#65533;% D(TL;&#65533;&#65533;$,N&#65533;KN&#65533;K&#65533;L&#65533;&#65533;&#65533;hfpR&#65533;0&#65533;&#65533;d&#65533;{&#65533;R5C&#65533;y&#65533; 1S7&#65533;%/&#65533;d&#65533;&#65533;|&#65533;&#65533;&#65533;&#65533;%={&#65533;&#65533;&#65533;W&#65533;&#65533;&#65533;4&#65533;&#65533;Q)&#65533;&#65533;&&#65533;={o&#65533;60gH&#65533;
$ =$q&#65533;&#65533;&#65533;@$&#65533;&#65533;&#65533;(6&#65533;&#65533;ol&#554;&#65533;R&#65533;f&#65533;&#65533;6!&#65533;&#65533;:&#65533;&#65533;&#65533;&#1676;&#65533;4#&#65533;G	&#65533;&#876; &#65533;&#65533;&#65533;&#65533;&#65533;;`Z&#65533;po&#65533;&#65533;"=P Y&#65533;4&#65533;&#65533;&#65533;j&#65533;;{,m &#65533;&#65533;9&#65533;I&#1018;&#65533;&#65533;&#65533;q">&#65533;&#65533;r&#65533;`&#65533;k|&#65533;n&#65533;&#269;&#65533;&#1118;&&#65533;6&#65533;+S$6@)&#65533;!/&#65533;&#65533;y&#65533;&#65533;&#65533;w&#65533;gPf&#65533;q&#65533;&#65533;{R&#65533;L@=&#65533;y&#65533;&#65533;T&#65533;R&#65533;0&#65533;f&#65533;JDe&#65533;
Q&#65533;i1&#65533;&#65533;&#65533;&#65533;;~0&#65533;C&#65533;&#65533;&	"1s&#65533;&#65533;F&#65533;&#1273;as&#65533;&#65533;&#65533;4F&#65533; Qm&#65533;$1&#65533;P&#65533;&#65533;&#65533;>&#65533;Xl&#643;T&#65533;&#65533;Z&#65533;&#65533;^]&#65533;n&#65533;&#65533;&#65533;u&#65533;&#721;F;P&#65533;uv&#65533;Jn&#65533;z1&#65533;NH&#65533;&#65533;$
`&#65533;v`&#65533;&#65533;"&#65533;iHa&#65533;M&#65533;B&#65533;&#65533;0R&#65533;Z@&#65533;/&#65533;db&#65533;/_l&#65533;5&#65533;hKJf`&#65533;&#65533;&#65533;&#65533;"t&#65533;&#65533;&#65533;&#65533;&#65533;&#65533;4O&#65533;\&#65533;&#65533;"&#65533;&#65533;&#65533;,&#940;&#65533;&#65533;|&#65533;J@&#65533;&#65533;X&#65533;~&#65533;&#65533;&#65533;&#65533;"c&#65533;&#65533;e&#65533;L&#65533;DF
&#65533;&#65533;&#65533;&#65533;&#65533;&#65533;&#65533;
&#65533;&#65533;
&#65533; R&#65533;&#65533;K'"i&#65533;j+v&#65533;&#65533; e+&#65533;&#65533;R4&#65533;&#65533;&#65533;n&#65533;&#65533;&#65533;&#65533;@h>&#65533;"H&#65533;&#65533;&#65533;&#65533;8,&#65533;c&#65533;&#65533;&#65533;&#65533;&#65533;&#65533;&#65533;a&#51457;#\&#65533;&#65533;&#65533;\&#794;&#65533;C&#65533;i&#65533;&!&	"&#65533;!&#65533;HDz&#65533;&#65533;cA&#65533;!00e&#65533;j'&#65533;&#65533;6`{JF&#65533;>*&#65533;&#65533;&#65533;&#65533;P&#65533;&#65533;&#65533;&#65533;&#65533;&#65533;nq&#892;@&#65533;&#65533;&#65533;4&#65533;	N&#1868;l&#65533;-i'&#65533;k&#65533;(b&#65533;|&#65533;!&#65533;q&#65533;xB&#65533;1#]&#65533;K		!&#65533;&#65533;-&#65533;v&#65533;&#65533;R&#65533;
&#65533;Q&#65533;Z&#65533;&#65533;"&#65533;&#65533;i&#65533;i&#65533;b7Z@$a &#65533;8&#65533;P&#65533;A&#65533;O&#65533;&#65533;&#65533;&#65533;&#65533;`&#65533;&#65533;&#65533;@H&#65533;&#65533;&#65533;"^'&#65533;@&#65533;&#65533;*&#65533;<,=&#65533;&#65533;&#65533;&#65533;&#65533;&#65533;I
&#65533;&#65533;%=6&#65533;[&#65533;0`H@&#65533;F!&#65533;is&#65533;	"	0b&#65533;!"cA&#65533;@%&#65533;&#65533;&#65533;J &#65533;&#65533;XT,&#65533;e&#65533;ob&#65533;rpKM&#65533;&#65533;&#65533;&#65533;Pp&#65533;&&#65533;V&#65533; &#65533;&#65533;&#65533;m&#65533;*9b&#65533;`P&#65533;&#65533;`*&#65533;.&#65533;.&#65533;&#65533;&#65533;&#65533;B&#65533;&#65533;&#65533;&#65533;&#65533;a&#65533;&#65533;B&#65533;&#904;&#65533;&#65533;&#65533;&#316;j&#444;&#65533;&#65533;&#65533;&#65533;2@)&#65533;&#65533;&#65533;/)&#65533;iN&#65533; &#65533;a#+{d~CR&#65533;&#65533;kT &#65533;&#65533;&#65533;#&#65533;&#65533;&#65533;%&#65533;&#65533;&#65533;&#65533;&#65533;&#1384;&#65533;&#65533;&#65533;D&#65533;&#65533;&#65533;!`o&#65533;n&#65533;&#65533;&#65533;&#65533;&#65533;&#65533;&#65533;&#292;&#65533;&#65533;@&!-&#65533;"&#65533;&#65533;
&#65533;&#65533;&#65533;&#65533; &#65533;9$!R3b<S#&#65533;"&#65533; Q&#65533;'&&#65533;&#65533;@&#65533;2k&#65533;&#65533;&#65533;$&#65533;f}	'&#65533;3_&#65533;rK&#65533;+&#65533;&&#65533;&#65533;&#65533;&#65533;&#65533;&#65533;HL&#65533;&#65533;@y&#65533;&#65533;l&#65533;&#65533;&#65533;&#65533;%F=&#65533;&#65533;&#65533;&#65533;b&#65533;&#65533;g&#65533;&#65533;,&#65533;&#65533;8&#65533;f&#65533;,&#65533;&#1004;&#65533;&#65533;&#65533;fb&#65533;0bf&#1108;&#65533;1&#65533;&#65533;&#65533;#/&#65533;GZ&#65533;k6t&#65533;P8@:@&#65533;&#65533;&#65533;&#65533;Tv@b&#65533; &#65533;l&#65533; &#65533;T\&#1154;NT&#65533;&#1411;&#65533;&#65533;&#65533;, &#65533;8&#65533;
&#65533;04&#65533;&#65533; D`&#65533;1&#65533;&#65533;6!&#65533;6!&#65533;&#65533;~&#65533;&#65533;&#65533;G&#65533;aH&#65533;&#65533;&#65533;a9&#65533;&#65533;!R&#65533;(BS%&#65533;3J &#65533;&#65533;S&#65533;
&#65533;&#65533;&#65533;S&#65533;,t`+O'&#65533;v&#65533;FBx&#65533;&#65533;&#65533;(b;&#65533;&#65533;;U&#65533;~&#65533;n`b,g&#65533;&#65533;&>/&#65533;.
&#65533;3w&#65533;&#65533;'9&#65533;i&#65533;&#65533;&#65533;&#65533;n&#65533;,&#65533;&#65533;#*@1Tf`&#65533;&#65533;&#65533;&#65533;}&#65533;&#65533;&#65533;S;&#65533;&#65533;DB&#65533;h&#65533;&#65533;&#65533;$?w#&#65533;i@kD&#65533;&#65533;&#65533;$S2[&#65533;:6&#304;&#65533; d&#65533;:&#65533;&#65533;@ls:&#65533;"@@&a&#65533;&#65533;6&#65533;Q5u&#65533;&#65533;H&#65533;&#65533;&#65533;&#65533;~&#65533;9&#65533;9p,&#65533;0h&#65533;&#65533;&#65533;$&#65533;&#65533;T%?&#65533;&#65533;&#65533;&#65533;&#65533;(%&#65533;49&#65533;&#65533;KAQ&#65533;&#65533;BBSq&#65533;k]Y1&#65533;~o$`&#65533;-&#774;N&#65533;&#65533;&#65533;f&#65533;&#65533;<)&#65533;2&#65533;dJ&#65533;&#65533;&#65533;&#65533;u>&#65533;3=~R?&#65533;&#65533;&#65533;&#65533;&#65533;/&#1538;&#65533;&#65533;G&#65533;8&#65533;0&#65533;&#1799;#JI)&#65533;!S3&#65533;&#65533;Tu&#65533;&fC	&#65533;0wCW&#65533;e&#65533;AJ T&#65533;&#65533;D%k&#65533;&#65533;&#65533;&#65533;Vt&#65533;G&#65533;n&#65533;T&#65533;$&#65533;&#65533;&#65533;X+RrT5&#65533;&#65533;Y&#65533;_5&#65533;5&#65533;&#65533;H"&#65533;!4&#65533;X&#65533;AmGHA&#65533;&#65533;7&#65533;6& 
K&#65533;&#65533;s&#65533;UH%J&#65533;q,:0'6&#65533;nb&#65533;&#65533; &#65533;k`(&#65533;b&#65533;^&#65533;&#65533;&#65533;a&#65533;&#65533;,&#65533;)&#65533;&#65533;a&#65533;&#65533;&#65533;&#65533;&#65533;X&#65533;)&#65533;&#65533;&#2002;&#65533;&#65533;~&#65533;&#65533;&#290;&#65533;h?&#65533;&#65533;zb&#65533;`PdO0*V&#65533;al&#65533;Z7&#65533;<&#65533;G>b&#65533;c1UB&#65533; "a+&#65533;&#65533;
&#65533;&#65533;&#65533;r7B&#65533;$w&#65533;&#65533;C\&#65533;&#65533;&#65533;V&#65533;G&#65533;&#44456;g&#65533;&&#65533;&#65533;NF&#65533;"&#65533;&#65533;5&#65533;&#65533;Z.%&#65533;,: :Z&#1455;}&#65533;	&#65533;a&#60290;&#65533;&#65533;UI&#65533;d&#65533;J&#65533;"vL&#65533;"&#65533;A&#65533;@&#65533;[&#65533;	&#65533;@&#65533;5&#65533;\I&#65533;it&#65533;o7&#65533;oboO&#65533;2&#65533;{G3&#65533;&#65533;&#7736;&#65533;&#65533;&#65533;&#65533;&#65533;f`<&#65533;&#65533;&#65533;6=&#65533;S&#65533;&#65533;,,&#65533;&#65533;b&#65533;"ai&#65533;&#65533; &#65533;&#65533;&#65533;&#65533;&#65533;,&#65533;(c	&#65533;K{d*5~&#65533;j!w?&#65533;L&#65533;wuT&#65533;&#65533;70T&#65533;4&#65533;4&#65533;&Z1E&#65533;y&#65533;&#65533;&#65533;&#65533;&#65533;@&#65533;&#65533;!1&#65533;&#65533;&#65533;)&#65533;&#65533;dR&#65533;6&#65533;ptF@f%&#65533;t&#65533;&#65533;&#65533;&#65533;br4&#65533;&#65533;&#65533;7>&#65533;&#65533;&#65533;&#65533;{&#65533; $&#65533;&#65533;&#65533;Z&#65533;&#1634;!4eK`&#65533;Aq&#65533;&#65533;&#65533;w&#65533;(h(&#65533;:&#1662;>y(8`p&#65533;	f&#65533; &#65533; =d&#65533;Axr+w<&#65533;&#65533;=Yn&#65533;y&#65533;&#65533; &#65533;>E&#65533;&#65533;t&#65533; &#65533;t&#65533;&#65533;T&#65533;b)&#65533;&#65533;&#65533;&#65533;):&#65533;&#65533;&#65533;c6&#65533;f&#1579;&#65533;&#65533;8S&#65533;&#65533;&#65533;&#65533;&#65533;&#65533;&#65533;)$$A&#65533;4?&#65533;&#65533;o&#65533;q&#65533;\&#1392;nvE'&#65533;&#65533;:,&#65533;#&#65533;/R&#65533;&#65533;fsF&#65533;
&#65533;@tMo&#65533;Fo&#65533;&#65533;g9&#65533;&#65533;!&#65533;&#65533;&#65533; ^~Zd&#65533;&#65533;ev&#65533;&#65533;&#65533;&#65533;&#448;&#65533;$&#65533;A&#65533;&#65533;S&#65533;&#1301;&#65533;t&#65533;]&#65533;&#65533;Y&#65533;&#65533;&#65533;&#65533;&#65533;&#764;@1D)&#65533;&#65533;!&#65533;&#65533;_YxN)&#65533;"q&#65533;rY&#65533;nxs-&#65533;&y&#65533;MK&#65533;b&#65533;&#65533;#&#65533;&#65533;rH&#65533;$&#65533;&#65533;~&#65533;&#65533;&#65533;&#65533;s&#65533;C&#65533;&#65533;28"h7&&#65533;&#65533;`z&#65533;ya&#65533;*&#65533;H&#65533;&#65533;&#65533;&#65533;6&#65533;|5&#65533;&#1422;#9
$5&#375;&#65533;&#65533;&#65533;Vg&#65533;xt"&#65533;&#65533;&#65533;&#65533;&#65533;.$&#65533;&#65533;&#65533;w&#266;&#65533;&#65533;&#65533;p&#65533;&#65533;&#65533;
&#65533;uv&#65533;&#65533;&#65533;("j&#65533;&#1318;D&#65533;&#65533;F1d&#65533;,BIc4.8&#65533;&#65533;l]&#65533;S`B`NA&#65533;;U&#65533;&#65533;&#65533;(B@f&#65533;&#65533;&#65533;`!&#65533;@&#65533;rm&#65533;#&#65533;#n&#65533;&#65533;&#65533;D,$&&#65533;fXP_&#65533;&#65533;&#65533;="&#65533;q&#594;&#65533;&#65533;&#65533;|&#65533;/#&#65533;LG&#65533;&#65533;&#65533;Az&#65533;z&#65533;[&#65533;&#65533;7/&#65533;TvVz@&#65533;f&#65533;a&#65533;&#65533;&#65533;&#65533;&#65533;&#65533;&#65533;&#65533;J&#65533;&#65533;&#65533;CH&#65533;DK&#65533;&#65533;xs42&#65533;@Fy7&#65533;
&#65533;&#696;&#65533; k&#65533;l&#65533;YK&#65533;s&#65533;&#65533;d&#65533;t,V&#65533;C&!&#65533;&#65533;&#65533;j5 @&#65533;&#65533;!u&#65533;&#65533;j&#4250;!&#65533;6 >s&#65533;3P&#65533;:y&#65533;N&#65533;&#65533;(3D&#65533;"V&#65533;&#65533;H&#65533;&#65533;H&#65533;&#65533;&#65533; &#65533;0N	&#65533;&#527;&7&#65533;&#65533;)q&#65533;#&#65533;p&#65533;$uP&#65533;AR&#65533;&#65533;&#65533;&#65533;&#65533;,%&#65533;f$b&#65533;L&#65533;&#65533;
/+&#65533;&#65533;&#65533;&#65533;Y&#65533;&#1788;&#65533;fkv&#65533;#&#65533;&#65533;q&#65533;`BJ&#65533;&#65533;&#65533;&#65533;&#65533;&#65533;#=X&#65533;&#65533;vvT61\0&#65533;&#1551;&#65533;0rP&#65533;;d9,Z&#65533;:&#65533;&#65533;GI&#65533;|K&#65533;n&#65533;&#65533; &#65533;'&#65533;"&#1487;&#65533;cH	&#65533;?&#65533;P`H@&#65533;&#65533;&#65533;
&#65533;k&#65533;&#65533;at@_&#65533;&#65533;b
e4BPG4)&#65533;&#65533;]&#65533;@&#65533;&#65533;&#65533;)&#65533;&#65533;&#65533;S&#65533;l&#65533;&#65533;@&#65533;&#65533;b&#65533;*&#65533;q&#40261;&#65533;&#65533;&#65533;Y&#65533;&#65533;{0&#65533;0&F$NnknE&#65533;@&#65533;9"&#65533;&#65533;a&#65533;j&#65533;&#65533;"}&#65533;&#65533;&#65533;&#65533;&#65533;&#65533;&#65533;
a&#65533;&#65533;T&#65533;&#65533;&#65533;&#65533;;&#65533;F1&#65533;#2&#65533;D&#65533;&#65533;&#65533;&#65533;&#65533;&#65533;&#27702;a*\&#65533;&#65533;
@&#65533;&#65533;<,&#65533;!&#65533;&#65533;G+&#65533;&#65533;&#65533;&#65533;&#65533;jVd,B&#65533;@&#65533;&#65533;&#65533;&#65533;$$&#65533;D&#65533;&#65533;&#65533;^&#65533;&AJ&#65533;\pHH!&#65533;&#65533;j&#65533;&#65533;A&#65533;u&#65533;Fc4Hdx&#65533;:&#65533;xpa\&#65533;P&#65533;&#65533;&#65533;&#65533;&#65533;D&#65533;A&#65533;[f&#65533;&#65533;&#65533;&#65533;M9&#65533;&#65533;f&#65533;t&#65533;&#65533;&#65533;$j8&#65533;&#65533;&#65533;&#65533;&#65533;K&#65533;&#65533;&#65533; &#65533; =&#65533;&#65533;&#65533;	&#65533;'*&#65533; bFp&#65533;
&#1628;&#65533;&#65533;&#65533;#$A&#65533;C<&#65533;\&#65533;q&#65533;c;(&#65533;&#65533;&#65533;:&#65533;o&#65533;&#65533;&#65533;c&#65533;a:&#65533;&#65533;&#65533;&#65533;&#65533;&#65533;GJU1&#65533;Y(&#65533;&#65533;\6C&#1273;	&#65533;!b &#65533;v&#65533;&#65533;%&#65533;&#65533;&#65533;JC&#65533;A&#65533;&#65533;&#65533;&#65533;:&#65533;fa>&#65533;#&#65533;&#65533;2&#65533;+`&#65533;H&#65533;&#65533;V&#65533;?<9&#1166;&#65533;B&#660;&#65533;&#65533;&#65533;&#65533;&#65533;}&#65533;t&#65533;jF&#65533;7&#65533;$8&#65533;=`RB&#66647;9&#65533;&#65533;&#65533;'&#65533;&#65533;&#65533;@-2&#65533;B&#65533;R&#65533;&#65533;&#65533;a{&#65533;&#65533;k/Pi1&#65533;&#65533;&#65533;_&#65533;" &#65533;&#65533;&#65533;D&#99779;&#65533;&#65533;&#65533;P
\&#65533;Pq&#65533;&#65533;?0,h&#1848;&#65533;@&#65533;D%&#65533;I&#65533;TI]&#65533;&#65533;&#65533;-&#65533;<x%&#21588;&#65533;%&#65533;&#65533;&#65533;	Nkg&#65533;&#65533;M	&#65533;M&#65533;7-&#65533;2&#65533;&#65533;P&#65533;a&#65533;&#65533;b&#65533;&#65533;Gu&#65533;&#65533;I&#65533;&#65533;M&#65533;6&#614;7&#65533;8@&#65533;D&#65533;&#65533;Iz1!x&#65533;n&#65533;&#65533;p&#65533;&#65533;6
>2T+&#1158;:#&#65533;&#65533;^4g&#65533;&#65533;#&#65533;&#65533;&#65533;
&#65533;`&#65533;rd&#330;&#65533;Z .&#65533;q&#65533;&#65533;&#65533;&#65533;&#65533;&i	&#65533;&#65533;"&&#65533;&#65533;.&:d"$&#1756;&#65533;&#65533;&#65533;Rp&#65533;9Y&#65533;e&#65533;nN&#65533;q&#65533;&#65533;&#65533;&#47480;&#65533;B&#65533;@&#65533;&#65533;&#65533;&#65533;=h&#65533;&#65533;&#65533;&#65533;&#65533;&#65533;41&#65533;jB&#65533;&#1259;_&#1022;&#65533;&#65533;&#65533;&#65533;&#65533;I&#65533;&#65533;&#65533;&#65533;C&#65533;&#65533;o&#65533;&#65533;D&#1825;QSup&#65533;0&#65533;w&#65533;bIt&#65533;M(&#65533;&#65533;EJ.&#65533;T&#65533;L&#65533;&#65533;$&#65533;%@3<5uT&#65533;hM&#65533;4&#65533;$p&#65533;T&#65533;&#65533;H"&#65533;Z&#65533;&#65533;&#65533;<J&#65533;&#65533;4&#65533;$&#65533;&#65533;A2&#65533;P@&#65533;&#65533;$&#65533;&#22790;x5&#65533;&#65533;]"&#65533;#&#65533;6&#65533;&#65533;&#1314;)&#65533;&#65533;&#65533;^&#65533;H&#65533;&#65533;dh&#65533;2d&#65533;]f&#65533;&#65533;Yht.&#65533;&#65533;&#65533;&#65533;F&#65533;=&#65533;0q&#65533;&#65533;b&#65533;o&#65533;&#65533;&#65533;&#65533;K&#65533;'zb&#65533;&#65533;&#65533;&#65533;&#65533;&#65533;&#65533;0&#65533;v\&#65533;&#65533;&#65533;v7&#65533;&#65533;y&#65533;8&#65533;|&#65533;&#65533;&#65533;*&#65533;&#65533;H'x&#65533;&#65533;5&#65533;&#65533;&#65533;C\L&#65533;bOuh&#65533;&#65533;j&#65533;&#65533;4&#65533;4O<
< a,=xPK#&#65533;"m,&#65533;0)&#65533; &#65533;&#65533;	&#65533;$b&#65533;&#65533;pU@`XD&#65533;=&#65533;&#65533;8B	&#65533;P@
&#65533;&#65533;j;&#65533;7AR$[9&#65533;&#65533;uPa%&#65533;&#65533;&#65533;&#65533;<r)&#65533;&#65533;dS&#65533;A&#65533;R&#65533;&#65533;m&#65533;&#65533;&#65533;&#65533;&#65533;<4&#65533;&#65533;<&#65533;S&#65533;&#65533;&#65533;9&#65533;3gNv&#65533;&#65533;d&#65533;&#65533;vhW&#65533;87&#65533;K&#65533;&#65533;U0&#65533;&#1312;&#65533;l&#65533;}&#65533;Jn&#65533;F&#65533;r&#65533;2m&#65533;
&#65533;A&#65533;&#65533;&#65533;M&#65533;&#65533;&#1895;&#65533;I&#65533; &#65533;[r&#65533;A&#41016;&#65533;&#65533;&#65533;v&#1709;&#65533;:&#65533;:D&#65533;q&#65533;U&#65533;&#1263;|x&#65533;^&#65533;&#65533;$U&#65533;H#!K&#65533;#5&#65533;&#65533;6'&#65533;C<h0U;$&#65533;H&#65533;4V$P$B&#65533;t&#65533;1&#65533;&#65533;P@&#65533;&#65533;&#1806;Pi&#65533;.&#65533;7|d&#65533;&#65533;&#65533;&#65533;&#65533;U&#65533;</&#65533;&#65533;M&#65533;<&#65533;&#65533;&#65533;&#65533;&#65533;P)&#65533;&#65533;cH1&#65533;&#65533;&#65533;&#65533;^mV&#65533;r&#65533;R&#65533;&#65533;&#65533;|P.&#65533;- &#65533;&#65533;@&#65533;R&#65533;&#65533;F&#65533;h6&#65533;@)&#65533;&#65533;&#65533;&#65533;&#65533;!&#65533;&#1230;JM&#65533;r&#777;_&#65533;b2&#65533;]&#65533;&#65533;Z&#65533;&#65533;&#1203;&#65533;&#65533; &#65533;&#65533;l&#915;&#65533;&#65533;&#65533;&#65533; ]8HW&#65533;&#65533;A&#65533;&#65533;&#65533;U&#65533;	&#65533;&#65533;&#65533;&#1232;!@&#65533;?z3@&#65533;&#65533;f&#65533;:&#65533;"&#65533;&#1542;J-(&#65533;&#65533;&&#65533;&#65533;&#65533;&#65533;y&#291;&#65533;&#65533;&#65533;@&#65533;&#65533;`&#65533;G(xQX>&#65533;IX&#65533;G&#65533;&#65533;$x&#65533;/&#65533;K7&#65533;"y&#65533;&#65533;&#65533;&#65533;&#65533;kGr&#65533;Xlcx@3&#65533;&#347;&#65533;|@$&#1624;&#1596;P&#65533;&#65533;&#65533;c/&#65533; &#65533;l,&#556;i&#65533;M&#65533;@&#65533;&#65533;&#65533;`g&#65533;S&#65533;&#423;&#65533;&#65533;D&#65533;&#65533;&#65533;a&#65533;&#65533;JP&#321;&#65533;n&#12642;1J7&#65533;sTS4C&#65533;&#65533;R^&#65533;&#65533;=&#65533;5&#65533;@&#65533;k&#65533;&#65533;Zx&#65533;J&#65533;&#65533;6&#65533;&#65533;&#65533;0&#65533;I/@&#65533;&#65533;&#65533;L&#65533;}8&#65533;[&#65533;G1C&#65533;&#65533;&#65533;&#65533;&#65533;&#65533;&#65533;&#65533;)Ma!G`&#65533;&#65533;$a&#65533;&#65533;&#65533;U&#65533;nR&#65533;$&#65533;{&#65533;&#65533;&#65533;&#259;D&#65533;{&#65533;&&#65533;&z&#65533;I&#65533;&#65533;b0&#65533;IISL&#65533;A^@i&#65533;&#65533;*qh&#65533;:_`&#65533;}m&#65533;;=H&#410692;bx^J&#65533;&#65533;&#65533;d&#65533;&#65533;1&#65533; &#65533;:&#65533;&#65533;/QmL6&#65533;e@&#65533;&#65533;fc&#65533;F&#65533;O4&#65533;$&#65533;&#1719;KA&#65533;5&#65533;X&#65533;&#65533;l&#65533;F&#65533;&#65533;&#65533;&#65533;&#65533;&#65533;'?&#65533;I&#65533;&#65533;8&#65533; EFkq&#1828;<^&#65533;&#65533;9&#65533;5XjG&#65533;nR&#65533;,&#683;&#65533;&#65533;dr&#65533;&#65533;6&#65533;3U&#65533;&#65533;0g5b&#65533;M?F&#65533;&#65533;G&#65533;&#1451;r&#65533;&#1324;&#65533;(p&#65533;-&#65533;&#65533;L4$&#65533;fQH&#65533;^\B2$&#65533;&#65533;&#65533;&#65533;x@	0&#65533;M&1H &#1041;&#65533;t&#65533;Pi&#65533;@-&#65533;&#65533;i[@z&#65533;V&#65533;xA&#65533;&#65533;E%u%H1&#65533;	&&#65533;&#65533;&#65533;l$&#65533;G64&#65533;&#65533;BJ^&#65533;^&#65533;&#65533;&#65533;b&#65533;T&#1027;Y&#758;4&#65533;	&#65533;P&#65533;b >&#65533;~4x&#65533;Mu&#65533;>&#65533;e&#65533;&#65533;Bl&#65533;SGIp679&#65533;&#65533;| J/l@q&#65533;)B&#65533;K&#65533;\&#65533;:&#65533;&#65533;C&#65533;0`Oy-"X&#65533;}*&#65533;I&#65533;&#65533;&#65533;&#65533;!&&#65533;c&#65533;X&#65533;&#65533;v^u&#65533;&#65533;&#65533;&#65533;V&#65533;&#65533;&#65533;3&#65533;X&#65533;&#65533;&#65533;&#566348;p&#65533;	(A&#65533;H1&#65533;&#65533;&#65533;&#65533;x&#65533;x)*&#65533;&#65533;P&#515;&#65533;&#65533;&#65533;&#65533;4&#65533;H&#65533;`&#65533;&#65533;2@;B#&#1785;&#65533;G&#65533;Km6&#65533;&#65533;&#65533;-&#65533;&#65533;:&#65533;2Ei@"H&#65533;&#65533;&#65533;$&#65533;L&#65533;dC&#65533;&#65533;&#65533;&#65533;&#65533;&#65533;#&#65533;@<&#65533;&#65533;x&#65533;&#65533;K&#65533;&#65533;s&#65533;!N&#65533;&#65533;&#65533;Q&#65533;&#65533;e&#1427;&#1883;&#65533;7,:&#65533;L#u&#65533;b&#65533;&#65533;*s&#1035;&#65533;&#65533;&#377;&#65533;&#65533;"55&#65533;&#65533;&#65533;&#65533;1G1&#65533;d&#65533;&#65533;&#65533;&#65533;&#385;&#65533;B&#65533;`&#65533;ZGS&#65533;qOD&#65533;&#65533;p&#65533;&#65533;^&#65533;&#65533;	&#65533;6&#65533;&#65533;&#65533;2L&#65533;&#65533;$&#65533;&#65533;&#65533;&#65533;&#65533;Ds&#65533;6&#65533;&#65533;&#65533;\U&#567;;T&#65533;&#65533;~&#65533;&#65533;&#65533;(&#65533;&#65533;$B	vN,I0&#65533;&#65533;&#65533;L&#65533;&#65533;Gc&#65533;U&#65533;"&#65533;j&#65533;F"B&#65533;*$ HC&#65533;q;&#65533;&#65533;`XNm$V&#65533;&#65533;8&#65533;&#65533;&&#65533;h&#65533;&K&#65533;X&#65533;&#65533;&#65533;&#65533;67&#65533;f8&#65533;&#65533;&#65533;1@&#65533;l K&#1192;&#65533;+&#65533;Y8&#65533;N&#65533;&#65533;&#65533;8-&#65533;
&#65533;2/&#65533;nfzs&#65533;F&#65533;W&#65533;&#65533;n&#65533;x&#65533;D<&#65533;&#65533;	Z&#65533;&#65533;N&#65533;ZQ&#65533;B1&#65533;{&#65533;g&#65533;&#65533;R&#65533;&#65533; i\&#65533;&#65533;
0vK&#65533;I&#65533;	v&#65533;&#65533;J.&#65533;&#65533;&#65533;&#65533;Z&#65533;hc&#65533;&#65533;.&#65533;&#65533;&#65533;&#65533;&#65533;B2biD{"&#65533;&#1691;FDlW&#1032;];&#65533;&#65533;&#65533;&#65533;&#65533;_:7&#65533;&#65533;
&#65533;0&#65533;@
&#65533;bY%&#65533;&#65533;8&#65533;&#65533;B(&&#65533; &#65533;&#65533;Dj&#65533;Q&#65533;&#65533;6&#65533;O&#65533;iU+&#65533;t&#65533;+&#65533;&#65533;&#65533;:'&#65533;&#65533;&#65533;&#65533;Roi&#65533;4&#65533;&#65533;
lC("&#65533;e&#65533;&#13627;E&#65533;D&#65533;&#65533;en&#1190;&#65533;&#65533;&#65533;|x&#65533;~&#65533;&#65533;;S&#65533;&#65533;&#65533; &#1721;Iz&#65533;3&#65533;&#65533;,&#65533;9N&#65533;&#65533;9&#65533;&#65533;t&#65533;#`&#65533; P&#65533;j&#65533;c&#65533;?&#65533;&#65533;	&#65533;&#65533;)Y&#65533;'&#65533;&#65533;&#65533;!zq&#65533;&#65533;&#65533;&#65533;&#65533;FEVk7&#65533;!Pjo7&#65533; ws&#65533;&#65533;dqE&#65533;rW~&#65533;&#65533;4 &#65533;&#65533;m]&#65533; &#65533;&#65533;&#65533;&#65533;
&#65533;!<&#65533;1H&#65533;&#65533;PY&#65533;$O&#65533;T&#65533;ES!	@&#65533;&#65533;&#65533;	e&&#1616;&#65533;&#65533;&#65533;&#65533;ZW&#65533;O&#65533;Z7bZ&#65533;&#65533;ZV&#65533;&#65533;D&#65533;&#65533;$+n&#65533;Q&#65533; &#65533;0	qg
&#65533;Z&#65533;Ec&#65533;&#65533;M&#272;q&#65533;Q&#65533;!&#65533;3a&#65533;,3&#65533;&#65533;2&#65533;A&#65533;&#65533;S&#65533;&#65533;&#65533;&#65533;&#65533;&#65533;^&#65533;wH&#65533;&#65533;H&#65533;tB&#65533;&#65533;&#65533;G&#65533;&#65533;I&#65533;A&#65533;&#65533;Ng~@&#65533;Q&#65533;&#65533;&#65533;)&#65533;&#392;&#1521;Z&#65533;\'\&#65533;&#769;&#65533;D&#65533;&#65533;cx&#65533;x`&#65533;q&#65533;!(&#65533;`&#65533;v&#65533;6"&#65533;	bt&#65533;tM=am&#65533;Wx,M&#65533;&#1026;^&#65533;&#65533;

&#184;iT&#65533;'&#65533;)#g"L1 
&#65533;&#65533;a&#65533;&#65533;F@&#65533;$SczYvcpq&#65533;&#65533;Yf&#65533;&#65533;E$ &#65533;Y	a&#65533;O$&#65533;e&#65533;p1&#65533;&#65533;4&#65533;p,&#65533;0]b&#65533;q&#65533;&#65533;/&#65533;k&#65533;&#65533;go&#65533;4 -&#65533;eR=&#65533;QA}.&#65533;'&#65533;&#65533;e}:7>&#65533;E>'Pi&#65533;iR_>&#65533;&#65533;`BVw&#65533;&#65533;$v7)&#65533;PM&#65533;&#65533;g{&#65533;)&#65533;&#65533;&#65533;&#65533;&#65533;&#65533;4Ykag&#65533;k&#65533;&#65533;1&#65533;`i&#65533;c.g1&#65533;Xl&#65533;&#65533;t &#65533;&#65533;&#65533;F&#65533;`+@&#65533;&#65533;M,&#65533;m&#65533;X&#65533;&#1044;(&#65533;&#65533;&#65533;&#1600;&#65533;]R\Rk$&#65533;M&#65533;Y&#65533;&#65533;p&#65533;&#65533;m&#65533;pM&#65533;&#65533;&#65533;)pq/~y&#65533;&#65533;&#65533;&#65533; &#65533;&#65533;&#65533;Z&#65533;&#65533;Z&#65533;EU1{D&#65533;P!+pK&#65533;&#65533;8&#65533;&#65533;ov&#1248;
P&#65533;@2{6&#65533;?&#65533;(Is&#65533;]e{A@&#65533;&#65533;t&#65533;>&#65533;&#65533;>:&#65533;/%&#65533;W>&#65533;u&#65533;&#65533;^&#65533;P&#65533;&#65533;i&#65533;U2P5L&#65533;r~&#65533;&#65533;&#65533;Q&#65533; &#65533;7&#65533;J&#1505;5[&#65533;&#65533;&#65533;`&#65533;u&#65533;&#65533;5&#65533;&#65533;4&#65533;(&#65533;&#65533;i&#65533;&#65533;&#65533;&#65533;<&#65533;vp&#65533;a&#65533;&#65533;&#65533;&#65533;&#65533;&#65533;T
}&#65533;w&#65533;w&#65533;x &#65533;&#65533;He1"&#65533;&#65533; &#65533;0&#65533;1gy_K8&#65533;h9qI$Y&#65533;D&#65533;Z&#65533;T,,0&#65533;&#65533;zq&#65533;&#65533;:&#65533;Q&#65533;&#65533;+&#65533;Eae&#65533;Y:U&#65533;#&#65533;&#65533;[pQG!5&#65533;&#65533;&#65533;x
P&#65533;J8&#65533;cGp&#65533;r&#65533;&#65533;A5&#65533;&#65533;&#65533;|&#65533;7s&#65533;Qh^p&#65533;&#65533;&#65533;hF}:&#65533;h&#65533;^&#65533;4#&#65533;Dgt&#65533;5Y&#65533;J&#65533;&#65533;t:&#65533;=&#65533;&#65533;&#1473;u&#65533;Bk{&#65533;P&#65533;[&#65533;17q4&#65533;@!&#65533;K&#65533;2(TS&#65533;1l&#65533;L+&#65533;&#65533;aT&#65533;j&#65533;&#65533;J@0&#65533;&#65533;"&#65533;	.V&#65533;/6W3&#65533;&#65533;&#1055;Q&#65533;[&#65533;&#65533;1&#882;&#65533;VFA1&#65533;71&#65533;&#65533;LqA&#65533;&#656;&#65533;&#65533;z&#65533;*-&#65533;&#65533;]&#65533; &#65533;_XF#&#65533;9&#65533;9&#65533;&#65533;EPi&#65533;o&#65533;{2&#65533;|&#65533;xf&#65533;&#65533;@\&#65533;&#65533;&#65533;P9&#65533;k/1&#65533;p!R&#65533;	)h+&#1349;&#65533;&#65533;&#65533;d&#65533;&#65533;&#65533;F&#65533;R&#65533;&#65533;&#65533;6&#65533;	I}&#65533;4wb#`&#65533;a0&#65533;&#65533;&#65533;t'iu
f&#65533;&#65533;&#65533;'&#65533;&#65533;'	&#65533;&#65533;&#65533;Z&#65533;&#65533;g*&#65533;3&#65533;&#65533;&#65533;1&#65533;>&#65533;&#65533;vv&#65533;A&#65533;4y&#65533;A&#65533;+@&#65533;P&#65533;C0(&#65533;q&#65533;&#65533;0&#65533;P&#65533;&#65533;+&#65533;&#65533;&#65533;&#65533;i&#65533;(&#65533;&#65533;0	&#65533;p&#65533;&#65533;G&#65533;&#65533;J&#65533;&#65533;J&#65533;&#65533;,&#65533;&#65533;&#65533;uI$&#65533;&#65533;.&#65533;&#65533;&#65533;&#65533;&#65533;&#65533;Z?P&#65533;@&#65533;&#640;&#65533;&#65533;&#65533;&#65533;eY&#65533;pi&#65533;F(&#65533;!&#65533;Uf&#65533;&#65533;[&#65533;&#65533;)&#65533;^P&#65533;&#65533;%&#65533;<9&#65533;<&#65533;E^&#65533;&#65533;&#65533;G&#65533;q]&#65533;/&#65533;&#65533;&#65533;Q2lX&#65533;FS	&#65533;v&#65533;&#65533;J>&#65533;&#65533;suk5`&#65533; 07Ybj&#65533;&#65533;tS&#65533;`&#65533;Qu&#65533;q~0&#65533;J&#65533;{`&#65533;Z&#65533;W5K{&#65533;)&#65533;v>&#65533;>&#65533;qIv:A&#65533;&#65533;&#65533;A)&#65533;v!&#65533;&#65533;&#65533;9&#65533;q&#65533;{&#65533;&#65533;Y"o/&#65533;7"&#65533;NA&#65533;&#65533;7&#65533;%&#65533;t_&#65533;&#65533;&#65533;&#65533;uvN&#65533;&#65533;&#65533;R&#65533;&#65533;&#65533;&#65533;&#65533;?)&#65533;&#65533;71&#65533;	&#65533;&#450;,i&#1332;q&#65533;[a&#65533;BASPgf&#65533;pi&&#65533;;
&#65533;&#65533;&#65533;1&#65533;&#65533;%&#65533;&#65533;(G&#65533;%Rn&#65533;&#65533;&#65533;!h2g&#65533;&#1402;t&#65533;&#65533;&#65533;&#65533;x&#65533;h&#65533;&#65533;&#65533;py&#65533;|}&#65533;&#1334;&#65533; a&#65533;Qk&#65533;&#65533;&#65533;S`.Yb:&#65533;{+&#65533;(&#65533;&&#65533;*L&#65533;&#65533;&#65533;&#65533;&#65533;&#65533;&#65533;&#65533;E3&#65533;&#65533;i&#65533;9&#65533;&#65533;is&#65533;B<y
&#65533;&#65533;R&#65533;&#65533;%&#65533;&#65533;gD"&#65533;&#65533;b&#65533;
,&#65533;B&#65533;c&#65533;&#65533;2&#65533;t1&#65533;=&#380;&#65533;&#65533;&#65533;;(&#65533;&#65533;&#65533;."&#65533;&#65533;&#65533;&#65533;0&#65533; )&#65533;&#65533;)&#65533;&#65533;j&#306;:&#65533;,&#65533;0\n&#65533;9C&#65533;Z&#65533;&#65533;KV0&#65533;E!&#65533;&#65533;&#65533;;&#65533;&#65533;,&#65533;^&#65533;&#65533;Bz&#65533;u&#65533;)&#65533;&#65533;&#65533;=9&&#65533;&&#65533;&#65533;]&#65533;Q&#65533;&#65533;&#65533;&#65533;p^}&#65533;&#65533;&#65533;7P&#65533;&#65533;&#65533;}&#65533;&#65533;L`L0KY&#1372;7A&#65533;W&#65533;&#65533;d&#65533;&#65533;&#65533;&#65533;K&#65533;e&#65533;&#65533;&#65533;&#65533;&#65533;&#65533;t^\k)&#65533;&#65533;j&#65533;T&#65533;	K5J&#65533;k&#65533;X&#65533;&#297;r&&#65533;&#65533;!4&#65533;6&#65533;&#65533;@B&#65533;&#65533;1SpF2&#65533;&#65533;R<&#65533;&#65533;&#65533;uML&#65533;&#65533;_&#65533;&#65533;`&#65533;f&#65533;&#1084;&#65533;&#65533;&#65533;&#1660;&#65533;&#65533;&#65533;&#65533;&#65533;&#65533;0&#65533;V0&#65533;kx<0)&#480;&#65533;P&#65533; &#1105; 17q?<&#65533;&#65533;{&#65533;&#65533;&#44333;5q&#65533;&#65533;ZS&#65533;&#65533;&#65533;;&#65533;C&#65533;&#65533;&#65533;&#1248;F;&&#65533;&#65533;PGu&#65533;0&#65533;&#65533;(&#65533;&#65533;&#65533;	so+&#65533;^&#65533;&#256;&#65533;&#65533;&#65533;&#65533;vv&#183;&#65533;&#621;&#65533;4&#65533;L&#65533;&#65533;H&#65533;&#65533;&#65533;50I9&#65533;'@`\'&#65533;&#65533;&#65533;cj^kz&#1830;&#65533;&#65533;<y)&#65533;&#65533;&#65533;S&#65533;6&#65533;<&#1799;T&#65533;Q&#65533;&#65533;&#65533;&#65533;&#872;&#65533;&#65533;&#65533;&#1121;J7&#65533;&#65533;,&#65533;T2<&#65533;1A&#65533;w&#65533;&#65533;E&#65533;&#65533;&#65533;e Q&#65533;O1	&#65533;0&#65533;&#65533;$P&#65533;&#65533;D/&#65533;@:9g7&#65533;;&#65533;&#1115;&#65533;&#65533;NG&#65533;&#65533;p5&#65533;&#65533;Zp&#65533;&#65533;&#65533;@&#65533;&#65533;&#65533;&#65533;&#848;&#65533;^&#65533;r&#65533;0\$m&#65533;&#65533;[&#65533;&#65533;&#65533;3R6!&#65533;}&#65533;&#65533;@c1?&#65533;&#65533;q&#65533;D&#65533;&#65533;
s&#65533;\&#65533;9{@>&#65533;}&#65533;&#65533;	&#65533;4&#65533;&#65533;&#65533;q&#65533;v&#65533;&#65533;c^&#65533;Z&#65533;5&#65533;&#65533;&#65533;`-&#65533;d&#65533;&#65533;&#65533;k&#65533;&#65533;aW&#65533;&#65533;f&#1164;&#65533;&#65533;6?@Q&#65533;z&#65533;&#65533;&#65533;*&#566;J&#65533;-&#65533;&#65533;e&#65533;&#65533;&#764998;&#65533; &#65533;T&#65533;&#65533;:&#65533;&#65533;&#65533;&#65533;7&#65533;&#65533;&#65533;&#65533;L&#65533;&#990;&#65533;&#65533;S/&#65533;T&#635;]&#65533; "&#65533;&#65533;Z&#65533;&#65533;&#65533;d&#65533;A>&#65533;-1&#65533;nw&#65533;`&#65533;Y&#65533;Z&#65533;`&#65533;=	M j&#65533;j&#65533;&#65533;&#65533;#&#65533;&#65533;&#1260;&#65533;&#65533;Y&#65533;Cq&#65533;}&#65533;&#65533;u&#65533;{&#65533;&#65533;(&#65533;p&#65533;&#65533;&#65533;A&#65533;&#65533;l:@@&#65533;^&#65533;&#65533;&#65533;e&#65533;i&#65533;&#65533;j>&#65533;&#65533;s&#65533;->&#65533;|4&#65533;&#65533;3g&#1423;&#65533;&#65533;^&#65533;&#65533;!&#65533;&#444;&#65533;&#65533;&#65533;&#65533;&#65533;tX&#65533;):&#65533;x&#65533;Fg&#65533;U&#65533;d&#65533;&#65533;&#65533;|&#65533;t$&#65533;!	V1*&#65533;:&#65533;)~ &#65533; &#65533;&#65533;&#65533;c&#65533;WGR&#65533;}&#65533;&#65533;&#65533;&#65533;c&#1110;&#65533;q	-&#65533;i&#65533;&#65533;`&#65533;&#1931;S&#65533;&#65533;5K&#65533;v$&#65533;&#65533;&#1671;&#65533;&#65533;d&#65533;N$&#65533;p&#65533;-#`g&#65533;&#65533;)%&#65533;KO~&#65533;&#65533;&#65533;&#65533;1 g&#65533;	-%&#65533;"&#1744;&#65533;&#65533;&#65533;"u&&#65533;&#65533;&#65533;_&#65533;&#65533;g&#65533;es&#65533;&#65533;&#65533;@&#65533;rn&#65533;&#65533;&#65533;HA#&#65533;u&#65533;&#65533;v+[&#65533;&#65533;&#65533;s&#729;&#65533;&#65533;V&#65533;aq&#65533;&#65533;&#65533;k&#65533;6LVU6&#65533;&#65533;&#65533;&#65533;dJ&#65533;&#65533;&#65533;&#65533;;f&#65533;<&#65533;&#65533;&#65533;&#65533;&#65533;&#65533;,&#65533;&#65533;$`&#65533;&#65533;	7&#65533;&#65533;&#65533;&#65533;<&#65533;)1<
 &#65533;B`F2D&#65533;&#65533;P&#65533;@#A&#65533;@$e&#65533;&#65533;`-&#65533;&#65533;,&#65533;&#65533;p&#960;&#65533;&#65533;Y&#65533;F&#65533;#o&#65533;&#65533;&#65533;&#65533;&#65533;$&#65533;&#65533;`4&#65533;?0$P&#65533;7&#65533;&#65533;&#65533;&#65533;P&#65533;&#65533;&#65533;`&#65533;&#65533;&#65533;OYFz&#65533;f	&#65533;&#65533;&#65533;&#65533;&#65533;ci&#65533;&#65533;A&#65533;&#65533;x&#65533;<nq&#65533;J&#65533;&#65533;L&#65533;&#65533;&#65533;|&#65533;&&#65533;A&#65533;&#65533;&#65533;^`&#65533;~&#65533;&#65533;&#65533;&#65533;pb&#65533;7&#65533;&#65533;&#65533;4&#65533;}&#65533;uP&#65533;&#65533;&#65533;Y&#65533;&#65533;-&#65533;&#65533;&#65533;&#65533;^&#65533;&#65533;&#65533;&#65533;&#65533;os~p&#65533;&#65533;&#65533;&#65533;&#65533;&#65533;F~L
2V&#65533;&#310;&#65533;&#65533;&#65533;&#65533;&#65533;&#7022;qF&#65533;3N&#65533;&#65533;&#65533;&#65533;|i:&#65533;1`&#65533;T&#65533;#0^p$C&#65533;&#65533;&#65533;7q&#65533;b&#65533;$&#65533; .&#65533;&#65533;&#65533;&#65533;&#65533;Q &#1178;&#65533;&#65533;&#65533;,N&#65533;HH&#65533;x&#65533;&#22020;$&#65533;xQ+&#65533;&#65533;x&#65533;&#65533;&#65533;&#65533;O&#65533;&#65533;v&#65533;&#36211;B&#65533;&#65533;I&#65533;H&#1163;&#65533;&#65533;&#65533;&#65533;&#1638;ekq&#1113;&#65533;l=&#65533;5&#65533;&#65533;&#65533;V&#65533;&#65533;4&#65533;RP&#65533;P(x&#65533;#&#65533;T*<&#65533;&#65533;\&#65533;b+VX]&#65533;~BL,1Y&#65533;&#65533;]DBG j&#1536;kck\&#65533;u&#65533;J&#65533;w&#65533;{&#65533;&#65533;er"&#65533;`&#133;&&#65533;a..&&&#65533;&#65533;`&#65533;=&#65533;&#1587;&#65533;&#924;&#65533; K&#65533;&#65533;<&#65533;&#1685;h&#65533;U&#65533;j&#1453;]&#65533;&#65533;{+H&#65533;U&#65533;0&#136;)&#65533;&#65533;&#65533;&#65533;&#65533;&#65533;.&#65533;&#65533;B&#65533;x&#65533;

h&#1450;&#65533;&#6534;&#65533;]&#65533;&#65533;c&#65533;&#65533;lX&#65533;{ia&#65533;=&#65533;@p&#65533;e&#264;/&#65533;nT&#65533;^;&#65533;&#65533;jB&#65533;!&#65533;&#65533;&#65533;k9&#65533;&#65533; &#65533;H&#65533; &#65533;x4R@y&#65533;	&#65533;Y.&#65533;$&#65533;\Z&#65533;B+,,I&#65533;&#65533;&#65533;&#65533;&#65533;&#65533;&#65533;jy &#65533;&#65533;ji&#65533;&#65533;y&#65533;&#65533;&#65533;8j&#65533;&#65533;&#65533;e&#65533;+Y&#65533;&#65533;*B&#65533;&#1104;
&#65533;&#1195;&#65533;&#65533;*&#65533;,&#65533;&#65533;`&#65533;&#65533;{"&#65533;@&#65533;Nx&#65533;*&#65533;+&#65533;t&#65533;&#65533;&#65533;&#65533;&#65533;&#65533;/&#65533;&#65533;&#65533;&#65533;&#65533;L0&#65533;$8&#65533;M&#65533;&#65533;$&#65533;&#65533;&#65533;$&#65533;&#65533;&#65533;&#65533;&#65533;{&#65533;3{.2&#65533;D&#65533;&#65533;&#65533;&#65533;-QEe&#65533;&#65533;B&#65533;&#65533;r&#65533;&#65533;7):&#65533;&#65533;m&#65533;/>&#65533;&#65533;&#65533;@&#65533;Z4&#1556;&&#65533;&#65533;&#65533;FV5&#65533;W VY !&#65533;LH&#65533;-0&#65533;`&#65533;  &#65533;m %&&#65533;&#65533;&#65533;R&#65533;&#65533;&#65533;
2P &#65533;|P&#65533;cRP&#65533;g&#65533;z Z&#65533;&#65533;z&#65533;&#65533;&#549;b0&#65533;\K2&#612;&#65533;&#65533;]p&#268;&#65533;A&#65533;8&#65533;&#65533;p(&#65533;&#65533;&#65533;#Y&#65533;X&#65533;&#65533;&#65533;&#65533;&#65533;&#65533;rHb`K&#65533;&#65533;&#65533;&#65533;&#65533;"Y
&#65533;&#65533;""p&#65533;5&#65533;K&#65533;&#65533;&#65533;j`B&&#65533;&#65533;M&#65533;OG&#65533;$&#65533;&#65533;&#65533;UF&#65533;0:#&#65533;s&#65533;&#65533;0&#65533;'1&#1249;bx$&#65533;&#65533;Pv&#65533;(&#65533;&#65533;e&#65533;&#65533;F&#65533;&#65533;&#65533;t&#65533;&#65533;R&#65533;&#65533;T&#65533;S&#65533;}&#65533;&#1606;&#65533;&#65533;>&#65533;"&#65533;&#65533;{ &#65533;Xu&#65533;.&#65533;U&#65533;6xf69&#65533;&#65533;~&#65533;&#65533;'7&#65533;+I&#65533;!eI1&#65533;&#65533;
lF&#65533;Iq&#65533;"k&#65533;&#65533;@&#65533;&#65533;xb&#65533;&#65533;&#65533;&#65533;T&#65533;&#65533;c,=&#65533;s_2)&#65533;iL&#65533;w&#65533;{]&#65533;!&#65533;&#65533;&#65533;}&#65533;&#65533;&#65533;YP&#65533;&#65533;1&#65533;Ax)&#65533;&#65533;A/&#65533;+&#65533;e&#65533;&#65533;&#65533;x&#65533;Fb &#907;&#65533;&#65533;&#65533;&#65533;2&#65533;&#65533;X&#65533;&#65533;&#65533;&#65533;&#65533;&#65533;&#65533;cj`&#65533;&#65533;&#65533;"&#65533;d&#65533;	&#65533;&#65533;M	0,03a~&#65533;&#65533;&#65533;&#65533;3 &#65533;&#65533;&#65533;I&#65533;&#65533;E&#65533;(&#65533;&#65533;HXy&#65533;h&#65533;&#65533;5&#1025;&#65533;y&#65533;-&#65533;&#65533;&#1764;RV&#65533;Z&#65533;&&#65533;&#65533;M!G&#65533;4&#65533;&#65533;| ThUl&#65533;&#65533;D&#65533;"(&#65533;&#2018;&#65533;&#65533;I&#65533;H,Ih A)&#65533;&#65533;&#65533;CY&#65533;&#65533;q&#65533;hl)&#65533;&#65533;&#323;H&#1093;P-&#65533;8&#65533;&#65533;&#65533;&#65533;%&#65533;&#65533;&#65533;%&#65533;&#65533;`7&#65533;l&#65533;(.#&#65533;&#65533; &#65533;0Ew&#65533;&#65533;&#65533;&#65533;v&#291;bT`&#65533;&#65533;c&#65533;0&#65533;&#65533;&#65533;&#65533; Ec4i$A&#65533;&#1854;&#65533;&#65533;]&#65533;K\&#65533;&#65533;_.&#65533;&#65533;&#65533;&#65533;&#65533;~@&#65533;&#65533;c&&#65533;&#65533;&#65533;M\H&#65533;@)0`{&#65533;&#65533;&#65533;&#65533;"&#65533;`+@1d&#65533;&#65533;&#65533;@&#65533;Vx&#65533;@^>N&#65533;Z&#65533;:&#65533;KU&#65533;jXi;&#65533;C>&#65533;H[&#65533;L&#1389;}9+&#65533;&#65533;C.	X&#65533;&#65533;&#897;@@&#65533;&#65533;&#65533;&#65533;&#65533;&#65533;. &#65533;&#65533;=rr"&#65533;&#65533;&#1025;D &#65533;&#65533;t&#65533;"&#65533;O&#65533;(&#65533;h&#65533;]&#65533;&#65533;&#1125;&#65533;&#65533;&#65533;DI&#65533;&#65533;&#65533;&#65533;&#65533;&#65533;&#65533;KcL~&#65533;"6&#65533;&#65533;8&#42819;t7&#65533;&#65533;&#65533;&#65533;`I&#65533;&#134;t&#65533;q&#65533;&#65533;&#65533;&#65533;I@&#65533;mT&#65533;A&#65533;&#65533;&#65533;&#65533;qo|X	&#65533;Hf&#65533;HN20&#65533;&#65533;&#65533;&#65533;&#65533;IL&N{&#65533;T'J&#65533;D&#65533;v&#65533;&#65533;<&#65533;&#65533;&#65533;l &#65533;&#1687;&#65533;&#65533;&#65533;Fd %&#65533;^&#65533;56W&#65533;&#65533;&#65533;,HA&#65533;RB-p&#65533;&#65533;mS&#65533;
&#65533;3}&#65533;&#65533;Ls&#1476;N<6&#65533;&#65533;
LQ5&#65533;&#65533;J$&#65533;&#65533;&#65533;E&#65533;&#65533;&#65533;&#65533;OzF&#65533;&#65533;&#65533;)&#65533;Q&#65533;>e&#65533;/&#65533;&#65533;<&#65533;gE&#65533;/(P&#65533;&#65533;&#65533;&#65533;"&#65533;e;&#65533;BQ&#65533;&#65533;lC*&#65533;&#65533;L&#65533;"z&#65533;&#65533;'it&#65533;&#65533;4&#65533;&#65533;Cy&#65533;&#65533;AN&#65533;&#65533;&#65533;&#65533;&#65533;%&#65533;
&#65533;&#65533;8C&#65533;&#1211;&#65533;v$&#65533;v$&#144;&#65533;Bz&#1387;&#65533;  2&#65533;`dGp31aeI%&#65533;d&#65533;)1&#65533;&#65533;l")&#65533;:&#65533;^&#65533;8%A&#65533;&#65533;H&#65533;&#65533;x&#65533;,&#65533;&#65533;lD&#65533;8&#65533;h&#65533;a&#65533;b
+Ktk&#65533;&#65533;&#65533;&#65533;&#65533;4&#1538;&#49957;T&#65533;WhJ&#65533;a{&#65533;6&#65533;&#65533;&#65533;.&#65533;&#65533;&#65533;0V&#65533;&#65533;&#65533;&#65533;)&#65533;&#1929;&#65533;E
&#65533;&#65533;{&#65533;&#65533;&#65533;&#1085;|&#65533;h:&#65533;&#65533;d<&#65533;&#65533;"&#1683;&#65533;`&#65533;=+&#65533;&#65533;cha&#65533;^&#65533;V&#65533;5f&#65533;&#65533;X5*&#65533;G	&#65533;`&#65533;&#65533;&#65533;
&#65533;p&#65533;$N&#65533;&#65533;&#65533;&#65533;]&#65533;L&#65533;&#65533;&#65533;&#65533;F%&#65533;&#65533;{P&#65533;K&#1872;&#65533;:&#65533;a&#65533;&#65533;E&#65533;&#65533;&#65533;&#65533;&#65533;&#65533;&#65533;&#65533;AT5((@&#65533;&#65533;&#65533;&#65533;P+&#65533;]&#1691;H&#65533;\DL&#65533;y&&#65533;?&#65533;&#65533;,&#65533;I%&#65533;~=&#65533;&#65533;V&#65533;I5T&#65533;&#65533;E&#65533;
&#65533;%P&#65533;9d&#65533;&#65533;&#65533;&#28170;&#65533;&#65533;.&#65533;""n+"&#65533;!	&#65533;Aj&#65533;(&#25381;&#65533;&#65533;bR&#65533;&#65533;&#65533;&#65533;B&#65533;A&#65533;S5&#65533;D&#65533;ub$&#65533;d&#65533;Z@&#65533;9;@&#65533;wd&#1345;TK&#65533;&#65533;&#65533;&#65533;&#65533;&#1789;D&#65533;^HAn{&#65533;<&#65533;&#65533;&#65533;&#65533;Q&#65533;(C&#65533;3m&#65533;&#65533;&#65533;A&#65533;&#65533;&#328;&#65533;&#65533;)I&#65533;&#65533;[T4&#65533;&#65533;&#65533;T5&#65533;;R8&#65533;N4M&#65533;Qz&#452;&#65533;X!&#65533;Y&#65533;d&#65533;\&#65533;&#65533;hG^ 	
&#65533;&#65533;
&#65533;&#65533;&#65533;&#65533;&#65533;^&#65533;@&#1763;w&#65533;!&#65533;&#65533;!F&#65533;&#65533;ku&;&#1436;&#65533;Nx&#65533;&#65533;(%&#65533;r&#65533;F&#65533;9lT&#65533;&#65533;vW&#65533;&#65533;6&#65533;(&#65533;O&#65533;&#65533;&#65533;&#65533;y&#65533;&#65533;k&#65533;&#561;&#65533;&#65533;H&#65533;8PG&&#65533;&#65533;b&#65533;&#65533;XD&#65533;&#65533;&#65533;&#65533;&#65533;.&#65533;;nH&#65533;y}&#65533;-&#65533;&#65533;&#65533;6&#65533;&#65533;&#1321;N&#65533;,&#65533;&#65533;Z&#65533;Zd+?&#65533;F&#65533;&#65533;)&#65533;&#65533;s&#65533;-.&#1038;>&#288;&#65533;&#65533;(&#65533;'&#65533;&#65533;H&#65533;&#65533;&#65533;hQ44**0&#65533;9&#65533;n&#65533;&#65533;Rx&#65533;@&E&#65533;"&#65533;&#65533;&#65533;Mx&#65533;H&#65533;HA&#65533;Q&#65533;&#65533;&#65533;&#65533;&#65533;&#65533;Q&#65533;&#65533;&#65533;O&#65533;&#65533;&#1025;&#65533; &#65533;8&#65533;c &#65533;Q&#65533;([&#65533;&#65533;&#65533;8&#65533;&#65533;&#65533;a&#65533;$&#65533;+&#1648;&#65533;R;e+	C`&#65533;&#65533;&#65533;7&#65533;c*@-?&#65533;&#65533;&#65533;&#65533;6l#&m&#65533;6&#65533;&#65533;&#65533;f"&#65533;&#65533;g&#65533;h&#65533;&#65533;X&#65533;`&#65533;0&#65533;H&#65533;'"&#65533;&#65533;&#65533;&#65533;!&#65533;f&#65533;&#65533;&#65533;`&#65533;&#65533;&#65533;&#65533;&#65533;&#65533;\&#65533;&#65533;T;&#65533;&#1368;2"&#65533;5{B/8<H~&#65533;&#65533;&#65533;&#65533;&#1121;&#65533;&#65533;&#1400;&#65533;&#65533;&#65533;<u9&#65533;&#65533; 9#&#65533;`&#65533;i&#65533;1&#65533;&#65533;&#65533;&#65533;&#65533;P&#65533;o&#65533;&#65533;7&#65533;&#65533;?&#65533;
&#65533;&#65533;s&#65533;;B&#65533; &#65533;&#65533;C&#1025;&#65533;&#65533;&#65533;@&#65533;&#65533;&#65533;D&#65533;q&#65533;0&#65533;&#65533;&#65533;?&#65533;&#65533;?&#65533;X&#65533;&#65533;&#65533;&#65533;&#65533;K&#65533;(HP&#65533;&#65533;:&#1282;"&#140;&#65533;j<&#1025;&#65533;&#65533;&#65533;&#65533;h0&#65533;&#65533;5&#65533;+&#65533;$&#65533;I&#65533;&#65533;@1\0&#65533;D&#65533;.Y0&#65533;IA&#65533;&#65533;&#65533;'),&#65533;;k&#65533;&#65533;&#65533;&#65533;Pe&#65533;	P&#65533;g!&#65533;;&#65533;&#65533;&#65533;&#65533;H&#65533;X&#65533;&#65533;&#65533;&#65533;[`&#65533;"&#65533;zQ&#65533;&#65533;&#65533;&#65533;&#65533;&#65533;&#65533;8'&#65533;&#65533;&#65533;&#65533;!&#65533;&#65533;&#65533;&#65533;&#65533;&#65533;:&#65533;&#65533;&#65533;&#65533;&#204;&#1355;&#65533;&#65533;1&#65533;S'&#65533;
(&#65533;\6c&#65533;A&#65533;&#65533;&#65533;&#65533;&#65533;8&#65533;/&#65533;&#65533;&#65533;0&#65533;7&#65533;3;k:&#65533;&#65533;&#65533;&#65533;&#65533;&#65533;}Y&#65533;&#65533;&#1104;&#65533;&#65533;&#65533;.&#65533;&#65533;&#65533;&#65533;Q&#65533;3&#65533;kH&#65533;p
d&#65533;&#65533;@8K&#65533;&#65533;"&#65533;-&#65533;&#65533;&#65533;&#65533;&#65533;?&#65533;K&#65533;Q{&#65533;mJ&#65533;J&#65533;D(&#65533;&#65533;&#65533;c@&#65533;c&#65533;&#65533;h&#65533;&#1025;&#65533;&#65533;&#65533;<&#65533;k&#65533;&#65533;&#65533;&#65533;&#65533;]3&#65533;j`&#65533;A&#65533;&#65533;K`#Fa&#436;&#65533;&#65533;&#65533;gd&#65533;&#65533; &#65533;"P&#65533;&#65533;d&#65533;mT&#65533;&#65533;9&#65533;p7&#65533;&#65533;r&#65533;A&#65533;#8&#65533;y&#65533;&#65533;&#65533;&#65533;V,&#65533;&#65533;&#65533;&#536;&#65533;&#65533;&#65533;)&#1740;&#65533;&#65533;&#65533;
&#65533;)Z&#65533;&#65533;&#65533;*&#65533;&#65533;&#65533;'&#65533;{&#140;H0&#65533;&#65533;&#1728;&#65533;YB&#65533;SR&#65533;P&#65533;&#65533;&#65533;:&#65533;@&#65533;)&#65533;8&#65533;
&#65533;=tA&#65533;&#35079;(&#65533;&#65533;t&#65533;h&#65533;zi&#65533;&#65533;&#65533;>,q
A&#65533;&#65533;&#65533;>&#65533;J4 &#65533;d&#65533;&#65533;&#65533;&#65533;&#65533;]&#65533;&#65533;&#65533;&#65533;&#65533;&#65533;|&#65533;>&#65533;&#65533;&#65533;,&#65533;c&#65533;&N|&#65533;&#65533;C$P&#65533;y&#65533;
H@&#365;&#65533;g&#65533;&#442;&#65533;^0&#65533;&#65533;&#65533;#H&#65533;4&#65533;
B&#65533;
a&#65533;&#65533;&#65533;&#65533;#@&#65533;&#755;&#65533;YA&#65533;&#65533;H&#65533;&#65533;&#140;&#228;F\&#65533;&#65533;&#630;l&#1846;&#65533;f&#65533;&#65533;.P(&#65533;X<`&#65533;zZ{ &#65533;"&#65533;&#65533;" p&#65533;&#65533;&#65533;&#65533;i&#65533;(m&#65533;&#65533;15&#65533;&#65533;&#65533;&#65533;2@HX&#65533;&#65533;:&#65533;;&#65533;&#65533;"R7u&#65533;&#65533;&#65533;&#65533;&#65533;&#65533;8&#65533;&#65533;`+&#65533;&#65533;C&#65533;0&#65533;&#65533;)C&#65533;&#65533;i#&#65533;SC&#65533;H&#65533;&#65533;&#65533;&#65533;&#65533;,&#65533;&#65533;&#65533;	gh&#65533;C/&#65533;&#65533;&#65533;&#65533;&#65533;^&#65533;K<&#65533;&#65533;&#65533;&#1273;&#65533;&#65533;&#65533;8E&#65533;` ]Y&#651;x&#65533;O&#65533;&#65533;g&#65533;L/&#65533;JU&#65533;0&#65533;eR&#65533;,/@&#65533;&#65533;&#65533;O8&#65533;&#65533;R &#65533;C&#65533;&#65533;&#65533;&#65533;H&#65533;&#1549;^&#65533;!&#65533;&#65533;&#65533;&#65533;J&#65533;
$fJE&#65533;TQE&#65533;&#65533;&#65533;!&#65533;&#65533;IL&#436;Q&#492;C&#65533;Q&#65533;&&#65533;R&#65533;<&#65533;o&#65533;&#65533;&#65533;HpG&#65533;&#65533;7x&#65533;v4&#65533;&#65533;&#65533;&#518;x&#65533;&#65533;bq&#65533;HF&#65533;!	&#65533;&i&#65533;2i&#65533;'&#65533;&#65533;&#65533;&#65533;G&#65533;&#65533;&#65533;&#65533;&#65533;e&#65533;&#65533;&#65533;d&#1239;DC&#65533;BNc&#65533;&#65533;8%&#65533;.@UW&#65533;&#65533;&#65533;&#65533;&#65533;vh&#65533;-R&#65533;&#65533;&#65533;&#65533;l(&#65533;A&#65533;&#925;&#65533;&&#65533;P&#65533;&#65533;
@F;2;J&#65533;&#65533;&#65533;&#65533;{&#65533;hX&#65533;&#65533;C:E&#65533;Ngx&#65533;&#65533;c&#32997;&#1282;Q&#65533;&#65533;D&#65533;^&#512;88&#65533;&#65533;
R;&#65533;&#65533;&#65533;W&#65533;&#65533;&#65533;?&#65533;&#65533;&#65533;l(R&#65533;=&#65533;IY&#512;&#65533;&#65533;&#1633;)&#65533;A*&#65533;&#65533;&#65533;&#65533;h&#65533;K&#65533;T&#65533;&#65533;4&#65533;&#65533;V&#65533;`&#912;&#65533;z&#65533;(jT2&#65533;&#65533;l&#65533;&#65533;(p-&#1736;kj&#65533;);-&#65533;&#65533;&#65533;<y?&#65533;#&#65533;&#65533;&#65533;C &#65533;&#65533;y-z &#65533;&#65533;&#65533;2S&#65533;)&#65533;'&#1780;&#65533;&#65533;	&#65533;&#65533;M~R&#65533;&#65533;y&#65533;&#65533;&#65533;&#65533;&#65533;&#65533;-9&#325;A&#65533;ET5&#65533;&#65533;c&#65533;L&#65533;W&#65533;$&#65533;6&#65533;&#65533;i(&#65533;&#65533;&#65533;&#65533;	&#1949;&#65533;h&#65533;&#65533;&#65533;F&#65533;&#65533;&#65533;{&#65533;&#65533;&#65533;
&#65533;%&#65533;&#1698;&#65533;&#65533;&#65533;0&#65533;&#65533;&#65533;2&#65533;x&#65533;O&#65533;&#65533;O&#65533;&#1705;&#330;8(Y&#65533;&#65533;h&#65533;&#51017;&#65533;KZMzh&#65533;ij&#65533;&#65533;*W&#65533;X4&#65533;%&#65533;4;&#65533;5&#65533;&#65533;&#65533;.&#65533;Vb&#65533;&#65533;hM&#1151;m&#65533;+&#65533;&#65533;&#65533;&#65533;&#65533;|&#65533;&#65533;;+Dl&#65533;Fm&#65533;&#65533;R8&#65533;&#65533;&#65533;&#65533;&#65533;m&#1568;&#65533;xh&#65533;4&#768;D&#65533;&#65533;@&#65533;_&#65533;&#65533;'&#73739;&#65533;&#65533;N&#65533;&#65533;&#65533;x&#65533;&#65533;&#65533;&#1153;&#65533;&#65533;)C-&#65533;$&#65533;1&#65533;Z&#65533;]&#65533;&#65533;&#684;&#65533;&#65533;\&#65533;[d&#65533;&#65533;8&#65533;9Y8*&#65533;&#1692;&#65533;&#65533;&#65533;&#65533;&#65533;&#65533;&#65533;&#65533;&#65533;Q&#65533;&#65533;i&#65533;^7;&#65533;&#65533;&#65533;&#65533;&#65533;&#65533;&#65533;p&#65533;1&#65533;&#65533;a4&#65533;	&#65533;&#65533;7&#65533;*&#65533;I&#65533;#&#65533;c&#65533;&#65533;g&#1026;p&#65533;&#65533;"(l(&#65533;g(&#65533;_&#65533;d&#65533;P&#65533;&#65533;^&#65533;X&#65533;Z&#65533;&#65533;&#65533;g&#1569;&#65533; &#65533;<&#65533;hQ?Y,$&#65533;&#65533;&#65533;&#65533;&#65533;&#65533;&#65533;a&#1456;&#65533;&#65533;e&#65533;&#1788;&#65533;&#65533;ma&#1552;@&#65533;&#331;h2/*`&#65533;&#65533;S&#1667;&#65533;TV9&#461;&#65533;&#65533;[&#65533;&#619;&#65533;&#65533;&#1484;&#65533;"6&#65533;&#65533;@M%&#65533;&#65533;&#65533;D&#65533;&#65533;"&#65533;"&#65533;&#65533;oB-H&#65533;&#65533;&#65533;&#65533;&#65533;&#181;&#65533;a&#65533;lP&#65533;&#65533;&#65533;&#325;{&#65533;&#65533;&#65533;=&#65533;N&#65533;&#65533;&#65533;X&#65533;&#65533;&#65533;&#65533;d&#65533;X&#65533;&#65533;&#65533;&#65533;&#65533;&#65533;QK&#65533;X&#65533;&#65533;&#65533;&#65533;T&#65533;>&#65533;gz&#65533;&#65533;^|&#65533;&#65533;v&#65533;&#42183;gA&#65533;&#65533;b4&#65533;x4&#1540;&#65533;P&#65533;&#65533;\&#65533;7&#65533;&#65533;&#65533;&#53413;u&#65533;&#65533;8&#65533;&#65533;g&#65533;&#2021;^&#65533;&#65533;_X&#65533;Y&#65533;&#65533;&#65533;&#65533;&#65533;[b&#65533;E&#65533;&#65533;=&#584;
&#65533;&#65533;ZB6@/&#65533;[&#65533;`deF&#65533;&#65533;2|f&#65533;&#65533;&#65533;&#65533;Zh&#65533;X&#65533;l&#65533;\&#65533;&#65533;h&#65533;&#65533;hI&#65533;&#65533;&#704;&#65533;&#1566;&#65533;&#65533;&#1028;&#65533;&#65533;H5&#65533;&#65533;&#65533;&#65533;&#65533;V&#65533;2&#1924;&#65533;&#59969;&#65533;&#65533;&#65533;++"#&#65533;&#65533;&#65533;&#65533;g&#65533;E&#65533;&#65533;&#65533;&#65533;q&#65533;5&#65533;&#65533;&#65533;ir&#1610;&#65533;)&#65533;&#65533;9b(Bl&#65533;&#65533;&#65533;&#65533;&#65533;&#65533;&#65533;R&#65533;O&#65533;2&#65533;&#65533;0
&#65533;G\XV&#65533;P&#65533;X&#65533;&#65533;mxA&#65533;&#65533;&#65533;*&#65533;u&#65533; &#65533;&#65533; &#184;&#575;&#65533;+&#65533;q&#65533;&#65533;^&#65533;d&#65533;}&#65533;P&#65533;Q&&#65533;RnJ&#65533;&#65533;Z&#65533;fj&#65533;&#65533;&#65533;&#65533;&#65533;ub(&#920;p&#65533;&#65533;.&#65533;5r2&#65533;&#65533;$&#65533;u&#65533;h&#65533;&#65533;&#65533;-iFe&#65533;@&#65533;&#65533;g~kh#&#65533;&#65533;k)&#65533;&#765;g&#65533;&#65533;&#65533;,&#65533;&#65533;%&#65533;xP&#65533;^h.;r&#65533;&#65533;a&#65533;y&#139;8&#65533;&#65533;&#65533;i&#65533;&#65533;&#65533;&#28807;.8&#65533;&#65533;""W|&#65533;&#65533;&#65533;b&#65533;&#946;&#65533;m&#65533;t&#65533;&#65533;b&#65533;lh&#65533;&#65533;P&#65533;2&#65533;4N&#65533;9-&#65533;&#65533;z&#65533;7&#65533;&#65533;8H&#65533;&#65533;e&#65533;&#65533;&#62468;&#65533;&#65533;&#65533;qk&#65533;&#65533;&#65533;&#65533;&#65533;&#65533;Y&#65533;&#65533;&#65533;J"&#512;	/&#65533;P&#1343;chg&#65533;\&#1026;{&#65533;&#65533;~Zl8oPeSNj&#65533;&#65533;&#65533;&#65533;&#65533;&#65533;@*&#65533;vh&#65533;&#65533;&#65533;&#37957;^0&#65533;T&#1025;&#12357;&#65533;&#65533;&#65533;&#65533;&#65533;&#65533;&#1598;D;&#65533;Mkd&#65533;&#65533;&#65533;&#65533;&#65533;0&#65533;!&#65533;&#65533;&#65533;&#65533;W&#65533;&#65533;U&#65533;&#65533;&#65533;8&#65533;y\&#65533;0&#1730;<@'z&#65533;x&#65533;	&#65533;eyz8|&#65533;&#65533; &#65533;0L&#65533;&#1802;&#1413;&#65533;&#65533;&#65533;H&#65533;&#10120;&#65533;8@&#65533;IH&#65533;&#65533;x&#65533;&#65533;M&#65533;A}&#65533;&#65533;&#1061;&#65533;&#65533;&#65533;&#65533;&#65533;&#65533;&#65533;P&#65533;&#65533;P`&#65533;&#65533;&#65533;h&#65533;y&#65533;&#65533;HT&#65533;(83&#65533;n&#65533;B&#65533;&#65533;V'2&#65533;&#65533;P&#1559;^&#65533;&#1392;&#65533;_&#65533;:X&#65533;&#65533;K&#65533;&#65533;c &#65533;Z&#65533;&#1026;&#65533;T/P&#65533;&#65533;>ol&#65533;&#65533;P~&#65533;&#65533;&#65533;C&#65533;m/&#65533;l&#65533;Au&#65533;i&#65533;&#65533;&#65533;&#65533;&#65533;&#65533;&#65533;c+/p&#65533;4FI&#325;h&#512;q9&#65533;P&#65533;Kb&#65533;&#65533;&#65533;vH&#65533;&6u&#65533;#&#65533;&#65533;&#65533;&#65533;&#65533;&#65533;W&#65533;?T-&#65533;&#65533;&#65533;&#65533;Xp.C&#65533;$a&#65533;"&#65533;&#65533;rj&#65533; &#65533;Z&#65533;&#65533;jz&#65533;[/&#65533;&#65533;&#65533;&#754;&#65533;&#65533;&#65533;&#65533;l"&#65533;&#65533;&#65533;&#65533;l&#65533;&#65533;i&#65533;cH`8&#65533;'&#65533;B&#65533;)&#65533;=&#65533;N&#65533;o&#65533;P&#65533;&#1038;h&#65533;&#65533;&#65533;&#65533;+&#65533;E&#65533;&#65533;&#65533;D&#65533;&#65533;&#65533;&#65533;&#65533;&#65533;&#65533;Ty&#65533;&#65533;V&#65533;&#65533;&#65533;"&#65533;&#65533;[&#65533;&#65533;S&#65533;I&#65533;x&#65533;9&#65533;&#65533;&#65533;&#65533;(&#65533;q&#65533;@&#65533;0oA&#65533;AeR.t&#65533;&&#174;&#65533;oB|&#65533;&#65533;&#65533;8&#65533;&#65533;
E&#65533;k&#65533;&#65533;%&#65533;&#65533;&#65533;S H&#65533;;Q&#65533;2Fv&#1253;&#65533;&#65533;V&#65533;&#65533;U&#65533;&#65533;N&#65533;z&#65533;E&#65533;.j6R&#65533;&#65533;&#65533;
&#65533;&#1076;&#65533; `&#65533;|&#65533;&#65533;&#65533;&#65533;&#65533;Ch&#65533;/&#65533;^&#65533;&#65533;d0&#65533;&#65533;H^&#65533;&#65533; aD&#65533;&#65533;<0hQ0&#65533;&#65533;&#65533;&#65533;e&#65533;&#65533;#R&#65533;8&#65533;&#65533;&#65533;&#65533;&#65533;n&#462;&#65533;vh&#65533;AC&#65533;Z&#65533;jeS&#65533;B&#65533;sv&#65533;&#65533;&#65533;&#65533;&#65533;&#65533;&#65533;z`&#65533;&#1329;@&#65533;
&#1122;X&#65533;b@&#65533;$jGOC&#65533;i&#65533;,&#65533;I**ZY&#65533;&#65533;&#21912;[X&#65533;",8A&#65533;&#65533;!xiH&#65533;&#65533;j
z&#53786;3'&#65533;&#65533;&#65533;"Z3^&#65533;&#65533;H&#65533;g&#65533;&#65533;E~&#65533;&#1779;&#794;{&#65533;Bk&#65533;&#65533;c/&#65533;I&#65533;L&#65533;&#65533;b&#65533; &#65533;&#65533;&#65533;=`+l&#65533;n&#65533;d	@mn&#241;&#65533;&#65533;l/&#1851;&#65533;&#65533;h&#65533;3o&#65533;&#65533;&#65533;9&#65533;&#65533;&#65533;&#65533;J&#65533;2`&#65533;)7-p&#65533;&#65533;&#65533;&#65533;&#65533;R&#65533;&#65533;&#65533;&#65533;]LH&#65533;&#65533;&#65533;&#65533;@4&#65533;&#65533;C6&#683;/^&#65533;GH &#65533;&#65533;`6dO/@2Q&#65533;-&#65533;=q&#65533;&#65533;&#65533;Q4&#65533;N;&#65533;h&#65533;@	&#65533;t&#65533;&#65533;4/= S3&#65533;&#65533;&#65533;O@9&#65533;O=&#65533;&#65533;&#65533;cA&#65533;&#1869;M%&#65533;hUV]%&#65533;P&#65533;&#65533;LG&#65533;&#65533;&#65533;qd#&#65533;6
&#65533;&#65533;&#65533;&#65533;RmpU&#65533;%,,p&#65533;&#65533;B
T&#65533;&#65533;U"&#65533;D&#65533;PN{-&#65533;Kf&#65533;5&#65533;dE<&#65533;Ye&#65533;e&#65533;Y/&#65533;%&#65533;B&#65533; &#65533;$&#65533;H&#1166;<&#65533;#&#65533;&#65533;&#65533;&#65533;k@Ln&#65533;&#1814;)!&#65533;	&#65533;&#65533;&#65533;&#1123;@q&#65533;&#1942;&#65533;t&#65533;&#65533;&#65533;*&#65533;&#65533;Ug&#65533;&#1496;&#65533;&#65533;v&#65533;]&#65533;&#65533;&#13267;HD>5&#65533;&#65533;&#65533;&#65533;@&#65533;&#65533;&#65533;&#65533;6Q&#41440;@&#65533;cQ&#65533;&#65533;@&#65533;~ET&#65533;{^`&#65533;Q-&#65533;.T&#65533;3&#33805;3&#65533;&#65533;&#65533;&#65533;K;L&#65533;&#65533;4&#65533;xS-z&#65533;&#65533;)&#65533;Qt>&#65533;&#65533;&#65533;T&#65533;V1&#288;&#65533;%L&#65533;E36&#65533;V&#65533;U	p&#65533;W&#65533;4&#65533;L<-G3q&#65533;&#1093;&#65533;&#65533;&#65533;&#65533;V\QAd&#65533;8&#65533;[jf|&#65533;&#65533;&#65533;N&#65533;&#65533;&#65533;Zz&#65533;9&#65533;d~&#42214;9&#65533;&#65533;&#400;@R&#65533;&#65533;Z&#65533;2`O&#65533;&#65533;t&#65533;&#65533;m&#65533;&#65533;&#65533;B)&#65533;&#65533;&#65533;3&#65533;&#1718;s&#65533;i&#65533;&#65533;&#65533;&#65533;&#65533;&#65533;]7&#65533;M)t&#65533;<.&#65533;&#65533;&#65533;&#65533;&#65533;&#65533;&#65533;\Ql>c&#65533;6&#65533;4&#65533;&#65533;B#&#65533;G&#65533;&#65533;&#65533;&#65533; e6&#65533;&#65533;B8&#65533;DM&#65533;&#65533;R&#65533;dy&#65533;M
(&#65533;
&#65533;TB&#65533;&#1228;&#1294;4b5&#65533;&#65533;Q&#65533;&#65533;P(&#65533;8&#65533;uf&#65533;&#65533;&#65533;<0&#1564;&#65533;&#65533;O1Z&#65533;fNTTEEV[&#65533; &#65533;WN&#65533;M,&#65533;,9eH&#65533;d&#65533;&#65533;&#65533;9 &#65533;&#65533;`&#65533;&#1174;	&#65533;G
&#65533;&#65533;h&#65533;&#65533;$&#65533;&#65533;&#65533;O<&#65533;T\~'&#65533;:U&#65533;&#65533;&#65533;&#65533;&#65533;`&#65533;<s&#65533;FL+@
&#65533;&#65533;;B,&#65533;:!plB`&#65533;&#65533;(w&#65533;&#65533;&#65533;&#65533;&#65533;t`&#65533;&#65533;Cm4&#65533;%&#65533;&#65533;&#65533;(&#65533;b&#65533;(CUUF&#65533;n&#65533; &#65533;)P&#65533;~0e(C}&#65533;
J(&#65533;&#65533;&#65533;'&#65533;&#65533;=&#65533;l&#65533;&#65533;&#65533;$0&#65533;P.\&#25219;=Z&#65533;&#65533;&#65533;<$*
!JB!x&#65533;&#65533;&#65533; E<H&#65533;&#65533;&#65533;&#65533; E3J&#65533;8x&#65533;{&#65533;p&#65533;&#506;@&#65533;~&#65533;N(&#65533;{&#65533;f&#65533;&#65533;/&#65533;&#65533;&#355;d&#65533;&#65533;%&#65533;D&#57852;f&#65533;$P&#65533;J&#65533;&#65533;i`|/&#65533;&#65533;'&#1602;&#65533;&#65533;-d5&#65533;A&#65533;&#65533;&#65533;&#65533;&#65533;&#65533;&#65533;(&#65533;&#65533;&#65533;d!{&#65533;&#65533;NtBbJ`t:&#65533;[&#65533;BB(&#65533;
[)&#65533;R0	R`&#65533;&#65533;
k&#65533;{T&#65533;y&#65533;&#65533;nx&#65533;&#65533;
&#65533;&#65533;H&#65533;"&#65533;&#65533;d&#65533;8`&#65533;!<&#65533;&#1628;W!&#65533;&#65533;&#65533;&#65533;&#65533;&#65533;&#65533;
$- p,&#65533;&#65533;&#65533;&#65533;D`@ &#65533;&#65533;&#65533;&#65533;&#65533;\Q&#65533;@&#65533;&#65533;!&#65533;&#609;K&&#65533;8W$"@&#65533;&#65533;DE&#65533;@y&#65533;k\&#65533;V&#65533;<j`&#65533;&#65533;&#65533;6n&#65533;1x&#65533;&#65533;&#65533;np
&#944;&#65533;
&#65533;&#1048;S&#65533;^&#65533;&#65533;Z&#65533;O:%y`&#65533;1&#65533;&#65533;K8&#65533;&#65533;m&#65533;r&#65533;!&#65533;]K&#65533;.&#65533;&#65533;&#65533;&#65533;q&#579;&#65533;&#65533;J&&#1745;&#65533;X&#65533;&#65533;&#65533;&#65533;&#65533;,z7&#65533;&#1574;0GmT&#65533;B|&#65533;0&#65533;x@&#65533;:&#65533;&#65533;x&#65533;&#65533;Q&#65533;&#65533;&#65533;0h&#65533;&#65533;_&#65533;&#65533;&!h"v`c$ A<&#65533;&#1257;&#65533;&#65533;&#65533;?&#65533;'j&#65533;&#65533;*X&#65533;M&#65533;&#65533;&#65533;!&#65533;&#65533;&#65533;&#65533;&#65533;q'&#65533;	\&#65533;P&#65533;6&#65533;&#65533;@>&#65533;&#65533;&#65533;AP@$$&#65533;Dp!-&#65533;7&#65533;p&#65533;"*c&#65533;Q &#65533;hd
X^1`&#65533;?.&#65533;&#65533;&#65533;BX&#65533;&#65533;f&#65533;%8}&#65533;&#65533;&#1292;&#65533;&#65533;&#65533;-&#65533;(&#65533;/&#65533;&#65533;,2&#65533;&#65533;^&#65533;A\bf&#65533;&#65533;R&#65533;&#65533;&#65533;&#65533;>(l%&#65533;VR&#65533;&#65533;&#65533;&#295;X&#65533;Y&#65533;&#65533;&#65533;`&#65533;=&#65533;&#65533; &#65533;&#65533;.D&#842;Rt&#2015;&#65533;&#65533;6\&#65533;k_a&#65533;&#65533;&#65533;h&#686;&#65533;@21/&#65533;&#65533;5&#65533;&#65533;&#65533;&#65533;
l&#65533;&#65533;R%&#65533;n*@De&#65533;&#65533;$@&#4907;yR&#65533;&#65533;&#65533;&#65533;\-&#65533;n&#65533;D&#65533;r&#65533;&#65533;&#65533;&#65533;&#65533;ml&#65533;&#65533;[	@&#65533;&#65533;W&#65533;&#65533;]p&#65533;H,&#65533;!&#65533;&#65533;MF.&#65533;R7RQ9&#65533;&#65533;&#65533;&#65533;&#65533; &#65533;4&#65533;Vu+x&#65533;(&#65533;&#65533;&#65533;&#65533;&#65533;DSt&#65533;|&#65533;&#65533;&#65533;P&#65533;&#65533;E&#65533;&#65533;oT&#1229;n<t&#65533;L78&#65533;&#65533;:}85QJ&#65533;C&#65533;Q	&#65533;&#65533;&#65533;w&#65533;&#65533;&#65533;u&#65533;_z&#65533;&#65533;+ &#65533;&#65533;&#65533;&#65533;! &#65533;&!&#65533;&#65533;&#65533;&#65533;j&#65533;8&#214;&#65533;d&#65533;0&#65533;	7EX&#65533;&#1369;X1$&#11280;G&#65533;&#65533;m@1&#169;)&#65533;&#65533;(7"&#65533;l&#65533;&#65533;\&#65533;&#65533;n&#65533;6V~7&#1770;##&#65533;v=_n&#65533;&#65533;&#65533;&#65533;0&#65533;&#65533;N&#153;&#65533;Q&#65533;	<&#65533;&#65533;]&#65533;I%1&#65533;&#65533;4&#65533;&#65533;&#65533;f&#65533;/`&#65533;!&#65533;&#65533;ZGL&#65533;)&#65533;3&1&#65533;uh$!&#65533;O&#65533;T&#65533;&#65533;HD&#65533;P/&#65533;&#65533;p:&#1328;&#65533;tPSn&#65533;)&#65533;>&#65533;&#65533;&#65533;`/&#65533;&#65533;&#65533;i&#65533;&#65533;&#65533;&#65533;&#65533;T &#65533;&#65533;+%`&#65533;{&#65533;>J&#65533;$\&#65533;~	&#65533;&#65533;i&#65533;&#65533;]&#65533;&#65533;&#65533;&#65533;&#65533;V&#65533;<v&#65533;<&#49978;e&#65533;&#65533;&#65533;&#65533;
dq&#65533;
&#65533;5:H&#65533;&#65533;&#65533;&#65533;&#65533;[&#65533;E&#65533;-I&#65533;m&#65533;B&#65533;&#390;7&#65533;YU&#65533;&#65533;7&#65533;-&#65533;&#65533;&#65533;|&#65533;{&#65533;&#65533;p&#65533;C%&#1600;&#65533;B&#65533;9zxRX&#65533;<b&#1147;&#65533;&#65533;+&#65533;k&#65533;&#65533;k&#1730;Z,O[&#65533;w&#65533;g&#65533;R,$%PX&#65533;&#65533;&#65533;&#456;&#65533;&#65533;&#65533;z&#601;&#65533;&#65533;&#1339;
&#65533;@c&#65533;&#65533;E&#65533;&#65533;gtc&#65533;@&#65533; &#65533;&#65533;+&#663;r!8&#65533;w&#65533;&#65533;P&#65533;.t&#65533;A&#65533;&#65533;&&#65533;&#65533;&#65533;&#65533;&#65533;&#65533;e&#65533;mw\&#65533;	<&#65533;N0p&#65533;&#65533;f>P&#65533;&#65533;&#65533;&#65533;&#65533;}&#65533;HThE
@&#65533;4&#65533;Bc&#65533;&#65533;jEdi&#65533;&#65533;&#65533;1&#65533;&#1969;&#65533;9T(C(&#65533;&#65533;l&#65533;$&#65533;@;&#65533;&#65533;%
J&#65533;&#65533;&#65533;@&#65533;&#65533;&#65533;&#65533;&#65533;&#65533;&#65533;VL&#65533;Vm&#65533;@&#65533;	N>&#65533;C-L@&#65533;&#65533;&#65533;$HB{&#65533;O(&#65533;!&#65533;T}(@&#65533;dC&#65533;m,WM&#65533;B,&#65533;&#65533;p|&#65533;&#65533;pE&#65533;@L&#65533;$&#65533;@;&#65533;&#65533;u&#65533;,&#65533;K&#65533;U&#65533;&#65533;&#65533;Y&#65533;&#65533;I&#65533;&#65533;mg&#65533;&#1376;&#65533;LuC;&#65533;&#65533;&#65533;8&#65533;xYK&#65533;D-PZd@&#65533;&#65533;u&#65533;&#65533;&#1764;&#65533;+&#65533;&#65533;9&#65533;&#65533;X&#65533;M&#65533;O$&#65533;&#65533;&#65533;&#65533;$&#65533;P&#65533;X2&#65533;&#65533;&#65533;J&#65533;&#65533;&#65533;C;l&#65533;&#65533;9&#1282;kx&#65533;&#65533;m&#65533;$m&#65533;Tu&#65533;q&#65533;Q&#65533;&#65533;	Z4C"|@3HB
&#65533;sT&#65533;6a&#65533;M&#65533;&#65533;&#65533;&#65533;&#38653;&#65533;<&#65533;2&#65533;VH&#65533;YTXA&#65533;(&#65533;&#65533;&#65533;6&#65533;&#65533;&#65533;&#65533;&#65533;4CH=v&#65533;&#65533;&#65533;B,&#65533;&#65533;H&#1005;TE&#65533;&#65533;
(&#65533;$B&#65533;&#65533;(&#65533;&#65533;@I&#65533;&#65533;<,&#65533;&#1795;c&#65533;&#65533;[&#65533;&#65533;&#65533;@&#65533;h@U&#65533;&#65533;U&#320;h$K&#65533;&#65533;B&#786;&#65533;BpI#&#65533;&#65533;-@b&#65533;&#65533;&#65533;&#65533;$&#65533;&#65533;&#65533;&#65533;&#65533;!pF&#65533;&#65533;L&#65533;"OJ&#65533;|&#65533;3&#65533;&#65533;&#65533;YL&#65533;&#65533;!@&#65533;&#65533;&#65533;u&#65533;&#65533;5&#65533;f&#65533;&#65533;mH&#65533;0Y&#65533;u2^%I&#65533;4c&#65533;&#65533;@C@cl&#65533;G&#65533;&#65533;&#65533;&#65533;&#65533;I&#65533;&#27712;4&#65533;R1&#65533;&#65533;W<@(|&#65533;&#65533;&#65533;0&#65533;V&#65533;&#65533;&#65533;T^(&#65533;=K&#65533;&#65533;B;&#65533;&#65533;&#65533;#&#65533;&#65533;B&#65533;@"&#65533;&#65533;Ldb&#65533;&#65533;x&#65533;<&#65533;6,&#65533;l.T@&#65533;&#65533;&#65533;&#65533;a&#65533;B8&#65533;CB&#65533;A&#65533;&#65533;=&#65533;&#65533;&#65533;&#65533;XA;DC;b&#65533; &#65533;l&#65533;&#65533;[@&#65533;&#65533;&#65533;B-@T&#65533;&#65533;-T@,&#65533;]&#65533;&#65533;T&#65533;Q
&#65533;&#65533;""sO&#65533;&#65533;"qZf&#65533;&#65533;&#65533;&#65533;@",&#65533;&#42499;j&#65533;&#65533;k&#65533;&#65533;&#65533;"&#65533;&#65533;&#65533;,X&#65533;N&#65533;H&#65533;1&#65533;&&#65533;&#65533;!V&#65533;'uH&#65533;4&#65533;A<H$<&#758;&#65533;AD&#65533;s&#65533;&#65533;1&#65533;&#65533;&#65533;\A&#65533;=&#65533;3&#65533;Y5b&#65533;&#65533;&#65533;[uGV&#65533;&#65533;hH,&#65533;&#65533;&#65533;pN0LN&#65533;&#65533;cS&#65533;,D^6&#65533;c&#65533;&#65533;?&#65533;&#65533;&#65533;A&#65533;&#65533;&#65533;&#65533;,x&#65533;X#-&#65533;hVF&#65533;&#65533;D&#65533;sd&#65533;B&#65533;&#65533;&#65533;U&#65533;(}&#65533;d@<\G&#65533;&#1111;&#65533;&#65533;Hz&#65533;&#65533;&#65533;_T&#65533;&#65533;4&#65533;B8&#65533;p&#65533;P-&#65533;Mju:&#65533;|&#65533;>&#65533;3p)&#65533;zE6)&#65533;&#65533;=&#65533;0@&#65533;k&#65533;)8O&#65533;&#65533;NyrM$&#65533;&#65533;(&#65533;6&#65533;7&#65533;V&#65533;&#65533;|&#679;2&#65533;'~&#65533;DBD&#65533;l@-&#65533;i&#65533;O&#65533;&#65533;h&#65533;4<&#65533;(&#65533;$P&#65533;4C&#65533;&#65533;&#65533;*b&#65533;\"&#65533;	X&#1142;t&#65533;&#65533;#&#65533;*&#65533;R(fT&#65533;HBtE;L&#65533;&#224;&#65533;|&#65533;6&#65533;e&#65533;&#65533;)&#65533;[&#65533;g&#65533;AC6&#65533;&#65533;&#65533;&#1503;8&#65533;&#651;&#65533;s&#65533;&#65533;ZA4&#65533;@4DC)E&#65533;K&#65533;&#65533;&#65533;u&#65533;s&#65533;C$&#65533;&#65533;&#65533;F(C\"&
&#65533;&#65533;*@Lg&#65533;&#65533;i4&#65533;&#65533;B&#65533;&#65533;&#65533;&#65533;&#65533;&#65533;&#65533;&#65533;&#65533;&#65533;\&#65533;&#65533;d5i-x&#65533;7uNt,&#65533;Am`	u@{FB&#65533;&#65533;&#65533;j&#65533;VG}~F&#65533;A&#65533;&#65533;&#65533;&#65533;t&#65533;&#65533;9	&#65533;@d&#65533;&#65533;&#65533;EZ&#65533;V}&#65533;4'&#65533;A&#65533;&#65533;r&#65533;&#65533;&#65533;&#65533;&#65533;&#65533;&#65533;&#65533;B&#65533;Q&#65533;&#65533;&#65533;&#65533;j&#65533;<&&#65533;&#65533;&#65533;&#65533;$Ny&#65533;&#65533;L&#65533;B&#65533;&#65533;&#65533;&#65533;z&#65533;-&#65533;=&#65533;&f@dT&#680;1Go|&#65533;cj&#65533;&#65533;&#65533;i<d&#65533;Z&#65533;2@$&#65533;Z&#65533;&#65533;&#65533;&#65533;L&#65533;ta&#65533;D&#234;)'QX&#407;~k&#65533;CDCX&#65533;b(&#65533;&#65533;&#65533;&#65533;3&#65533;w&#65533;&#65533;&#65533;&#65533;H&#65533;Ak,&#65533;E&#65533;7&#65533;&#65533;)@&#65533;t U&#65533;&#1192;0&#65533;e:&#65533;&#65533;(&#65533;&#65533;Z&#65533;2&#65533;&#65533;MD@|V&#65533;A&#65533;&#65533;FBX&#65533;&#65533;\BC&#65533;e*A@mI&#65533;X&#65533;&#65533;B&#65533;&#65533;lw&#65533;&#65533;&#65533;&#65533;4D&#65533;&#1408;bE&#65533;&#65533;&#65533;&#65533;<4&#65533;4$&#65533;z&#65533;&#65533;&#65533;a&#65533;f&#65533;&#65533;|&#65533;!&#65533;&#65533;&#65533;&#65533;&#65533;&#65533;&#65533;&#65533;yZM&#65533;&#65533;`c8&#65533;=&#65533;E&#65533;M&#65533;&#65533;$a_&#65533;Z&#65533;&#65533; h&#65533;&#65533;&#1786;m0)61)]&#65533;&#65533;&#65533;&#65533;uK&#65533;&#65533;C\"P@&#65533; &#65533;6&#65533;&#65533;&#65533;&#65533;&n&#65533;2nu&#1928;&#65533;&#4246;C0&#65533;&#65533;H&#65533;r&#65533;g&#65533;&#65533;E&#65533;J&#65533;C$&#65533;&#65533;&#65533;&#65533;R6&#65533;&#65533;&#532;Ns&#65533;&#65533;H,f&#65533;^}f&#65533;}&#65533;&#65533;&#65533;&#50304;&#65533;&#65533;?&#65533;fC&#65533;&#65533;^<L=&#934;&#65533;@Dt^&#65533;&#65533;&#65533;&#65533;l&#65533;v&#65533;&#65533;^A&#65533;&#65533;c&#65533;!D&#65533;&#65533;&#65533;&#65533;K&#65533;1)f^2X&#65533;&#1811;&#65533;&#65533;<&#65533;&#65533;K&#65533;a&#844;&#65533;&#65533;&#65533;&#65533;&#65533;&#65533;)Z<&#65533;0G
&#65533;&#65533;&#65533;'&#65533;&#65533;&#65533;nC-)&#65533;%pdy[#&#65533;R&#65533;E&#65533;z&#65533;&#65533;nI96@&#65533;&#65533;&#65533;Q&#65533;@4l&#65533;e$&#65533;$&#65533;~A&#65533;&#65533;Z&#65533;1&#65533;&#65533;[u&#65533;&#65533;'w&#65533;&#65533;]&#65533;1T@@&#65533;&#65533;UP-&#65533;Vn&#65533;&#65533;&#65533;&#65533;N&#65533;&#65533;1&#65533;:y&#65533;&#65533;B&#65533;&#65533;&#65533;E&#65533;|&#65533;&#65533;D&#65533;&#65533;&#323;F&#65533;&#65533;(#&#65533;&#65533;M&#65533;	&#65533;&#65533;@&#65533;:&#65533;3	\a,k<&#65533;C
xdnAd&#65533;4&#65533;&#65533;&#65533;O"&#65533;&#65533;&#65533;j&#65533;z&#65533;=b&#65533;UT&#65533;&#65533;9D&#65533;&&#65533;$&#65533;6&#65533;&#65533;,&#65533;&#65533;&#65533;&#65533;cv&#65533;&#65533;&#65533;N}&#65533;:&#65533;&#65533; &#65533;FM&#65533;&#&#65533;y&#65533;*&#65533;&#65533;&#65533;W&#65533;JdB&#65533;s&#65533;&#65533;y&#65533;&#65533;&#65533;&#65533;+"&#65533;_&#65533;D&#65533;&#65533;	&#65533;td&#65533;&#65533;=&#65533;o&#65533;&#1176;x&#65533;&#1069;&#65533;&#65533;&#65533;@	(&#365;&#65533;&#65533;&#436;&#65533;&#65533;hA.[&#65533;&#65533;&#65533;Bt&#65533;&#65533;
Xu)&#65533;&#65533;&#65533;&#65533;&#65533;&#65533;&#65533;&#65533;5n&#1798;&#65533;&#65533;PI2&#65533;&#65533;&#65533;&#65533;&#65533;&#65533;&#65533;-&#1138;$&#65533;&#65533;@PL&#65533;&#65533;&#65533;&#65533;OoHj&#65533;9&#65533;&#65533;&#65533;R&#65533;Mh&#65533;@&#65533;1(&#65533;b&#65533;&#65533;&#65533;DL&#65533;&#65533;&#65533;G&#65533;@>&#65533;&#65533;S&#65533;h3&#65533;O&#65533;T0&#65533;&#65533;AAU-y,t&#65533;^T&#65533;&#65533;pE<&#65533;Q&#65533;!
&#65533;Q&#65533;a&#65533;&#65533;&#65533;&#65533;&#65533;9&#65533;..&#65533;&#65533;&#65533;Pk&#65533;z&#65533;&#65533;&#65533;6&#65533;&#65533;B&#65533;&#65533;&#65533;Z&#65533;&#65533;t&#65533;&#65533;&#65533;&#673;&#65533;&#65533;&#65533;&#65533;3&#65533;&#1593;&#65533;	 &#65533;Z&#839;P&#65533;/&#65533;l&#65533;&#65533;=J&#65533;&wPLB_&#65533;`EV&#65533;&#65533;l&#65533;&#65533;&#65533;&#65533;\&#65533;@,&#65533;H&#65533;&#65533;@ &#65533;&#65533;p&#65533;3&#65533;&#65533;
&#65533;FNC-H5&#65533;@P35k&#65533;.G&#65533;HI-&#1553;v&#65533;&#65533;.t&#65533;
&#65533;'c/&#65533;bK&#65533;$dp&#65533;6LA=&#65533;&#65533;&#65533;&#65533;SH&#65533;&#65533;B&#65533;P&#65533;@/o&#65533;&#65533;_(&#65533;\&#65533;8&#65533;B&#65533;ZH@^&#65533;,&#65533;#)Lm&#65533;&#65533;>m&#65533;Q&#65533;y
d&#65533;&#797;U&#65533;&#65533;&#65533;&#65533;&#1455;hj&#65533;u&#65533;&#65533;&#65533;_0&#65533;u&#65533;`a&#65533;&#65533;+&#65533;^&#65533;&#65533;&#65533;	&#65533;&#65533;	&#65533;&#65533;=&#65533;v&#65533;&#65533;-Q&#65533;&#65533;	&#65533;&#65533;&#65533;&#65533;@lP1&#259;&#65533;V&#65533;&#65533;&#65533;&#65533;iE&#65533;&#65533;&#1369;G&#65533;&#65533;&#65533;$,&#65533;&#65533;&#65533;&#65533;&#65533;XHb&#65533;m&#65533;9&#65533;&#65533;&#65533;&#65533;&#65533;HT<&#65533;&#65533;&#65533;&#65533;&#65533;&#65533;5/Dh<&#65533;&#65533;&#65533;9=&#65533;|&#65533;~&#65533;!x<h&#65533;[&#65533;
jel&#65533;@&#65533;,&#65533;&#65533;8&#65533;oI&#65533;&#65533;&#65533;&#65533;h&#65533;&#65533;h&#65533;&#339;M&#65533;\A&#65533;*Tx&#65533;&#65533; HCd&#65533;M&#65533;]&#65533;r$&#65533;&#65533;&#65533;K&#65533;T-@&#65533;4&#65533;v&#65533;w')&#65533;&#65533;F&#65533;&#65533;&#65533;&#65533;&#65533;hgrF7p&#65533;/&#65533;#&#65533;&#590;&#65533;&#65533;&#65533;&#65533;&#65533;Yr-4&#65533;&#65533;&#65533;&#65533;&#65533;&#65533;&#65533;&#65533;S&#65533;Z&#65533;&#65533;w;&#65533;+&#65533;&#65533;&#65533;&#65533;@&#65533;&#65533;Yx!/&#65533;T&#800;	&#65533;k&#65533;&#65533;&#65533;&#65533;&#65533;Q&#1282;&#65533;3Q&#49232;&#65533;&#65533;&#65533;N`&#65533;&#65533;q:E,N&#65533;&#65533;&#65533;3(-Q&#65533;
0xh@&#65533;&#65533;t&#65533;B4&#65533;gD&#65533;\&#65533;&#65533;t,&#65533;2&#65533;&#65533;&#65533;&#65533;&#1859;&#65533;P3=&#65533;&#754;,KD&#65533;&#65533;&#65533;&#65533;-&#65533;&#65533;>J&#65533;	&#65533;&#65533;&#65533;}w&#65533;B4&#65533;
&#65533;&#65533;6@{#Q:t&#65533;&#502;&#65533;j&#65533;Ad&#65533;$ha&#65533;i$F&#65533;}9&#65533;;1&#65533;n8&#65533;|&#1063;t&#65533;U(lZ78k&#65533;&#65533;{rs&#65533;f&#65533;t/&#49522;&#65533;Z&#65533;&#65533;&#65533;y&#65533;]&#65533;&#135;&#65533;-LV&#65533;&#65533;&#65533;&#65533;?&#10023;&#65533;Fb&#65533;&#65533;&#18769;IC"$`Q&#65533;&#65533;$@&#65533;&#65533;X&#65533;&#65533;)&#65533;&#65533;7H&#65533;&#65533;&#65533;&#65533;-&#65533;F&#65533;T@&#65533;&#65533;7&#65533;"&#65533;A&#65533;&#65533;c5&#65533;&#65533;&#65533;&#65533;&#65533;&#65533;Hno&#65533;A8&#65533;A&#65533;&#65533;v&#65533;&#65533;>&#65533;&#65533;&#65533;3&#65533;&#65533;'&#65533;0&#65533;&#65533;S&#65533;1&#65533;A-&#65533;d/@(h&#65533;m[&#65533;/F&#65533;&#65533;&#65533;J,F&#65533;&#65533; H*-x&#65533;&#65533;&#65533;P&#65533;&#65533;&#534;@#&#65533;&#65533;&#65533;B&#65533;&#65533;5^jLP@RMIQ&#65533;cG&#65533;v>(J&#65533;cG&#65533;&#65533;&#65533;"&#65533;7a&#65533;&#65533;&#65533;&#65533;&#65533;&#65533;&#65533;&#65533;K&#65533;^&#65533;pQ&#65533;w&#65533;&#65533;=-_&#65533;<&#65533;&#65533;&#65533;3&#65533;b&#65533;Z&#65533;k&#65533;&#65533;&#65533;p&#65533;T&#65533;&#65533;&#65533;&#1025;&#65533;&#65533;&#65533;&#65533;&#65533;|Kp&#65533;&#65533;%&#65533;X&#65533;&#65533;&#65533;&#65533;&#65533;7 /&#65533;q&#65533;&#65533;0Q1&#65533;Y&#65533;&#65533;&#1192;&#65533;&#65533;$+&#65533;Nkh&#65533;Q&#65533;&#65533;P+&#65533;`@@&#65533;&#65533;&#65533;&#65533;A&#65533;~3&#28688;&#65533;&#65533;&#65533;&#65533;&#65533;&#65533;&#65533;
&#65533;&#65533;P&#65533;&#65533;&#65533;&#65533;&#65533;&#486;ziG&#65533;D&#65533;"&#65533;!B&#65533;&#65533;IDR &#65533;\g&#65533;&#65533;H&#65533;?&#65533;~}&#65533;&#65533;&#65533;k&#65533;"&#65533;^&#65533;*TP&#65533;&#65533;j&#65533; &#65533;E&#65533;X&#65533;f&#65533;&#65533;&#65533;e&#65533;&#65533;&#65533;&#65533;&#134;^x&#65533;&#65533;
&#65533;&#65533;&#37382;&#65533;&#65533;&#65533;&#65533;&#65533;&#586;h$&#65533;&#65533;&#65533;h&#65533;P&&#65533;&#65533;&#65533;t&#65533;)&#65533;>&#65533;J&#65533;
B!&#65533;&#65533;&#65533;&#65533; I&#65533;&#65533;P&#65533;`&#65533;%-C&#65533;&#778;*-&#65533;&#65533;j>)&#65533;"+-&#65533;&#65533;&&#65533;#&#65533;&#65533;&#65533;e&#65533;Ht&#65533;&#65533;M{n!,N&#65533;&#65533;3A&#65533;sL&#65533;&#65533;[&#65533;&#65533;(&#65533;&#65533;&#65533;&#65533;&#65533;C&#65533;EPT#y&#336;P&#65533;`&#65533;t&#65533;-&#65533;L(T#K&#65533;&#65533;%	&#65533;N&#65533;Q&#65533;&#65533;J.&#65533;&#65533;*&#65533;&#65533;&#65533;&#65533;&#65533;I!&#65533;:(gH&#65533;"=6&#65533;&#65533;&#65533;[&#65533;&#65533;<&#65533;&#65533;&#65533;*s&#65533;&#65533;]&#65533;V&#65533;i&#65533;&#65533;/<&#65533;&#65533;&#65533;'&#65533;Z&#65533;&#65533;&#65533;&#65533;b&#65533;0&#65533;&#65533;&#65533;93&#65533;"=&#65533;P8 &#65533;X&#65533;&#65533;&#65533;A(&#65533;L &#65533;IZ `F&#65533;^J&#65533;&#65533;P&#65533;&#65533;&#65533;D|&#65533;X&#65533;&#65533;E\&#65533;Rn.!&#65533;(&#65533;5&#65533;>p&#65533;&#1450;&#65533;E&#65533;&#65533;&#65533;&#65533;
&#65533;n&#65533;1&#65533;&#755;&#690;&#65533;L/&#65533;gLxLUJ&#65533;m&#65533;&#65533;i&#65533;M7&#65533;&#65533;9&#65533;&#65533;&#65533;&#65533;s&#999;&#65533;&#65533;&#65533;N&#65533;&#65533;&#65533;&#65533;@`&#65533;&#65533;<&#65533;&#65533;&#65533;&#65533;&#65533;R&#65533;p#&#65533;6&#65533;&#65533;&#65533;&#65533;&#65533;&#65533;A0&#65533;.&#65533;")E&#65533;4&#65533;8&#65533;&#65533;&#603;9&#65533;\&#65533;&#65533;&#65533; y&#65533;&#65533;Z&#65533;&#65533;&#65533;&#65533;m&#65533;6&#65533;Hni3&#65533;"'&#65533;&#65533;"H&#65533;&&#65533;88&#65533;&#65533;&#65533;9&#65533;o&#65533;&#368;P&#65533;&#65533;&#65533;g&#65533;rcA&#65533;&#65533;0&#65533;Q`&#65533;.&#65533;&#65533;&#65533;&#13175;	^&#65533;&#65533;Cd8 &#65533;j1]&#65533;a&#65533;&#65533;; bo_8a@&#65533;&#65533;A+&#65533;&#65533;&#65533;$&#65533;&#65533;&#65533;. &#65533;&#65533;pA&#65533;x&#65533;)&#65533;p@#x&#65533;&#65533;&#65533;l&#65533;y&#65533;^(&#65533;&#647;,&#65533;t&#1644;&#65533;&#65533;L&#65533;&#65533;2&#65533;x>&#65533;B&#65533;c&#65533;&#65533;_-&#65533;&#10659;&#65533;&#65533;?&#65533;8ZC=Q&#65533;2~&#65533;Sc(&#65533;@AF&#65533;f&#65533;&#65533;7&#65533;&#65533;&#65533;&#65533;0&#65533;&#65533;&#65533;&#65533;&#65533;&#65533;&#65533;R&#65533;&#65533;F&#65533;&#8250;!%ovCs&#65533;a\&#65533;&#65533;&#65533;A&#65533;1&#65533;&#65533;H`[&#65533;&#65533;@$&#65533;&#65533;&#65533; >&#65533;A &#448;&#473;'$&#65533;&#65533;&#65533;FX\&#65533;se4&#65533;&#65533;hL&#65533;&#65533;&#1442;&#65533;	&#65533;-&#65533;0&#65533;&#65533;&#65533;0&#65533;&#65533;&#65533;&#65533;!($H)&#65533;&#65533;b&#65533;#,2I"&#65533;&#65533;&#65533;*&#65533;+@4&#1665;&#65533;LB>&#65533;PM&#65533;R&#65533;4(B&#65533;t0$&#65533;&#65533;&#65533;h&#65533;&#65533;i&#65533;&#65533;&#65533;&#65533;T&#65533;r&#65533;a,V&#65533;OZ&#65533;&#65533;&#65533;=@&#65533;&#65533;X&#65533;Iy&#65533;iqh&#65533;&#65533;&#65533;&#65533;9&a@c&#65533;&#65533;'mRF7&#65533;&#65533;&#65533;5&#65533;&#65533;P7&#1522;&#65533;mt&#65533;&#65533;&#65533;?&#1383; &#65533;b &#65533;8&#65533;&#65533;[&#1930;c7%&#65533;&#65533;8&#65533;H@&#65533;&#65533;&#65533;&#65533;&#65533;/&#65533;@4&#65533;`+e&#65533;&#65533;&#65533;&#65533;&#65533;&#65533;3|0&#65533;[N&#65533;)&#515;Q&#65533;E&#65533;}&#65533;&#65533;&#65533;3ZdF&#65533;#&#65533;2&#65533;&#65533;H&#65533;&#65533;&#65533;&#65533;&#65533;	\X&#65533;
v&#65533;&#65533;h(&#65533;&#65533;&#65533; D&#65533;	dx&#65533;1&#65533;&#65533;&#65533;xa^/(@&#65533;
f@ pj-&&#65533;&#65533;&#65533;&#65533;((hG$^&#65533;Ez/hG;$&#65533;&#65533;&#65533;&#65533;&#65533;4m(&#65533;(R&#65533;&#65533;(&#65533;H&#65533;H&#65533;&#65533;&#65533;&#1314;&#65533;&#518;>pK)&#65533;&#65533;e^&#65533;iY&#65533;p&#65533;.&#65533;Oe^&#65533;E(&#65533;&#65533;&#258;&#65533;&#65533;&#65533;U&#65533;@&#65533;0D&#65533;&#1248;&#65533;&#65533;&#65533;PM~:&#65533;
&#65533;u-&#65533;3&#65533;&#65533;^&#65533;&#65533;&#65533;@`@[g)&#65533;&#65533;JZQ&#65533;O&#65533;	&#65533;&#65533;(&#65533;
&#65533;+&#65533;&#65533;&#65533;F&#65533;h &#65533;@&#65533;&#65533;R&#65533;&#65533;s&#65533;{E{h1&#65533;&#65533;&#65533;&#65533;&#65533;h|+T&#65533;`A&#65533;&#65533;&&#65533;&#65533;&#65533;T&#65533;k&#65533;&#65533;&#65533;c&#65533;&#65533;E*&#1036;vL&#65533;Z&#65533;&#65533;&#65533;&&#65533;$&#65533;1x&#65533;6&#65533;Z&#502;&#65533;T	&#1776;~&#65533;x&#65533;&#65533;&#65533;&#65533;&#65533;*H&#65533;@7GMj&#65533;PP&#65533;dCa&#1051;&#65533;4&#65533;&#65533;h`&#65533;
18F&#65533;&#65533;Q&#65533;xT@&#65533;&#536;Z&#1642;Hx$&#65533;n&#65533;&#65533;9X&#65533;l4&#65533;&#47744;&#65533;
[&#65533;&#65533;h&#65533;cl&#65533;h&#65533;K&#65533;&#65533;&#65533;&#65533;&#65533;&#65533;rrh&#65533;4&#65533;i&#65533;
&#65533;&#65533;F&#65533;``&#65533;&#65533;&#65533;6/&#536;&#540;`?p&#65533;F@kNu&#65533;&#65533;\('&#65533;&#197;=&#65533;SF&#65533;5BeY&#65533;Y&#65533;Y&#65533;&#65533;&#65533;c"'"=pbe &#65533;D&#65533;V&#65533;&#65533;&#65533;(n&#65533;f&#65533;&#65533;&#65533;9&#65533;&#65533;g&#65533;&#65533;9&#65533;v&#65533;&#65533;pN&#65533;&#65533;&#65533;BJ(7&#65533;)-&#65533;&#65533;&#65533;j&#65533;&#65533;D&#65533;W
&#65533;&#65533;&#65533;&#1697;_&#6719;&#65533;&#65533;&#65533;N&#65533;&#65533;LB]X&#65533;&#65533;&#65533;&#65533;.&#65533;"@$a&#65533;W&#65533;&#65533;`IE&#65533;&#65533;2&#65533;&#65533;h&#65533;Lx^&#65533;2&#65533;&#65533;xA%07UZ&#65533;&#11602;$ a&#65533;R4&#65533;&#65533;%=	&#65533;&#65533;K3&#65533;&#65533;mT@#&#1052;&#65533;"&#65533;&#65533;L#&#65533;U&#65533;U&#65533;,zaT&#65533;	&#3766;&#65533;&#65533;&#65533;m&#65533;&#65533;3&#65533;&#65533;)2&#65533;&#65533;&#65533;f&#65533;B&#65533;&#1038;|&#65533;Rm@&#65533;N\&#65533;&#65533;&#65533;&#65533;20;7&#65533;&#65533;&#65533;&#65533;&#65533;&#65533;]&#65533;&#65533;+&#65533;9%&#529;t&#65533;&#65533;l &#65533;&#65533;&#65533;:&#65533;&#65533;&#65533;K#&&#65533;&#65533;&#65533;&#65533;j&#65533;&#65533;q&#65533;&#1131;]&#65533;&#65533;/&#65533;&#65533;&#65533;s&#65533;	M&#65533;s&#65533;=0&#65533;f&#65533;&#65533;^@}&#65533;C&#65533;&#65533;&#65533;&#65533;&#65533;n&#65533;A7&#65533;hck &#65533;&#65533;C"&#65533;|&#65533;&#65533;;J&#65533;&#65533;+X&#65533;&#65533;&#65533;N&#65533;$&#65533;&#65533;8/zT	&#65533;&#65533;A
9J&#65533;&#65533;&#65533;&#65533;B&#65533; D&#65533;O&#65533;&#65533;&#65533;
\&#65533;&#65533;&#65533;T&#65533;u&#65533;AS&#65533;!l&#65533;d/hA:&#968;Yam&#65533;&#65533;&#65533;&&#65533;&#65533;&#65533;&#65533;F6p&#65533;$&#65533;9&#65533;&#65533;6]&#65533;&#1247;NU&#65533;T&#65533;@&#65533;&#65533;&#65533;t&#65533;O&#65533;&#65533;UN.Zt&#65533;&#65533;&#65533;l^!&#65533;<O~{&#65533;&#353;-!&#65533;<7z){v&#65533;?&#65533;&	y(&#65533;N&#65533;&#65533;&#65533;&#65533;c&#65533;&#65533;&#65533;&#65533;&#65533;YL&#65533;,%;B`M'NJ&#65533;&#65533;&#65533;#&#65533; t&#65533;&#1318;&#65533;m&#65533;&#65533;q&#65533;B&#65533;&#65533;&#65533;M&#1668;&#65533;&#65533;&#198;&#65533;&#65533;5&#65533;c?f &#65533;&#1710;	&#65533;&#65533;`&#65533;&#65533;&#65533;&#65533;&#65533;&#65533;d&#65533;&#1530;A&#65533;T4B^&#65533;j^4bv&#65533;&#65533;^&#65533;rpS`bb&#65533;&#65533;\?p'@&#65533;*@&#65533;[&#65533;&#65533;{`&#65533;&#65533;&#65533;&#65533;V&#65533;(fAd&#65533;c&#65533;&#65533;P&#65533;&#65533;&#65533;&#65533;!l&#65533;z&#65533;&#65533;&#65533;&#65533;&#65533;!,h&*&#65533;&#65533;&#65533;\&#65533;&#65533;&#65533;&#65533;!&#65533;&#65533;Q&#65533;&#65533;I:&#65533;&#65533;<&#65533;&#65533;/&#65533;i @&#65533;(&#65533;&#65533;&#65533;1:&#65533;&#65533; #&#65533;f@:NN&#65533;L&#65533;^h&#65533;C&#65533;@&#65533;&#65533;&#65533;&#65533;&#65533;&#65533;&&#65533;P%&#65533;2&#65533;&#65533;&#65533;&#65533;&#65533;&#65533;)z&#65533;S&#65533;Hrt&#65533;(-&#65533;&#65533;&#65533;&#65533;J&#65533;&#65533;n&#65533;&#65533;&#65533;6r&#65533;c&#65533;8&#65533;&#65533;eZR&#65533;7
&#65533;&#65533;P&#65533;&#65533;&#65533;"akH&#65533;@&#65533;&#65533;`Z+&#65533;&#65533;&#65533;&#65533;&#65533;&#65533;&#65533;`&#65533;&#65533;`T&#65533;&#65533;<@&#65533;&#65533;&#65533;&#65533; &#65533;&#65533;&#65533;&n&#65533;r&#65533;&#65533;&#65533;Vn0&#65533;f	!(&#65533;&#65533;l @&#65533;&#65533;e%&#65533;&#65533;[&#65533;PA&#65533;&#65533;>bx&#65533;&#65533;&#65533;8v&#65533;&#65533;@	&#65533;&#65533;&#65533;`&#65533;`&#65533;a&#65533;!&#65533;&#65533;&#65533;P#N&#65533;P>&#65533;L,&#65533;CQ&#65533;&#65533;&#65533;&#65533;&#65533;BArEd&#65533;&#65533;&#65533;BM&#65533;&#65533;4&#65533;7&#65533;i&#65533;8 
2j&#65533;&#65533;&#65533;O c&#65533;F&#65533;DK#B&#65533;&#65533;ZN#&#65533;LS&#65533;&#65533;&#65533;@&#65533;B&#365;&#65533;Qp&#65533;&#65533;&#65533;&#65533;&#65533;&#65533;TF&#65533;5
&#65533;p%4&#65533;X&#65533;&#65533;&#65533;Z&#65533;&#65533;&#65533;&#65533;&#43522;}4&#65533;,&#65533;&#65533;&#65533;&#65533;z&#65533;Y&#65533;16&#65533;&#65533;&#65533;&#65533;"&#65533;tLZ&#65533;!"A0&#65533;&#65533;&#65533;F.&#65533;MzC/&#65533;rb&#65533;h&#65533;>&#65533;&#65533;&#65533;&#65533;U&#65533;&#65533;'&#65533;2'SJ&#65533;^@&#65533;Q&#65533;-4k&#65533;Z&#65533;4Ll&#65533;*&#65533;&#65533;`&#65533;&&#65533;&#65533;&#65533;&#65533;&#65533;&#65533;K&#65533;`[J30&#65533;u`&#65533;A&#65533;a&#65533;HOd&#65533;b
4b&#65533;"&#65533;@&#65533;&#65533;tl`O&#65533;&#65533;e6&#65533;,&#65533;&#65533;&#65533;&#65533;:2*&#65533;&#65533;E)&#65533;&#65533;&#65533;
&#65533;&#65533;&#65533;QdLh)/&#65533;:&#65533;&#65533;L&#65533;&#65533;&&#65533;&#65533;&#65533;H&#65533;F&#65533;&#65533;&#65533;i&#65533;Z&#65533;YN7&#65533;C/d&#65533;&#65533;a;&#65533;m&#982;&#65533;v&#65533;=&#65533;%
`	u()*&#65533;,&#65533;&#65533; `F&#65533;&#65533;&#65533;!<&#65533;&#65533;&#65533;&#65533;d --&#65533;F&#65533;`&#65533;4&#65533;%b&#65533;qJ&#65533;<&#65533;&#65533;&#1543;&#65533;&#65533;d&#65533;p&#65533;dh&#65533;nG7&#65533;Q?&#65533;&#65533;1!&#65533;&#65533;2&#65533;&#65533;23_4sI1&#65533;D&#65533;^&#65533;&#65533;0@#B&#65533;!$&#65533;&#65533;!{&#65533;a!aw&#65533;&#646;Xbaj&#65533;&#65533;&#65533;&#65533;6C14p&#65533;A#Z&#65533;u4&#65533;&#65533;bR&#65533;G#&#65533;&#65533;&#65533;A	&#65533;C&#65533;&#1697;&#65533;&#65533;&#65533;&#560;&#65533;e&#65533;&#65533;&#65533;&#65533;!;&#65533;&#65533;&#65533;D#&#65533;A&#65533;&#65533;&#65533;&#65533;&#65533;&#65533;&#65533;&#65533;&#65533;,Ms&#65533;@:&#65533;7Bd'&#65533;:+&#65533;&#65533;'}r&#65533;&#65533;&#65533;B&#65533;l&#65533;&#65533;?	&#65533;&#65533;&#65533;T<c*&#65533;Cpa&#65533;O&#65533;&#65533; &#65533;&#65533;
@&#65533;&#65533;&#65533;&#65533;#124Z&#65533;&#65533;&#65533;&#65533;&#65533;RDEJ &#65533;&#65533;}&#65533;&#65533;&#1444;H&#65533;.#JF&#65533;,&#65533;&#65533;&#65533;)&#65533;CG&#65533;&#65533;&#65533;&#65533;&#65533;m\Q&#65533;&#65533;&#65533;1&#65533;`&#65533;1&#65533;H3s-&#65533;Lt&#65533;`&#65533;R`&#65533;`&#65533;R&#65533;&#65533;&#65533;fSKk&#65533;&#65533;(&#65533;&#65533;tG"&#65533;8a&#65533;&#65533;&#65533;L&#65533;J#X&#65533;ai&#65533;M!!=&#65533;aL&#65533;&#65533;dC&#65533;#8f&#404;&#65533;*&#65533;&#65533;J&#65533;$T
&#65533;&#65533;J*&#65533;&#65533;+&#65533;`&#65533;&#65533;&#65533;K&#65533;&#65533;>`&#65533;tB(&#65533;&#65533;
&#65533;&#65533;D&#65533;@E&#65533;#|$&#1445;&#65533;&#65533;3&#65533;&#65533;K&#65533;&#65533;n`2p2&#65533;2hO&#65533;&#65533;>&#65533;slC&#65533;t&#65533;j3nk,&#65533;@&#65533;*i&#65533;W&#65533;&#65533;X&#65533;i. (t&#65533;&#65533;=&#65533;&#65533;&#65533;6&#65533;p&#65533;&#65533;NX$&#65533;&#65533;[O&#65533;&#65533;&#1838; o&#65533;&#65533;&#65533;2X&#65533;r&#1262;&#65533; &#65533;CL&#65533;&#65533;#s&#65533;f0&#65533;0[<H&#65533;M&#65533;&#65533;B4&#65533;s&#65533;U_oM&#65533;&#65533;&#65533;vc&#65533;`i&#65533;v&#65533;&#65533;&#65533;&#65533;`P#&#65533;&#65533;c&#65533;F&#65533;4&#65533;&#65533;j"&#65533;&#65533;4L'&#65533;&#65533;&#65533;6!`s>B3X&#65533;FN`&#65533;&#65533;&#65533;j&#65533;duH&#65533;&#65533;&#65533;&#65533;&#65533;g&#65533;&#65533;f&#65533;	&#65533; &#65533;b&#65533;*@`|-&#65533;&#65533;&#65533;*&#65533;#&#65533;J>&#930;g&#65533;&#65533;|4Od&#65533;*@#p&#65533;tHe&#65533;E&#65533;%&#65533;V&#65533;&#65533;&#65533;3&#65533;!NL&#65533;b&#65533;&#65533; &#65533;qO&#65533;Ej&#65533;F&#65533;V&#65533;<8&#23305;&#65533;&#65533;,E8n&#65533;W&#1488;~&#65533;=&#65533;)&#65533;&#65533;c&#65533;&#65533;| j&#65533;6 &#65533;~&#65533;R"&#65533;$&#65533;V&#65533;&#65533;&#65533;&#65533;
7-&#65533;&#65533;&#65533;d&#65533;k&#65533;P07T&#65533;$!&#65533;&#65533;C
 =,&#65533;&#65533;&#65533;2&#65533;NJ&#65533;q&#65533;&#65533;&#65533;&#65533;&#65533;&#65533;Bi&#65533;Z3&#65533;&#65533;&#65533;s&#65533;&#65533;&#65533;&#65533;uM&#65533;DI&#65533;p&#65533;8&#65533;&#65533;`&#65533;&#65533;&#65533;S#d&#65533;l@6o&#65533;=&#65533;&&A&#65533;VD:&#65533;&#65533;X6a&#65533;&#65533;&#65533;w&#65533;Z&#65533;&#65533;4&#65533;d&#65533;J&#65533;W|;Fd^	v`p&#65533;&#65533;
&#65533;*&#65533;&#65533;r)Q&#65533; &#65533;&#65533;B&#65533;5"-&#65533;5b&#65533;
, &#65533;&#65533;ph&#65533;R,E&#65533;J&#65533;V&#65533;C>@&#65533;2:&#65533;j8&#898;8&#65533;l&#726;&#65533;2&#65533;(&#65533;C#&#65533;&#65533;&#65533;&#65533;Q&#65533;Q&#65533;)o&#65533;&#65533;&#65533;&#65533;&#65533;EF&#65533;D&#65533;&#65533;4&#65533;6&#65533;g&#65533;&#65533;&#65533;4&#65533;&#65533;5&#65533;&#65533;&#65533;*N0'&#65533;&#65533;&#65533;!Q!&#1225;%&#65533;PC&#65533;c&#65533;&#65533;n,&#65533;sN&#65533;&#65533;&#65533;&#65533;&#65533;"N&#65533;&#65533;&#65533;$&#65533;&#65533;X
:&#65533;&#65533;$_d&#65533;&#65533;1:-&#65533;&#65533;d&#65533;&#65533;&#65533;04&#65533;+9&#65533;&#65533;
&#65533;8&#65533;&#32870;&#65533;&#65533;&#65533;Z&#65533;c&#65533;&#65533;cY#&#65533;H&#65533;!h&#65533;&#65533;&#65533;NV&#65533;&#65533;dE&#65533;7'U:J XLR&#65533;%~&#65533;&#65533;> ;h&#65533;*UQy&#65533;,	*gL#b&#65533;UL4J&#65533;_dl&#65533;&#65533;ik&#65533;&#65533;<&#65533;&#65533;&#65533;&#65533;&#65533;&#65533;.&#1560;&#65533;&#65533;Oh&#65533;&#65533;&#65533;vl=&#65533;'Ck&#65533;&#65533;/&#65533;~#)Qx&#65533;&#65533;21*&#65533;8&#1686;.&#65533;&#65533;&#65533;!&#65533;&#65533;aF:r&#65533;W&#65533;@&#65533;&#65533;|&#65533;&#65533;Z&#65533;&#65533;HT#nw'vd&#65533;AO&#65533;I&&#65533;.P&#65533;%n&#65533;@&#65533;s&#65533;&#65533;mD&#65533;&#65533;,P&#65533;&#33924;&#65533;&#65533;t&#65533;\S>&#65533;c&#65533;&#65533;&#65533;a&#65533;(&#65533;&#65533;`&#65533;&#65533;&#65533;&#65533;&#65533;&#65533;DQ&#65533;&#65533;&#1529;J=&#65533;&#65533;&#65533;&#65533;Cj&#65533;4&#65533;-&#65533;&#65533;&#65533;&#65533;z&#65533;&#65533;&#1608;&#65533;!j&#65533;	$ p&#65533;ax&#65533;A5`'h&#65533;`&#65533;&#65533;&#65533;&#65533;&#65533;!&#65533;&#65533;eR:&#65533;&#65533;&#65533;@&#846;J.&#65533;&#65533;&#65533;eV&#65533;e6&#65533;&#65533;s&#65533;&#65533;C#&#1665;
v&#65533;b&#65533;F&#65533;&#65533;&#65533;&#65533;:B%&#65533;&#65533;;&#65533;"&#65533;`2N67(&#65533;j&#50370;&#65533;Fj&#65533;&#65533;U&#65533;&#65533;&#65533;I&#65533;&#65533;p&#65533;&#65533;	T&#65533;&#65533;&#65533;&#65533;&#65533;m&#65533;RQ&#65533;R&#65533;H&#65533;"AH&#65533;2&#65533;^&#65533;&#65533;&#65533;$&#65533;H@1C&#65533;&#65533;"!u-&#65533;
7<&#65533;&#10547;&#65533;RC5Ko&#65533;&#65533;hJ&#65533;#&#65533;x>&#65533;&#65533;&#65533;&#65533;57N&#65533;.&#65533;&#65533;qHWm[&#65533;u&#65533;&#65533;&#43075;$4&#65533;&#65533;&#65533;&#65533;{&#907;&#65533;&#65533;[-&#65533; d&#65533;&#65533;k`C6&#65533;&#65533;&#65533;&#65533;P&#65533;&#65533;a&#1340; &#65533;&#65533;&#65533;*&#65533;&#65533;&#65533;@6&#65533;&#65533;zG&#65533; A&#65533;`&#65533;&#65533;w&#65533;[9&#65533;W9&#65533;&#65533;D@$&#65533;A	&#65533;@O&#65533;&#65533;&#65533;&#65533;~&#65533;Q&#65533;&#65533;&#65533;&#65533;&#65533;*&#65533;&#65533;&#65533;42&#65533;k&#65533;&#65533;:-bXI&#65533;&#65533;a(D4B&#65533;g&#65533;tf] &#65533;4&#11019;&#65533;&#65533;N&#65533;  &#65533;&#65533;A|&#65533;4&#65533;jF.&#65533;>&#65533;&#65533;&#65533;&#65533;=}&#65533;*:&#65533;&#65533;&#65533;[I^&#65533;&#65533;rn?&#65533;<2 &#65533;&#65533;D{&#65533;(;&#65533;&#65533;&#65533;,&#65533;&#65533;&#65533;&#65533;<-I&#65533;&#65533;
T#2 &#65533;pPE&#65533;.&!&#65533;>&#65533;T&#65533;&#65533;@&#65533;&#65533;&#65533;h&#65533;&#1988;q&#65533;&#65533;h&#65533;&#65533;&#65533;f&#65533;*&#65533;N&#65533;&#1927;&#65533;&#65533;&#65533;&#65533; &#65533;&#63267;&#65533;&#65533;&#65533;2&#65533;&#65533;&#65533;z&#65533;""4&#65533;AZ&#65533;&#65533;Rv&#65533;{>&#948;&#65533;A&#65533;&#65533;&#65533;v.}&#65533;m&#65533;&#1279;j &#65533;>&#65533;fJ&#65533;&#65533;&#65533;&#65533;4&#65533;&#65533;&#65533;&#65533;a&4&#65533;&#484;&#65533;&#65533;&#65533;D:&#65533;A#&#65533;:f&#65533;&#65533;*:cn&#65533;&#65533;&#65533;
>&#65533;&#65533;&#65533;&#65533;&#65533;&#65533;&#65533;&#65533;&#65533;&#65533;&#65533;&#65533;30L&#65533;&#65533;UI&#65533;j&#65533;2&#65533;&#65533;>&#65533;0 m&#65533;&#65533;h~&#65533;`!o&#65533;Q^\&#65533;aT4&#65533;=&#65533;	&#65533;&#65533;&#65533;z&#65533;&#65533;&#65533;@:&#65533;&#65533;&#65533;&#65533;&#59720;&#65533;&#65533;&#65533;(&#65533;W&#65533;&#65533;
B&#65533;Q&#65533;8&#65533;&#65533;k&#65533;&#65533;a&#65533;H&#65533;(\&#499;&#65533;&#65533;^&#65533;&#65533;&#65533;&#65533;&#65533;-Es!&#65533;&#65533;&#65533;&#65533;<<&#65533;&#65533;$&#65533;o@&#65533;W:&#65533;c&&#65533;*-&#65533;[&#65533;[&#65533;&#65533;_&#65533;DT&#65533;&#65533;&#65533;*&#65533;Bh6j&#65533;cy&#65533;&#65533;&#65533;t&#65533;fC&#65533;&#65533;&#1121;&#65533;&#65533;&#65533;&#65533;&#65533;&#65533;&#65533;|&#65533;	&#1166;&#65533;&%&#65533;$&#65533;a&#65533;D&#65533;I&#65533; &#65533;&#1652;vH&#65533;S&#65533;dG&#65533;]&#65533;y&#65533;"&#65533;A&#65533;v&#65533;z&#65533;&#65533;&#65533;W&#65533;g&#1008;i&#65533;y&#65533;"&#65533;Nb&#65533;	T&.N&#65533;:I%&#65533;&#65533;&#65533;^&#65533;&#65533;#&#65533;B&#65533;5{p&#65533;&#65533;&#65533;&#65533;&#65533;&#1651;&#65533; Da&#218;&#65533;&#141;N&#65533;&#65533;`&#65533;&#65533;&#65533;t&#65533;&#1725;&#65533;&#65533;&#65533;%+&#65533;&#65533;&#65533;&#65533;&#65533;&#65533;&#65533;&#65533;@TY&#65533;p&#65533;@&#65533;&#65533;&#65533;&#65533;=0d&#65533;O&#65533;:,$&#65533;+4,g&#65533;NvqlD&#65533;&#65533;"&#65533;8&&#65533;&#65533;&#65533;&#65533;&#65533;&#65533;y1&#65533;^&#930;i&#65533;PB&#65533;s&#280;V&#65533;Jo&#65533;&#65533;h&#65533;t&#65533;v&#836;&#65533;&#1177;b&#65533;[&#65533;&#65533;&#65533;&#65533;#R&#65533;&#65533;&#65533;o&#65533;&#65533;&#65533;
XXL&#65533;"&#65533;I&#65533;&#65533;X&#65533;&#65533;'&#65533;&#65533;&#65533;~(&#65533;&#65533;c}t&#65533;A,&#65533;r&#65533;&#65533;&#1616;O&#65533;0SNHa6T&#65533;S?&#65533;&#65533;!&#65533;&#65533;&#65533;&#65533;H&#65533;E%D$&#65533;8&#65533;4&#65533;&#65533;&#65533;Q	%q&#65533;1&#65533;&#65533;E,S&#65533;&#65533;@<&#65533;&#65533;J70&#65533;&#148;6&#65533;T&#65533;SE&#65533;T/'	0&#65533;&#65533;&#272;&#65533;,X&#65533;@6O25&#65533;&#65533;t&#65533;U3&#65533;`UK3:|'&#65533;-&#65533;&#65533;uH&#1046;]7&#793;a&#65533;'&#65533;&#65533;d&#65533;&#65533;bc&#65533;Au&#65533;&#65533;&#65533;!&#65533;c&#65533;&#65533;#&#65533;I&#65533;B&#65533;6&#65533;&#65533;v&#65533;&#65533;(FHe&#65533;&#65533;&#65533;B
tp	E&#65533;&#65533;Bl&#65533;uv@4>&#65533;MQ'&#65533;A6&#65533;&#65533;M&#26388;&#65533;3&#1652;&#65533;B$VDR
&#65533;&#65533;(^'E&#65533;g&#65533;&#65533;bwR&#65533;&#65533;&#65533;&#65533;W_&#65533;@&#65533;y&#21109;^>YdAHqA]s&#65533;&#65533;&#65533;&#65533;&#65533;&#65533;&#65533;G;&#65533;|&#65533;@&#65533;>H&#65533;&#65533;&#65533;&#65533;EvV&#65533;`&#65533;&#65533;&#65533;&#65533;&#65533;'&#65533;&#65533;@&#65533;&#65533;'ICC/@$&#65533;4&#65533;l1Q&#65533;D/6&#65533;=%$A&#65533;I&#65533;&#65533;&#65533;&#65533;3
&#65533;&#65533;&#65533;.E&&#596;M;&#65533;d&#65533;2EI&#65533;0@&#65533;H&#65533;&#65533;p!R&#65533;&#65533;E&#65533;&#1330;A6Ho0&#65533;&#65533;D&#65533;]`&#65533;!0&#65533;u&#65533;pW&#65533;v&#65533;&#65533;&#65533;^&#65533;&#65533;&#65533;P1&#65533;&#65533;3.&#65533;&#1688;!&#65533;9&#65533;&#1568;&#65533;O(&#65533;&#65533;<;p&#65533;
L5&#65533;,&#65533;l&#65533;&#65533;0j&#65533;u&#65533;wg|PB&#65533;b]$&#65533;&#65533;&#65533;l&#65533;&#65533;3:l&#65533;&#65533;&#65533;K&#65533;1q&#65533;~z6q&#65533;0&#65533;5&#666;p&#65533;	a9[&#65533;W&#65533;uW&#65533;x&#65533;zw&#65533;&#65533;&#65533;&#65533;&#65533;b&#65533;H&#65533;@]&#65533;&#65533;&#65533;&#65533;&#696;&#65533;&#65533;S&#65533;rK&#65533;d&#65533;&#65533;z&#65533;&#65533;&#65533;&#65533;L&#65533;k&#65533;&#65533;>&#65533;&#65533;z&#65533;0A&#65533; 	$8T&#65533;&#65533;/$B@E/&#65533;&#1804;&#65533;tl&#65533;Y&#65533;9&#65533;J(v&#65533;&#65533;>|&#1112;&#65533;&#65533;<fKz&#65533;&#65533;&#65533;&#65533;^<&#65533;&#65533;&#65533;F&#65533;&#65533;&#65533;&#1314;$&#65533;&#65533;,b&#65533;4&#65533;8C+M&#65533;J&#65533;3&#65533;&#65533;0v^(&#65533; &#65533;;&#65533;.&#65533;&#65533;{8&#65533;&#65533;&#65533;_&#65533;B6b
n&#65533;P&#65533;&#65533;"&#65533;&#65533;&#65533;n&#65533;&#65533;
d&#65533;ID&#65533;$&#65533;[&#65533;&#65533;&#65533;Be^&#65533;&#65533;&#65533;&#65533;P&#65533;&#65533;T2hm&#65533;&#65533;P&#65533;&#65533;P9&#622;&#65533;A&#65533;H&#65533;!&#65533;&#65533;&#65533;&#65533;`{&#65533;O4&#65533;&#65533;&#65533;&#65533;&#65533;&#65533;&#65533;&#65533;/ =&#970;&#65533;&#65533;"A&#65533;&#58663;w&#65533;&#65533;&#65533;&#65533; &#65533;B
6P&#65533;
P`&#65533;<O?0&#65533;&#65533;4&#65533;.&#259;)&#65533;&#65533;&#65533;<P``&#65533;&#65533;&#65533;0	Lhb&#65533;&#65533;&#65533;&#65533;&#65533;&#65533;t&#65533;`&#65533;&#65533;B&#65533;&#65533;q&#65533;@b$&#65533;&#65533;
@&#65533;vLB.&#65533;&#65533;d&#65533;$<aLaCv&#65533;&#65533;n&#65533;&#65533;&#1024;E&#65533;g&#65533;&#65533;&#65533;J&#65533;&#65533;bf@]&#65533;f&#65533;1&#65533;`c&#1235;U&#65533;&#65533;=@[q&#65533;
&#65533;&#277;1&#65533;&#65533;&#65533;r&#65533;YL&#65533;F`>'&#65533;&#65533;Gq&#65533;&#65533;)_!&#65533;&#65533;&#65533;B6C&#65533;mj;T	&#65533;&#65533;x8*&#65533;Y&#1056;&#65533;&#65533;.0&#65533;q@vPE&#65533;&#514;&#65533;8&#65533;i&#65533;*5#X&#65533;&#65533;r &#65533;B@&#65533;1&#65533;&#65533;F4&#65533;H&#65533;&#65533;H8&#65533;w&#65533;&#65533;&#65533;"1&#65533;&#65533;&#65533;&#330;&#65533;&#65533;AC?&#65533;&#65533;T&#65533;M&#65533;;&#65533;IZ&#65533;Oxl&#65533;&#65533;&#62688;&#65533;&#65533;&#65533; &#65533;&#65533;&#65533;[&#65533;~^y&#65533;&#65533;(&#65533;=$&#65533;+&#65533;H&#65533;&#65533;IN&#65533;p&#65533;ev&#65533;&#65533;1&#65533;H&#65533;C&#688;&#65533;"&#65533;\A xX&#65533;0iL"iG7&#65533;&#65533;&#65533;i(<&#65533;$b&#65533;v&#65533;&#65533;&#65533; J&#65533;4p$&#65533;h&#65533;d&#65533;&#65533;&#65533;
>(&#65533;1&#65533;&#65533;&#65533;r&#65533;&#65533;J-&#65533;&#65533;&#65533;&#65533;*&#65533; Jn&#65533;&#65533;j&#334;&#65533;&#65533;c-&#65533;&#1100;z.ji&#65533;	2&#65533;VP&#65533;&#65533;A^&#65533;&#65533;&#65533;0`&#65533;&#65533;&#65533;&#65533;&#65533;&#65533;&#65533;&#65533;&#65533;+5c&#65533;&#65533;&#65533;\&#65533;PAc&#1761;&#65533;y&#65533;tm&#65533;&#65533;&#65533;f&#65533;&#65533;4&#65533;*&#65533;"&#65533;&#65533;O&#65533;&#65533;V8&#65533;32&#65533;&#65533;z&#65533;2@;&#65533;R&#65533;&#65533;p&#65533;&#65533;Fg&#65533;d&#65533;&#65533;X&#65533;u&#65533;&#65533;F+&#65533;1<z&#65533;UF&#65533;&#65533;<H&#65533;&#65533;&#65533;&#65533;&#65533;E&#65533;&#65533;&#65533;&#65533;&#65533;W&#65533;&#65533;U&#65533;1&#65533;a&#65533;&#65533;JX&#65533;&#65533;&#65533;p<&#65533;&#65533;"&#65533; _&#65533;$&#65533;&#65533;n6&#65533;&#65533;}P&#65533;'&#65533;&#65533;aV&#65533;C&#65533;S-S&#65533;&#65533;PD%&#65533;&#65533;$l[4t&#65533;E'i.&#835;i0&#65533;
lG&#65533;d&#65533;Yta%&#65533;S&#65533;&#65533;&#65533;I4&#65533;@]&#65533;C&#65533;&#65533;X&#65533;&#65533;
x&#65533;4zT&#65533;11&#65533;O2&#65533;qE&#65533;&#65533;&#65533;s]&#65533;U&#65533;_&#65533;&#65533;eC&#65533;&#65533;d&#65533;I&#65533;x&#65533;&#65533;ZI&#65533;'?U&#65533;Cu&#65533;/&#65533;&#65533;&#65533;P&#65533;>&#65533;9&#65533;7xl&#65533;&#867;&#65533;0eEB&#65533;b&#65533;EF#j&#65533;&#65533;F&#65533;&#65533;	&#65533;
&#65533;&#65533;&#65533;f&#65533;&#65533;D&#65533;&#65533;&#388;&#65533; T&#65533;&#65533;&#207;|&#65533;D@<-&#65533;&#65533;V9&#65533;KL&#65533;k'&#65533;v&#259;W&#65533;@=&#65533;&#65533;&#65533;'&#65533;l&#65533;&#65533;g&#65533;&#1018;P&#65533;&#611;&#65533;&#65533;N&#65533;&#65533;&#65533;&#65533;&#65533;|z&#1203;r&#65533;i>sB{P&#65533;:&#65533;	&#65533;]A)&#65533;&#65533;1Q&#65533;I(Z+&#65533;&#65533;4P&#65533;iH&#65533;)&#65533;&#65533;&#65533;FN&#65533;&#65533;&#65533;,&#65533;9bL1&#65533;&#1758;&#65533;}H&#65533;4&#65533;A
Rh&#65533;&#65533;&&#355;2&#65533;[R&#65533;c&#65533;&#65533;)&#65533;$_&#65533;&#65533;&#65533;*&#65533;@{&#65533;&#65533;&#65533;8-&#65533;W9&#65533;y&#1284;&#65533;&#65533;&#65533; [&#65533;3&#65533;3[,&#65533;	&#65533;&#65533;a&#65533;R%&#65533;m&#65533;&#65533;0T&#65533;&#65533;%f&#65533;P&#65533;&#65533;f&#65533;X&#65533;zq8F/J&#65533;&#65533;&#65533;E&#65533;5id&#65533;1^0*&#65533;&#1774;&#65533;3&#65533;[&#65533;&#65533;&#65533;&#65533;&#65533;j>}&#65533;+c5&#65533;a&#65533; &#65533;i&#65533;`&#1096;C"&#65533;5&#65533;`x&#65533;&#36153;C--C&#850;X&#65533;&#65533;&#65533;W&#65533;&#65533;&#65533;NXO}&#65533;&#65533;&#65533;:@&#65533;&#65533;SE,^&#65533;=&#65533;&#65533;!0&#65533;8&#65533;z&#65533;q&#65533;d'a!&#65533;St&#65533; &#65533;&#65533;>KM^u&#65533;h&#65533;D&#65533;&#65533;&#65533;#[w&#65533;&#65533;&#65533;i&#65533;&#65533;&#65533;;`d&#65533;#D&#65533;&#65533;&#65533;i	&#65533;&#65533;pkx&#65533;&#65533;1&#65533;V7&#65533;k&#368;wAXL&#65533;&#65533;G9^&#65533;&#65533;&#65533;9&#65533;H&#65533;_&#65533;%g&#65533;&#65533;&#65533;s&#65533;&#65533;y&#65533;&#65533;'&#65533;10o&#65533;R6&#65533;`NdvV+U(&#65533;&#65533;6&#65533;&#65533;`&#65533;(&#65533;@&#65533;@7w&#65533;Md1P
&#65533;d&#65533;&#65533;`&#65533;&#65533;0q6&#65533;&#1287;d/@z&#65533;&#65533;&#65533;U&#65533;&#65533;ao'&#65533;&#65533;0&#1063;>&#65533;&#65533;&#65533; wdV&#65533;{$p>&#65533;q\#&#65533;30&#65533;&#65533;&#65533;&#65533;&#65533;u&#65533;e]6r&#65533;&#65533;~W&#65533;~&#65533;N `wXX&#65533;&#65533;J&#65533;&#65533;&#65533;f&#65533;&#65533;&#65533; !1`x&#65533;g94p&#65533;&#65533;u>GgY&#65533;&#65533;&#65533;!&#65533;&#65533;&#65533;%-2_&#65533;Gq&#65533;P"&#65533;U&#65533;&#65533;!+&#65533;&#65533;&#65533;&#65533;+&#65533;'%1&#65533;&#65533;&#65533;f&#65533;P&#65533;&#65533;&#65533;&#65533;@=r
&#65533;&#65533;k&#65533;Q7J&#65533;&#65533;&#65533;&#65533;V&&#65533;:0&#65533;,&#65533;&#65533;'X&#65533;m&#65533;&#65533;'&#65533;&#325;&#65533;&#65533;JTnca&#65533;Pb8T aR4p&#65533;(&#65533;6&#65533;&#65533;&#65533;&#65533;&#65533;p&#65533;2&#65533;Jf&#65533;^	&#65533;p&#65533;&#65533;&#65533;&#393;&#65533;E/@&#65533;&#65533;&}&#65533;&#65533;)&#65533;&#65533;L)`&#65533;&#65533;?&#65533;)&#65533;&#65533;}&#65533;&#65533;dX%@&#65533;8&#65533;8&#65533;&#65533;&#65533;5&#1040;'@-tUR%&#65533;L&#65533;p&#65533;P &#65533;&#65533;&#65533;&#65533;Mu&#65533;0`&#65533;&#65533;&#65533;f@&#65533;/	&#65533;]Z"!?&#65533;'&#65533;'&#65533;&#65533;0&#65533;%!(&#65533;ct&#1304;&#65533;E&#65533;&#916;Q&#65533;&&#65533;&#65533;uuq&#65533;[&#1632;u&#65533;hi&#65533;&#65533;x&#65533;^0@;&#65533;v%P&#65533;&#65533;&#65533;&#65533;,i5U4&#65533;&#65533;&#65533;&#65533;&#65533;7
p&#65533;&#65533;cR@"UR%&#65533;&#65533;&#65533;&#65533;N&#65533;Vl&#65533;&#65533;:&#65533;&#65533;4&#65533;&#21562;b&#65533;&#65533;H9&#65533;,~r&#65533;m&#65533;r'&#65533;M&#65533;D&#65533;r7aXJ&#65533;&#65533;&#65533;&#65533;DkC&#65533;&#65533;1z&#65533;Pht]qp'!(&#65533;&#65533;:q&#65533;&#65533;&#65533;&#65533;!L1N&#65533;8&#65533;&#65533;I&#65533;TI&#65533;&#65533;&#65533;&#65533;&#65533;&#1543;dA&#65533;bk&#65533;&#65533;]9~ 
30'&#65533;bV&#65533;&#65533;&#65533;-&#65533;W'&#65533;-Y&#65533;a&#65533;7]&#65533;Ec&#65533;&#65533;&#65533;&#65533;%&#65533;
@&#65533;`&#65533;L&#65533;pp?&#65533;&#65533;:&#65533;V^&#65533;&#65533;?&#65533;&#65533;&#65533;&#65533;$&#65533;&#65533; &#65533;v!&#65533;HhJ&#65533;&#65533;&#65533;&#65533;3VP"1	q&#65533;&#65533;V4; &#65533;&#39335;&#65533;&#65533;&#65533;`I v+&#65533;&#65533;+Q&#65533;&#65533;&#65533;&#65533;k&#65533;S@&#65533;
&#65533;&#65533;&#65533;
	uE&#65533;aR&#65533;n&#65533;&#65533;%&#65533;&#65533;L&#516;&#65533;&#65533;vVNH|&#65533;dl&#65533;_bq&#65533;&#65533;Ty&#65533;&#65533;'&#65533;&#65533;`&#65533;&#65533;&#256;&#65533;&#65533;R&#65533;w(+&#65533;DlC(S(&#65533;2z&#65533;&#65533;A&#65533;&#65533;)`F&#65533;&#65533;9&#65533;&#65533;Z&#65533;p&#65533;&#65533;&#65533;&#1509;bL&#65533;)I9&#65533;&#65533;&#65533;u&#65533;&#65533;=0}Ly&#65533;qd&#65533;jd&#1253;C&#65533;b&#65533;&#65533;&#1045;&#65533;&#65533;_\&#65533;C7&#65533;&#65533;8&#65533;B&#65533;K&#65533;3&#65533;W&#65533;p&#243;&#65533;&#65533;"&#65533;&#65533;&#65533;9	&#65533;fF	@v
P7P	&#65533;p&#1048;y&#65533;&#680;&#65533;&#65533;&#65533;Y`#&#65533;p&#65533;&#65533;BtA'&#65533;[&#65533;g&#45261;&#65533;&#65533;t "&#65533;&#65533;&#65533;e&#65533;%co&#65533; `&#65533;&#65533;v1&#65533;&#65533;&#65533;&#65533;&#65533;&#65533;J&#65533;0G&#65533;VB&#65533;UGL!x&#65533;&#65533;&#65533;&#65533;B&#65533;&#65533;G&#65533;:{&#272;&#65533;elf&#65533;9&#65533;9&#65533;C&#65533;&#1513;!0&#65533;&#1093;&#65533;&#65533;Q6&#65533;)&#65533;p&#65533;&#65533;J&#65533;t&#65533;R&#65533;7&#65533;&#65533;`&#65533;(Vp&#65533;w%&#65533;B}&#65533;q&#65533;&#65533;(]&#65533;p&#65533;&#65533;&#65533;&#65533;&#65533;|I&#65533;)#&#65533;M}&#65533;&#65533;p&#1509;T&#65533;&#65533;&#521;	&#65533;&#65533;F&#65533;&#65533;Y&#65533;qZ&#65533;_&#65533;`y&#65533;&#65533;Q&#65533;&#65533;-&#65533;&#65533; <p&#65533;&#65533;&#65533;&#65533;%&#65533;%&#65533;_r'K&#65533;f&#65533;p&#65533;B-&#65533;:&#65533;&#65533;&#65533;E&#65533;Y&#65533;uP&#65533;B&#65533;&#65533;&#65533;!F&#65533;&#65533;]&#65533;/&#65533;>&#65533;&#65533;>	&#65533;&#65533;?&#65533;&#65533;%Pi*k&#65533;&#65533;8k&#65533;vxJ&#65533;3&#65533;&#65533;&#65533;&#65533;&#65533; GSaE&#65533;b\&#65533;j^9G>&#65533;?J+&#65533;&#65533;&#65533;&#65533;V&#65533;+&#65533;&#400;&#65533;&#65533;&#65533;&#65533;0tQ&#65533;aQ&#1505;V&#65533;&#65533;&#65533;f&#65533;&#65533;&#65533;&&#65533;&#65533;!&#65533;RkX(&#65533;&#65533;&#65533;&#65533;&#65533;p%2`%u"*&#65533;p&#65533;&#65533;T&#65533;q&#65533;xd&#65533;p&#65533;&#65533;8&#65533;&#65533;8&#65533;&#65533;&#426;&#65533;&#65533;|&#65533;&#65533;J&#65533;&#65533;u]Vp}&#65533;&#65533;&#65533;&#65533;&#65533;&#65533;'&#65533;P&#65533;&#65533;&#65533;_P&#65533;&#65533;z&#65533;`&<&#65533;&#65533;*0&#65533;X&#65533;" -B&#65533;;&#65533;E&#65533;M_&#65533;&#65533;&#65533;&#65533;&#65533;	- Cy &&#65533;s8&#65533;Y&#65533;Zp&#65533;^&#65533;!&#1189;^j&#65533;h&#65533;&#65533;B&#65533;,&#65533; IWhW&#65533;>17&#65533;M&#65533;[&#65533;H&#65533;&#65533;9&#65533;&#65533;&#65533;%&#65533;&#65533;3&#48996;&#65533;&#274;&i9;'QES1V440bu&#65533;^&#65533;]&#65533;&#65533;&#65533;&#65533;&#65533;&#65533;
&#65533;&#65533;;&#65533;&#65533;&#65533;&#65533;sVk&#65533;&#65533;&#65533;&#65533;&#65533;&#65533;&#65533;&#65533;'&#65533;t&#542;&ia`&#65533;&#65533;&#65533;I&#65533;La&#65533;073&#65533;p}pg&#65533;&#65533;o&#65533;&#65533;&#65533;&#65533;\}w&#65533;J&#65533;&#65533;&#65533;&#65533;&#618;&#65533;B&#65533;I&#65533;&#65533;:]&#65533;j&#65533;j&#65533;&#65533;d&#65533;`&#65533;*&#65533;&#65533;&#65533;j&#65533;`&#65533;_&&#65533;IY&#65533;&#65533;ECv&#65533;$l&#65533;4 &#65533;@D&#65533;@&#65533;&#65533;^q5 &#65533;k&#65533;Lq&#65533;&#65533;!&#65533;e&#65533;&#65533;&#65533;&#65533;kh5&#65533;j&#65533;&#65533;h"k&#65533;&#65533;d_R&#65533;&#65533;&#65533;&#65533;&#65533;&#65533;wI&#65533;NzZ&#1088;&#65533;&#65533;s&#65533;l&#65533;&#65533;p&#65533;|Hb1T0=&#65533;&&#65533;<&#65533;&#65533;?;-&#65533;&#65533;Y&#65533;O&#65533;l&#65533;&#65533;G&#65533;`&#65533;&#65533;;;%&#65533;m&#65533;Z'Q&#65533;!&#65533;&#65533;&#65533;a&#65533;&#65533;R`
vG
&#65533;P &#65533;&#65533;L&#65533;&#65533;R?&#65533;S&#65533;	A&#65533;&#65533;5&#65533;&#65533;&#65533;&#1338;&#65533;O&#65533;&#65533;?`&#65533;p-&#65533;&#65533;&#65533;pq&#1511;d&#65533;&#65533;&#65533;0l&#65533;&#65533;U&#65533;&#65533;;&#65533;&#65533;%&#65533;&#65533;l&#65533;&#65533;&#65533;0'#&#65533;W&#65533;&#65533;W&#65533;-&#65533;p&#65533;T[&#65533;&#65533;&#65533;&#65533;0&#65533;p&#65533;``&#65533;@&#65533;7&#65533;&#65533;&#65533;^&#65533;&#380;s&#65533;&#65533;6&#65533;!&#65533;D&#65533;&#65533;&#65533;&#65533;o&#65533;6p&#65533;&#65533;'&#65533;&#65533;&#65533;&#65533;&#65533;&#65533;&#65533;&#65533;&#65533;&#65533;&#65533;'|l&#65533;&#65533;N&#65533;j&#65533;^^&#65533;&#65533;&#65533;aRA&#65533;	S&#65533;M&#65533;u&#65533;&#65533;&#65533;&#65533;&#65533;&#607;&#1808;&#65533;[&#65533;&#65533;{x&#65533;:F&#65533;&#65533;&#65533;qXX&#65533;&#610;&#65533;9TM&#65533;`h&#65533;/&#65533;&#65533;(+&#65533;0#&#65533;O&#65533;#	&#464;1&#65533;&#65533;0@~@&#65533;&#65533;R)]&#65533;&#65533;&#65533;&#1526;*&#65533;(&#65533;|i&#65533;&#65533;%&#65533;&#65533;&#1623;py&#65533;&#65533;-,*&#65533;30&#65533;&#65533;&#65533;Q&#65533;&#1328;=&#65533;&#65533;3&#65533;&#909;&#65533;-&#65533;&#65533;%&#65533;&#65533;[&#65533;<i&#65533;&#65533;&#65533;&#65533;&#65533;f

&#65533;&#65533;p&#65533;-&#65533;GLq'Q5&#65533; Z>&#65533;&#65533;&#65533;&#65533;&#65533;}&#65533;Q&#65533;&#65533;pp<&#65533;1&#65533;&#65533;^&#65533;&#65533;&#65533;&#65533;&#65533; &#65533;w&#65533;&#65533;&#65533;1&#65533;&#65533;FlE&#65533;&#65533;L&#65533;aBEB&#199;15&#65533;@&#65533;&#65533;&#65533;&#65533;J&#65533;&#65533;&#65533;&#1222;&#65533;&#65533;&#65533;[&#65533;&#65533;&#1732;&#65533;:&#65533;2;$ws&#65533;&#65533;&M&#65533;&#65533;.A6&#65533;&#65533;l&#65533;=&#65533;@&#65533;#&#65533;&#65533;|]P#&#65533;&#65533;&#65533;&#65533;b@&#65533;&#65533;$&#65533;&#65533;+&#769;G&#65533;&#65533;&#65533;&#65533;&#65533;&#284;8	 &#65533;&#65533;&#1718;&#65533;&#65533;&#65533;&#65533;Q&#65533;{&#65533;P&#65533;&#65533;&#65533;$&#65533;&#65533;,&#65533;&#65533;V&#65533;J6W&#65533;}&#65533;&j&#65533;8&#65533;&#65533;1&#65533;A&#65533;/&#65533;N&#65533;1&#65533;4&#65533;&#65533;D&#65533;&#65533;&#65533;&#65533;Gy&#65533;e&#65533;#&#65533;'p/&#65533;"0`?p&#65533;N&#65533;&#65533;&#65533;&#65533;&#65533;8&#65533;QNZ&#65533;&#65533;&#65533;&#65533;>&#65533;&#65533;050	:&#65533;&#65533;=&#65533;n&#65533;
P&#65533;&#65533;&#65533;&#65533;&#65533;&#65533;@&#65533;g[B/52R!&#65533;&#65533;&#65533;(&#65533;&#65533;&#1086;h&#65533;&#65533;&#65533;-&#1952;<&#65533;|&#65533;&#1777;&#65533;&#65533;y&#65533;q&#65533;1&#65533;&#65533;&#65533;0*sd&#65533;|&#65533;&#65533;&#65533;1&#65533;$	,&#65533;&#65533;&#65533;&#65533;.&#65533;&#65533;&#1507;&#65533;&#65533;&#65533;l&#65533;z&#65533;G&#65533;&#65533;&#65533;}&#65533;&#65533;&#65533;&#65533;B&#65533;)&#65533;)Z&#65533;&#65533;s&#65533;d&#65533;&#65533;&#65533;&#65533;/&#65533;&#65533;V`&#65533;4&#65533;&#65533;&#52699;&#65533;&#65533;&#65533;l94&#65533;&#65533;7j&#65533;WQ4&#65533; &#65533;&#65533;&#65533;&#65533;&#65533;&#65533;8&#1998;/|&#65533;&#65533;me! &#65533; &#65533;&#65533;&#65533;&#65533;-&#62745;&#65533;&#65533;!Vn&#65533;&#65533;t5	q&#65533;P] N&#65533;&#65533;9&#65533; }&#1828; &#65533;$2Q&#65533;&#65533;&&#65533;&#65533;&#65533;&#65533;Xs&#65533;n&#65533;VE&#65533;&#65533;&#65533;&#65533;`&#65533;E&#65533;&#606;\&#65533;Xg,^`&#1959;S&#65533;&#65533;&#65533;^&#65533;"&#65533;J&#255;&#65533;&#65533;&#65533;!+$&#65533;&#65533;&#65533;/|&#65533;&#65533;i&#65533;&#65533;/&#65533;&#65533;&#65533;&#65533;pNw]5&#65533;&#65533;&#65533;=&#65533;*&#65533;BN&#65533;.	'&#65533;&#65533;&#970;8Iu&#65533;K}z&#65533;a&#65533;B&#65533;F&#65533;s&#65533;I&#65533;F~=&#65533;w&#65533;q'&#65533;&#65533;f&#768;P&#65533;&#65533;&#65533;&#65533;P&#65533;&#65533;C)R&#65533;L&#65533;&#65533;%&#65533;D&#65533;b&#65533;k&#65533;&#65533;4]&#65533;&#65533;&#65533;%&#65533;<&#65533;^p`&#65533;E&#65533;
&#65533;(Bx&#65533;&#65533;&#65533;9kH@8B&#65533;#l&#65533;&#65533;&#65533;&#65533;h&#65533;'&#65533;&#65533;&#65533;&#65533;&#232;&#65533;Q&#65533;N&#65533;Jth>&#65533;l&#65533;;&#65533;/&#2005;+_&#65533;R9mb&#65533;i&#1378;"^<
b&#579;&#65533;&#65533;&#65533;&#65533;b&#65533;E&#65533;B;p`&#65533;&#65533;`B&#65533;&#65533;&#65533;S&#65533;a[g&#65533;&#65533;d&#1248;!&#65533;e&#65533;&#1126;E&#65533;'&#65533;&#65533;&#65533;&#65533;u&#65533;&#65533;9[3g&#65533;){&#950;a&#65533;{"&#65533; q&#65533;&#689;&#65533;s&#65533;}L&#65533;o+&#65533;h&#65533;&#65533;b&#65533;&#65533;&#65533;%&#65533;f~&#65533;O&#65533;>R&#65533;&#65533;8=o	&#65533;q&#65533;&#65533;-i&#65533;/_N+&#65533;lC&#65533;&#65533;U&#65533;&#1410;&#65533;&#65533;yC&#65533;$&#65533;&#65533;#&#65533;&#65533;&#65533;&#65533;&#65533;G&#65533;x&#65533;&#65533;6&#65533;&#65533;&#65533;@&#65533;&#65533;!&#65533;&#65533;&#65533;#&#65533;y&#65533;-&#65533;h&#65533;&#65533;&#65533;f&#65533;&#65533;&#65533;&#65533;&#65533;&#65533;:&#65533;!&&#65533;8&#9224;&2&#10315;T( &#65533;&#65533;&#65533;i&#400;x&#65533;&#65533;&#17511;8"(&#65533;*&#65533;&#65533;$&#65533;r`&#65533;8&#65533;&#65533;  &#65533;&#65533;j`&#6684;&#65533;&#65533;).&#65533;)*&#65533;&#65533;3L&#65533;&#65533;&#65533;&#65533;+&#65533;&#65533;"&#65533;&&#65533;F&#65533;i&#1426;&#65533;-&#65533;&#65533;Q&#65533;i&#65533;&#65533;b#&#65533;&#65533;&#65533;B&#65533;&#65533;&#65533;&#65533;&#65533;.D)&#65533;g&#65533;mltT&#65533;&#65533;&&#65533;&#65533;2&#65533;&#65533;lR&#65533;4&#65533;&#65533;4&#65533;Jcm&#65533;8&#65533;i&#503;&#65533; &#65533;.&#65533;&#65533;x&#65533;&#65533;
z&#65533;hG9&#65533;H&#65533;6Y&#65533;[&#65533;9&#32048;&#65533;&#65533;&#65533;&#1557;9HzKnA&#65533;Fk&&#65533;<&#65533;&#65533;&#65533;Z2x=&#65533;tX&#65533;&#65533;h&#1923;&#65533;&#65533;c&#65533;&#65533;&#1402;&#65533;&#65533;O;	Ih!N;&#65533;&#65533;&#65533;&#65533;%&#65533;a6&#65533;z#&#65533;&#65533;.&#65533;WC	2&#65533;B&#65533;<&#65533;&#65533;7&#65533;&#65533;.&#65533;&#65533;&#65533;Cb&#65533;&#65533;)&#65533;&#65533;iJ&#65533;&#65533;.&#65533;&#65533;F&#65533;: &#65533;&#65533;ka&#65533;&#65533;z)&#65533;&#65533;&&#65533;&#65533;"	&#65533;&#65533;&#65533;c-s&#65533;&#65533;&#65533;&#65533;b&#65533;&#745;&#65533;*&#65533;&#284;
&#65533;|&#65533;&#65533;+$&#65533;f&#65533;r&#65533;&#65533;N&#65533;&#65533;%R&#65533;&#1171;\3&#65533;YfYaj&#65533;Y&#65533;O&#65533;&#65533;z&#65533;m&#65533;gn&#65533;&#775;b3&#65533;g&#65533;&#65533;0&#65533;&#65533;&#65533;h&Z&#65533;&#65533;RH&#65533;&#1069;U%q&#65533;UE&#65533;59&#65533;&#65533;&#65533;&#65533;[q&#65533;&#65533;m&#475;&#65533;&#20771;&#65533;<fS&#65533;=&#65533;Fs&#65533;Y&#65533;1&#65533;&#65533;&#65533;&#65533;so&#65533;l&#65533;[<&#65533;F&#65533;V?wi&#65533;&&#65533;&#65533;^sm&#1229;&#65533;A&#65533;h&#65533;&#65533;&#65533;By1&#65533;&#65533;&#65533;00&#65533;&#65533;?&#256;_&#65533;&#1984;U&#65533;#&#65533;&#65533;&#652;a&#65533;&#65533;Q&#65533;&#65533;f&#65533;&#953;&#33857;	^&#65533;A&#65533;&#65533;&#65533;-&#1220;["&#65533;&#65533;&#65533;"y&#65533;&#644;
e&|b&#65533;e&#65533;ZN&#65533;&#65533;(&#65533;J*e&#65533;&#65533;&#65533;&#65533;&#65533;&#65533;)&#65533;
&29	mhmqK,&#65533;@?&#65533;&#65533;jCk&#65533;&#65533;&#65533;&#181;&#65533;b/&#65533;r&#65533;34&#65533;&#65533;&#65533;&#65533;&&#65533;&#65533;&#65533;jH#&#65533;l*&#65533;&#65533;D&#65533;|&#65533;&#65533;`&#65533;&9&#65533;&#65533;r&#65533;&#65533;&#65533;&#65533;0&#65533;7/&#65533;&#65533;mn&#65533;&#65533;|&#65533;9&#65533;&#65533;&#65533;u&#65533;#&#65533;&#65533;F8&#1144;&#65533;&#65533;<#k&#65533;#-&#65533;Fd&#771;&#65533;&#65533;h&#65533;sj0U-"&#65533;&#65533;&#1685;&#65533;&#65533;3&#65533;&#65533;\&#65533;9&#65533;&#65533;&#65533;&#65533;&#65533;&#65533;&#65533;"P&#65533;&#65533;&#65533;&#65533;&#65533;^3@&#65533;&#65533;w&#65533;"&#65533;&#65533;_&#65533;&#65533;&#65533;i&#65533;&#65533;A	*&#1228;.<&#65533;9@&#65533;&#65533;"&#65533;&#65533; &#65533;&#65533;&#65533;E6&#1699;&#65533;&#65533;&#65533;	AH&#65533;	&#65533;b&#968;&#65533;A~&#65533;&#65533;+&#65533;eL0hi&#65533;&#65533;&#1039;e&#65533;
T&#65533;&#65533;&#65533;&#65533;&#65533;	gkB@@&#65533;&#65533;L&#65533;liK<&#65533;RY&#65533;Q&#65533;&#65533;x&#65533;,sh+&#65533;&#65533;Xq2&#65533;&#65533;T&#65533;&#65533;FL&#65533;&#65533;4
&#65533;M&#65533;D#>&#65533;A&#941;&#65533;U&#65533;ng>&#65533;jNv&#65533;3QdW}8cob&#65533;70&#65533;&#65533;&#65533;&1	&#65533;&#65533;i4&#65533;b&#65533;&#65533;T &#65533;&#65533;z:E&#65533;*>=$&#65533;"&#1114;&#65533;e&#65533;&#65533;&#65533;&#1600;$&#65533;u&#65533;K8v&#65533;rw&#65533;>*&#65533; &#1093;@"&#65533;1&#65533;&#65533;R&#65533;&#65533;&#65533;q$&#65533;8@4&#65533;&#65533;<@G&#65533;(B&#65533;$&#65533;&#65533;&#65533;1AW&#65533;q&#65533;
D`&#65533;&#65533;&#65533;&#65533;+&#65533;	&#65533;:&#65533;&#65533;&#65533;c$-&#65533;eX&#65533;&#65533;t&#802;&#65533;&#65533;&#65533;_s&#65533;W&#65533;IC&#65533;r&#65533;&#65533;`&#65533;0/cjd&#65533;&#65533;&#65533;@9q&#65533;&#65533;+ E<&#65533;&#65533;pBJr&#20236;{&#547;u&#65533;&#65533;V8&#65533;ne&#65533;&#65533;(gX&#65533;%&#65533;Ay&#65533;O &#65533;
@&#65533;&#65533;&#65533;X&#65533;D&#1476;Jo&#65533;z&#65533;wZ&#65533;&#65533;&#65533;\6G&#65533;h&#65533;k\&#65533;`"P&#65533;&#65533;&#65533;c&#65533;&#65533;&#65533;&#65533;?&#65533;&#65533;(r&#65533;&#65533;f7&#65533;,&#65533;]&#65533;f&#65533;&#65533;&#65533;&#65533;&#1126;&#65533;&#65533;&#65533;x
&#65533;&#65533;&#65533;&#65533;CJ`&#65533;&#65533;&#65533;B~l";@*(&#65533;P`&#65533;&#65533;&#65533;"&#65533;&#1093;
b`&#65533;l|&#65533;&#65533;&#65533;&#65533;v&&#65533;L0"u&#65533;Qk^&#65533;4&#65533;&#65533;&#65533;'F&#65533;k&#65533;&#65533;&#65533;&x&#65533;Q&#65533;&#65533;T&#65533;&#10600;&#65533;&#65533;1&#65533;B&#65533;&#65533;&#65533;@q&#65533;A[&#65533;yX0&#65533; &#65533;|&#65533;&#65533;&#65533;x&#65533;#&#65533;D6qvS&#65533;&#65533;&#65533;2U&#65533;&#65533;&#65533;M:x{Aq@&#65533; +TB&#65533;&#65533;pr&#65533;O&#65533; &#65533;b&#65533;V&#65533;&#220;&#65533;lq&#65533;A\k&#65533;8c&#65533;1&#65533;MEE&#65533;&#65533;Y&#813;&#65533;r)r\&#291;&#65533;&#65533;\3&#65533;Ur&#65533;&#65533;/&#65533;i#E&#65533;4&#65533;&#65533;&#65533;F&#979;&#65533;k]&#65533;	&#65533;hS&#65533;a@&#65533;&#65533;PN/&#65533;/  O"eBCv&#65533;X&#65533;D A45 1tP&#65533;&#65533;&#65533;&#65533;$&#65533;&#65533;&#65533; 9h&#65533;&#65533;Z &#65533;&#65533; &#65533;&#65533;[&#2010;&#65533;&#65533;&#65533;n&#65533;&#65533;
&#65533;C&#65533;&#65533;'&#65533;&#65533;Q,&#65533;W&#65533;fE&#65533;.&#65533;G&#65533;&#65533;M#&#65533;&#65533;4
&#65533;&#65533;q&#65533;g&#1242;&#65533;&#65533;&#65533;5&#65533;r&#65533;&#65533;&#65533;&#65533;\k&#65533;V&#65533;|&#65533;Vd&#65533;&#65533;8&#65533;&#65533;&#65533;e&#65533;U&#1161;&#65533;<&#504;&#65533;*w'&#65533;z&#65533;&#65533;&#65533;FR&#65533;&#65533;&#65533;g&#65533;&#65533;s&#65533;C&#65533;&#1466;&#65533;&#65533;q&#65533;&#65533;|6&#1934;&#65533;&#65533;&#65533;3&#65533;;M&#65533;.WA&#65533; &#65533;q=0KZ&#65533;&#65533;T
&#65533;Q&#65533;&#65533;&#65533;&#65533;@&#65533;@&#65533;Tj&#65533;&#65533;&#65533;&#65533;&#65533;&#65533;&#65533;&#65533;&#419;s&#65533;&#65533;&#65533;&#65533;K,&#65533;p&#65533;&#65533;H&#65533;	&#65533;R&#65533;&&#65533;)&#65533;:[&#65533;u&#65533;&#65533;z&#65533; &#65533;hF(2&#65533;&#65533;&#65533;B/h&#65533;&#65533;&#65533;D"A&#65533;&#65533;g&#65533;`-&#65533;B&#1528;N&#65533;I&#65533;&#65533;&#65533;W&#65533;&#65533;&#65533;&#65533;K5&#65533;N&#65533;b&#65533;t{&#65533;&#65533;h&#65533;&#65533;&#65533;>1F&#65533;>&#65533;&#65533; &#65533;&#65533;o7 &#65533;&#65533;fX&#65533;!j&#65533;s8&#65533;A&#65533;&#65533;T&#65533;R&#65533;:&#65533;&#65533;(&#65533;i&#65533;&#65533;[F(owCZW&#1689;SP&#65533;4&#65533;&#65533;-9I?&#65533;P&#65533;&#65533;PV&#65533;cP&#65533;&#65533;F&#901;s&#65533;Fkq&#1816;&#65533;&#65533;@&#1029;&#1932;&#65533;#&#65533;&#65533;&#65533;y&#65533;&#65533;X&#65533;&#51380;>S)fy&#65533;&#65533;p&#65533;7&#65533;&#65533;&#65533;&#65533;&#65533;' 0'q&#65533;({AA&#65533;&#65533;'`&#65533;&#65533;8&#65533;p;&#65533; &#65533;&#65533;&#65533;&#65533;5&#65533;J&#65533;.Px&#65533;c&#65533;&#65533;&#65533;0&#65533;M2&#65533;&#65533;j)&#65533;&#65533;&#65533;&#65533;&#65533;&#65533;*+&#65533;%&#65533;&#65533;D&#1538;I&#65533;'L&#65533;&#525;&#65533;<-&#65533;&#65533;&#65533;&#65533;&#65533;&#65533;!=3&#65533;&#65533;&#65533;/<&#65533;&#65533;;&#65533;4&w&#65533;7*&#65533;&#65533;p&#65533;P&&#65533;&#65533;kjA&#65533;&#65533;!&#65533;n&#65533;b(&#65533;&#65533;&#2096;&#65533;&#65533;&#65533;Y&#65533;8&#65533;&#65533;&#65533;&#65533;&#1179;q	&#65533;&#65533;C&#65533;`4&#65533;&#65533;+9p1&#65533;&#65533;&#65533;&#1482;&#65533;&#65533;s&#65533;&#65533;&#299;&#65533;&#65533;&#60418;&#65533;x&#856;1&#65533;x&#889;&#65533;&#65533;&#65533;&#65533;	R C&#65533;9&#65533;S&#65533; Y)i&#65533;&#1152;&#65533;&#65533;
)jY&#65533;&#255;&#65533;&#65533;&#65533;&#65533;&#1528;&#65533;H&#65533;&#65533;4'&#65533;p&#65533;>"Ah(&#65533;&#65533;&#65533;)&#65533;&#1603;=(&#65533;&#65533;	&#65533;&#65533;&#65533;?&#65533;&#65533;RH&#65533;&#65533;&#65533;X&#65533;	&#65533;&#65533;&#513;/hA&#1536;&#65533;h&#65533;&#65533;P&#65533;Z&#65533;&#65533;l&#65533;&#65533;&#65533;&#65533;x8&#65533;.&#65533;&#65533;ix(&#65533;&#65533;&#65533;x&#65533;D&#65533;&#65533;&#65533;&#65533;&#65533;2!=.<&#65533;&#65533;[&#65533;X&#65533;&#65533;&#65533;&#65533;J&#65533;5!&#65533;&#65533; &#65533;&#65533;&#65533;Z&#65533;&#65533;@&#65533;&#65533;x@,l&#65533;&#65533;&#65533;&#65533;C&#65533;e&#678;8&#65533;c2&#65533;n&#65533;&#65533;Xp&#65533;&#65533;C&#65533;*"&#65533;&#65533;8&#65533;8&#65533;&#65533;&#65533;&#65533;&#65533;&#1153;&#65533;	y&#1784;&#65533;&#65533;&#65533;.0&#65533;&#65533;&#65533;&#65533;&#65533;&#65533;*&#65533;"&#65533;&#65533;Z&#65533;y&#65533;8&#65533;!&#65533;&#65533;&#65533;"k&#65533;&#65533;&#65533;&#65533;I&#65533;&#65533;;&#65533;V$&#65533;W4h4&#65533;&#65533;"&#65533;x&#65533;&#65533;&#65533;&#65533;(r&#65533;&#65533;&#65533;I&#65533;E&#65533;&#65533;&#65533;c&#65533;<&#65533;#&#65533;&#65533;&#65533;&#65533;&#65533;&#1552;&#65533;&#65533;&#65533;&#65533;2&#65533;&#65533;&#438;C&#65533;&#65533;&#65533;\&#65533;50&#65533;&#65533;r&#65533;&#65533;wR8rk&#65533;	&#65533;&#65533;i&#65533;&#65533;&#65533;&#65533;&#65533;&#65533;H{kx&#65533;&#65533;M&#65533;&#65533;&#65533;&#65533;IH*&#65533;&#65533;&#65533;	&#65533;=o&#65533;&#65533;&#65533;&#65533;&#65533;&#65533;&#287;&#65533;&#65533;o#&#65533;&#65533;&#65533;I&#65533;&#1600;
&#65533;Z&#65533;
&#65533;&#65533;&#65533;r&#65533;}&#65533;1&#65533;&#65533;&#65533;2&#65533;I&#65533;&#65533;&#65533;xpZ&#65533;*&#65533;&#1416;&#65533;&#65533;kIx&#65533;&#65533;&#65533;&#65533;&#65533;&#65533;&#65533;BJaaa&#65533;&#65533;&#65533; &#65533;&#65533;C"&#65533;&#65533;Si&#65533;&#65533;#&#65533;&#65533;H&#65533;&#65533;&#65533;9	K&#65533;)&#65533;&#65533;O&#65533;&#65533;.&#65533;&#65533;&#1180;&#65533;&#65533;jK&#65533;9h&#65533;(&#65533;i#&#65533;J&#65533;K)r<&#65533;3&#65533;&#65533;&#65533;4&#65533;&#65533;&#65533;f&#65533;.&#65533;ILz&#65533;I&#65533;&#65533;F&#348;&#65533;]&#65533;qXl\5&#65533;&#65533;P&#65533;8&#65533;X[*&#1537;f&#65533;&#65533;&#65533;&#65533;x&#65533;@&#65533;&#65533;&#65533;H&#65533;&#65533;&#65533;&#65533;[4/&#65533;C;&#65533;Z8&#65533;&#65533;&#65533;M&#65533;&#1793;&#65533;&#65533;&#65533;&#65533;&#65533;&#65533;&#65533;&#65533;&#65533;;&#65533;&#65533;&#65533;i&#65533;&#65533;N&#65533;C&#65533;`&#65533;&#65533;&#65533;&#1096;i&#65533;w&#65533;&#65533;0&#65533;b&#65533;&#65533;&#65533;x&#65533;X&#65533;=&#1731;&#213;J&#65533;&#65533;&#65533;n&#65533;&#168;>&#65533;&#65533;&#65533;&#65533;&#65533;&#65533;&#65533;&#65533;c&#65533;ES&#65533;O&#65533;&#65533;t&#65533;&#65533;&#65533;&#1688;&#65533;&#1666;J~*P&#65533;+&#65533;Y&#65533;I&#65533;&#65533;=&#65533;A&#65533;&#65533;&#65533;&#65533;hCp&#65533;Oi&#65533;45&#65533;&#65533;A&#65533;&#65533;2.W&#65533;&#65533;W&#65533;?&#65533;&#65533;3/&#65533;r&#65533;,k&#65533;&#65533;8&#65533;&#65533;&#65533;&#1582;&#65533;&#65533;$a4+&#1520;&#65533;lx&#65533;l&#65533;&#65533;u&#65533;&#65533;\&#65533;&#65533;&#65533;&#65533;&#1097;&#1029;@Xz5&#1167;y&#65533;D&#65533;&#65533;&#65533;&#65533;&#65533;&#65533;&#65533;&#512;[&#65533;`{&#65533;5&#65533;&#65533;&#65533;&#65533;9d&#18056;}&#65533;CK&#65533;fh&#65533;8h&#65533;Ix&#65533;&#65533;&#65533;M&#65533;&#65533;&#65533;&#65533;&#65533;6	&#65533;&#65533;&#65533;&#65533;&#65533;:&#65533;&#65533;L
&#65533;N&#65533;&#65533;q&#65533;hy&#65533;9T/&#65533;&#65533;&#65533;&#65533;b&#65533;&#65533;p&#65533;<&#65533;&#65533;&#829;&#65533;&#65533;k&#65533;&#65533;&#65533;&#65533;&#65533;&#65533;@&#65533;>'@d8&#41737;8&#65533;&#65533;I&#65533;&#65533;+V%&#65533;&#65533;h?&#65533;&#65533;!23&#65533;1K&#65533;&#65533;[&#65533;\&#65533;&#65533;p&#65533;Hh&#65533;&#65533;&#65533;-{&#65533;Gk&#65533;f&#65533;C&#65533;&#65533;l&#1025;6b&#65533;&#65533;&#65533;&#65533;t&#65533;!&#65533;&#65533;V&#65533;9&#65533;=c&#65533;&#1232;&#65533;tB&#65533;Pi&#65533;&#65533;&#65533;9?&#65533;(f	&#65533;&#65533;u&#65533;&#65533;q&#65533;@&#65533;#&#65533;&#65533;&#65533;&#65533;&#65533;&#65533;qq8]|;#`&#1538;}U&#65533;L=&#65533;!&#65533;&#65533;&#65533;&#65533;@&#65533;&#65533;&#65533;&#65533;&#65533;2&#65533;&#65533;
%h&#65533;}&#65533;W&#65533;X&#65533;&#65533;&#65533;&#65533;&#65533;7&#65533;&#65533;&#65533;&#65533;M&#65533;l&#65533;&#65533;0	&#65533;	n<&#65533;:&#65533;&#65533;&#65533;&#65533;B&#65533;%&#932;&#1636;&#65533;	{^&#65533;&#65533;C>&#1281;&#65533;&#65533;&#65533;&#65533;Y&#65533;Y&#65533;&#65533;1&#65533;&#65533;kI&#65533;&#65533;1o&#65533;&#65533;!&#65533;&#65533;+y&#65533;&#65533;sZ&#810;&#65533;*&#65533;&#982;&#65533;&#65533;)&#65533;&#65533;&#65533;Ez8)&#65533;&#65533;&#65533;:cD&#65533;&#65533;#&#65533;&#65533;&#65533;x&#65533;]&#65533;J&#65533;+($&#65533;&#65533;&#65533;&#65533;E&#65533;&#65533;PE{&#65533;Z(V/x&#65533;$&#65533;h&#65533;&#65533;X.&#65533;&#65533;V"&#831;bxEb&#65533;a&#65533;&#65533;&#65533;&#377;&#65533;".Q&&#65533;&#65533;ix.&#65533;&#65533;&#65533;JS&#65533;,&#65533;3r&#65533;*}&#65533;&#65533;&#65533;&#65533;FAXW&#65533;&#553;&#65533;` &#65533;&#65533;=&#65533;&#1487;&#65533;&#65533;04Ah&#65533;mx&#65533;(b&#65533;&#1837; &#65533;@&#65533;&#65533;2&#583;2a&#65533;?&#65533;	&#65533;&#65533;&#65533;&#1160;&#65533;&#65533;A`C{&#65533;&#65533;l&#65533;uS7&#65533;&#65533;&#65533;X&#65533;&#65533;0	&#65533;&#65533;&#65533;&#1047;))&#65533;&#65533;&#65533;&#65533;&#65533;&#65533;$N&#65533;&#65533;&#65533;&#65533;&#65533;Z&#65533;C&#65533;&#65533;&#65533;+2&#65533;&#65533;&#65533;&#65533;&#1659;A&#65533;R&#65533;&#65533;&#65533;pI&#65533;&#65533;j
>N&#65533;&#65533; &#65533;&#65533;&#65533;fq&#65533;@\&#65533;M&#65533;8I&#1556;&#65533;&#65533;q&#65533;&#65533;&#65533;&#65533;&#65533;Ovj&#65533;&#65533;|&#65533;&#65533;&#65533;&#65533;&#65533;&#65533;&#65533;l&#65533;>Z&#65533;&#65533;&#65533;&#65533;"&#65533;&#65533;3z(&#65533;2q|O&#65533;B&#65533;&#269;&#65533;fi&#1117;&#65533;a&&#65533;0&#65533;&#65533;U<b&#65533;'I&#65533;&#65533;&#65533;&#65533;2&#65533;ah&#750;&#65533;&#732;&#65533;2&#65533;&#65533;&#65533;&#65533;m&#65533;&#65533;mW0&#65533;&#65533;&#65533;+l#{&#65533;g9&#65533;m8>&#65533;&#65533;x&#65533;&#65533;@&#65533;]&#65533;H&#65533;j&#65533;&#65533;&#65533;u&#65533;c&#520;&#65533;&#65533;&#65533;&#65533;X&#65533;}S&&#65533;&#65533;}&#65533;&#65533;$&#65533;&#65533;	&#65533;&#65533;)&#65533;9&#65533;G&#65533;&#1943;&#65533;&#65533;&#65533;&#65533;H/&#65533;&#65533;&#65533;9W&#65533;N&#65533;C#&#65533;iZ&#65533;&#65533;&#65533;|&#65533;GT&#65533;&#65533;&#65533; &#65533;8&#65533;:&#65533;x&#65533;>&#65533;Q&#65533;UP&#65533;h&#65533;&#65533;lh&#65533;&#65533;&#1048;&#65533;T}&#65533;A&#65533;&#65533;&#65533;&#1697;&#65533;c&#65533;&#65533;"*&#65533;&#65533;Sfo&#65533;8&#65533;cMk&#65533;i&#65533;&#65533;&#65533;pC&#65533;&#65533;&#65533;pY &#65533;x>&#65533;$z&#65533;f&#65533;Z&#65533;
 &#65533;pn&#713;&#65533;R&#65533;&#65533;8&#65533;K&#65533;"h)KOA&#65533;&#65533; &#139;&#65533;s&#65533;_TbI&#65533;x&#65533;z $&#65533;&#65533;&#65533;&#65533;&#65533;/.(&#1155;.R&#65533;&#65533;HRh&#65533;8&#65533;&#65533;Zs&#65533;&#1366;/g&#65533;/&#65533;&#1352;&#65533;d&#65533;3m&#714;2Q&#65533;I&#65533;&#65533;f&#65533;&#65533;&#65533;Zd8f&#65533;&#65533;&#1385;&#65533;&#65533;S&#65533;&#65533;Y&#65533;&#65533;&#65533;ihUC&#65533;&#65533;P&#65533;b&#65533;&W&#65533;C&#65533;&#65533;&#65533;h&#65533;|&#65533;&#65533;2&#65533;&#1125;,&#65533;&#65533; &#65533;&#65533;&#65533;Xh&#65533;R&#359;~&#65533;&#65533;&#65533;&#65533;T&#65533;&n9&#65533;&#65533;'z&#65533;&#65533;&#65533;&#65533;&#65533;&#65533;G3&#65533;&#65533;ff&#65533;&#65533;&#65533;&#65533;&#65533;zx&#65533;&#65533;&#65533;%&#65533;x&#65533;0s&#65533;&#65533;&#65533;h&#65533;&#65533;*B_pzj&#65533;&#65533;&#65533; )&#65533;&#65533;&#65533;g}&#65533;&#14004;&#65533;&#65533;?&#65533;u&#65533;EV-&#65533;k&#65533;
p&#65533;&#65533;&#65533;4&#65533;*8&#65533;&#65533;&#65533;&#65533;&#65533;&#65533;(&#65533;&#65533;nW&#65533;&#65533;&#65533;&#1758;&#65533;&#65533;&#65533;&#65533;$g
&#65533;&#65533;&#65533;&#65533;VM&#65533;&#65533;&#65533;&#65533;&#65533;&#65533;L&#65533;v&#1024;=.&#65533;TB&#65533;&#65533;X&#65533;&#65533;M&#65533;N&#65533;&#65533;Xdvtnya&#65533;&#65533;&#65533;&#65533;&#65533;~&#65533;H&#65533;n&#65533;x&#65533;Xl&#65533;&#65533;&#65533;x&#65533;B &#65533;':hip&#2043; &#65533;&#65533;&#65533;&#65533;};&#65533;&#1739;&#229;&#65533;&#65533;&#65533;a&#753;&#65533;&#65533;h9+&#65533;&#65533;x&#65533;&#65533;&#65533;%m/&#65533;&#65533;s&#65533;&#65533;"P&#65533;&#65533;	K,&#65533;[&#65533;p&#169;&#65533;ZJi&#65533;~&#65533;&#65533;&#65533;b&#65533;&#65533;>)s(&#65533;W&#65533;&#65533;d}j&#65533;&#65533;P&#65533;&#65533;9&#65533;&#65533;&#65533;?&#65533;&#319;&#65533;&#65533;(&#65533;U&#65533;4e&#65533;&#65533;X!&#65533;@b&#679178;&#65533;&#65533;&#65533;J&#65533;&#65533;&#65533;je&#65533;*&#65533;&#1487;i&#65533;.&#65533;&#65533;&#65533;&#65533;!&#65533;&#65533;f&#65533;rw&#65533;&#65533;&#1408;v(-&#65533;IVC&#65533;X`M&#65533;Y&#141;=s&#65533;&#65533;&#65533;= 0&#65533;?&#65533;E&&#65533;&#65533;hL&#65533;&#65533;&&#65533;l8&#65533;&#65533;&#65533;&#65533;A)&#65533;&#65533;&#65533;yoA&#65533;\0yH&#630;&#65533;T}&#65533;(&#65533;=&#65533;&#65533;&#65533;&#736;&#65533;&#65533;&#65533;Y(&#65533;&#65533;&#65533;f&#1025;&#65533;`(&#65533;&#65533;&#65533;P&#65533;8hh&#65533;&#65533;K&#65533;&#65533;&#65533;q&#65533;,&#213;&#65533;&#65533;]&#65533;&#65533;&#65533;*-&#65533;&#65533;!z8&#65533;8(p&#65533;&#65533;P&#65533;YQsh_&#65533;&#65533;&#65533;&#65533;&#65533;y8&#65533;&#65533;&#65533;&#65533;X&#65533;&#65533;&#65533;*.&#65533;^qxh&#65533;cwKieQ&#65533;Lg&#65533;'&#65533;I&#65533;&#65533;&#65533;V&#65533;&#65533;2&#65533;4`&#65533;Q&#65533;&#65533;&#65533;&#65533;&#65533;&#65533;d&#65533;&#65533;*W&#65533;&#65533;b&#65533;&&#65533; Rh&#65533;&#65533;Zcc/&#65533;&#65533;w_m>&#65533;w&#65533;&#65533;~&#65533;I&#65533;&#65533;&#65533;&#65533;r&#65533;h%&#65533;&#65533;&#1988;&#65533;&#65533;&#65533;'x&#65533;)1{&#65533;P!&#65533;H@&#65533;A&#65533;B&#65533;C&#65533;lE&#65533;&#65533;&#65533;&#65533;&#65533;&#36470;$t&#514;C{&#65533;&#65533;&#65533;
|;\&#65533;&#65533;&#65533;&#65533;n_&#65533;&#65533;F&#65533;&#65533;\P&#65533;Y&#65533;&#65533;Z yp&#65533;&#65533;K&#62946;k&#65533;]p&#65533;L&#65533;c&#65533;&#65533;&#65533;&#65533;&#65533;H&#65533;&#65533;Wg&#65533;&#65533;&#65533;&#65533;lm&#65533;&#65533;iqx&#65533;&#65533;@&#65533;Z@&#65533;&Q&#65533;&#65533;V&#65533;V&#65533;
* 4&#65533;&#65533;1&#65533;&#65533;"T&#65533; ^&#65533;y&#65533;Rk&#65533;3g&#65533;<&#65533;&#65533;&#65533;&#65533;!^&#784;&#65533;A&#65533;Rf&#65533;00&#198;&#65533;&#65533;&#65533;&#65533;YKP&#414;>J&#65533;sM&#65533;4&#12703;&#1650;&#65533;k&#65533;SR&#65533;V&#65533;N&#65533;&#65533;&#65533;8q&#65533;5&#65533;&#65533;&#65533;&#65533;]4l&#65533;&#65533;mZi&#65533;&#65533;&#65533;&#65533;&#65533;=&#65533;&#65533;&#65533;:&#65533;&#65533;&#65533;2b&#65533;)^C&#65533;d9&#65533;&#65533;&#65533;&#65533;&#65533;k&#65533;&#65533;PA!x&#65533;H)&#65533;/x&#65533;!be&#65533;&#65533;9J&#65533;^1d&#65533;&#65533;&#65533;/&#65533;&#65533;%1&#65533;&#65533;Z&#65533;A~z&#65533;&#65533;&#65533;h&#65533;&#65533;ym&#65533;&#65533;&#65533;&#65533;Xk#&#65533;$&#65533;1=&#65533;"E&#65533;&#65533;&#65533;&#65533;c&#65533;&#65533;&#65533;&#65533;=&#65533;&#65533;&#65533;w&#65533;^@$&#65533;&#65533;&#1356;c&#65533;=i&#65533;[DkA&#65533;&#65533;=&#65533;x&#65533;&#65533;&#236;&#65533;b&#65533;&#65533;bHm&#65533;VKL&#65533;&#65533;VE&#65533;&#272;C&#65533;&#65533;,I&#65533;R&#65533;&#54669;W&#65533;&#65533;&#65533;s:BB/a&#65533;SL>&#65533;t&#65533;LK&#65533;&#65533;@&#1122;&#65533;3&#65533;&#65533;= &#17683;4&#65533;&#272;HU}&#65533;`&#65533;4a5&#65533;&#65533;4Gj&#65533;&#65533;4C6&#65533;E&#65533;HSK3&#65533;&#65533;!Mx&#65533;@h&#65533;&#65533;0&#65533;&#65533;Uf&#65533;:&#65533;1&#65533;&#65533;gYC&#65533;B
:&#65533;&#65533;)&#65533;e&#65533;&#65533;!&#65533;&#65533;&#65533;Yg&#65533;I&#65533;5&#65533;&#65533;&#65533;e&#65533;&#65533;&#65533;&#65533;6&#65533;&#65533;0J&#65533;D&#65533;&#65533;4&#65533;MO|&#65533;C4V&#65533;&#65533;&#65533;6s!
d&#65533;t&#913;&#65533;S4&#65533;UW]
&#1285;&#65533;w#&#65533;I
&#65533;@&#65533;F&#65533;&#65533;&#65533;G&#65533;|&#182;P&#65533;&#65533;<p&#65533;,&#65533;&#65533;&#65533;`1&#65533;&#65533;`1
&#65533;&#65533;&#65533;XS-F
,6dHC&#65533;&#65533;,U`Q<V&#65533;G=&#65533;\$&#65533;
&#65533;&#65533;&#65533;T&#65533;N&#65533;&#65533;2&#65533;T&#65533;/&#65533;&#65533;&#65533;2=W
(dDO3",9M;&#65533;T&#65533;W(&#65533;&#65533;c&#65533;&#65533;BO&#65533;d&#65533;%@&#65533;9&#215;&#65533;&#65533;=&#65533;#K&#65533;&#65533;&#65533;&#65533;&#65533;&#65533;OC&#65533;LL&#65533;&#65533;[&#65533;&#65533;S&#65533;&#65533;&#65533;&#65533;jC&#65533;Z &#65533;\p&#65533;&#65533;dD&#1781;<5G&#65533;fEO&#65533;NS&#65533;&#65533;(&#65533;s&#65533;&#65533;	$&#65533;*&#65533;t/H&#65533;1&#65533;&#65533;&#65533;w&#65533;t&#65533;+w&#65533;U'&#65533;Z&#446;7ls-&#65533;`&#65533;3&#65533;T)&#65533;&#65533;&#1532;&#65533;a&#65533;&#65533;1&#65533;&#65533;4&#65533;E50a&&#65533;B&#65533;SLC&#1990;QDx[G EM|&#326;&#65533;)!&#65533;&#65533;J&&#65533;x`-&#65533;.&#65533;&#65533;/&#65533;P&#65533;{qd&#65533;&#65533;<&#65533;QHI&#65533;4aL$&#65533;&#65533;&#1330;U3:d&#65533;&#65533;\w&#65533;5]&#65533;&#65533;=&#65533;L&#1526;&#65533;&#65533;&#65533;&#65533;&#65533;mtf&#65533;&#65533;&#65533;+&#65533;&#65533;y"Z&#65533;Oj&#65533;a&#65533;
22&#65533;&#65533;lc3&#65533;&#65533;&#65533;6&#65533;&#65533;&#65533;K=$&#1040;W&#65533;y<&#65533;=&#65533;k	!k&#65533;&#65533;&#65533;h&#349;&#65533;&#65533;&#65533;n&#65533;P&#65533;&#65533;6&#65533;cX!R&#65533;&#572;&#65533;3&#65533;&#65533;&#65533;&#65533;&#65533;,$&#65533;t&#65533;B&#65533;&#65533;&#65533;&#65533;CB&#65533;&#65533;&#65533;&#65533;
D&#65533;&#65533;&#65533;&#65533;LDf&#65533;&b&#65533;B&#377;&#65533;U&#65533;&#65533;du&#65533;&#65533;t&#65533;&#1346;Z&#65533;%&#65533;Y&#65533;b&#65533;9&#65533;x,&#65533;bqB&#65533;DlrL&#65533;6&#65533;&#341;)%&#65533;'@&#65533;$*&#1422;&#65533;&#1059;b&#65533;PR&#65533;&#9005;&#65533;&#65533;^&#65533;&#65533;=&#65533;|+&#192;&#65533;'&#65533;HdCO&#65533;9&#65533;&#65533;h&#65533;&#65533;T&#65533;&#65533;$&#65533;&#65533;&#1150;Z&#65533; &#65533;&#65533;[@C&#65533;Cy&#65533;3&#65533;i&#65533;jU@/p32&#65533;&#1061;2&#65533;5&#65533;+&#652;&#65533;&#65533;LB&#65533;&#65533;&#65533;D&#65533;&#65533;&#65533;&#65533;&#65533;&#65533;&#1166;uRp-&#65533;x&#65533;&#65533;1&#65533;*&#65533;:&#65533;&#65533;B&#65533;&#65533;&#65533;iT&#65533;&#65533;(&#65533;D*&#65533;&#65533;&#65533;&#65533;G&#65533;&#1382;&#65533;&#65533;&#65533;&#65533;&#821;\8&#65533;&#65533;A&#65533;&#65533;E&#65533;&#65533;)&#65533;
&#65533;&#65533;B&#65533;&#1025;&#65533;&#65533;&#65533;:&#65533;&#65533;.#Q&#65533;&#65533;&#65533;&#65533;&#65533;6&#65533;Q)&#65533;&#65533;&#65533;&#65533;@&#65533;&#1989;TF&#65533;&#65533;W&#1538;&#65533;d&#65533;&#65533;$v&#18348;P4z&#65533;P&#65533;@&#65533;&#65533;`{B&#65533;&#65533;g2N&#65533;%_b(	Y&#345;&#65533;(&#65533;l$&#65533;`&#65533;D_6 &#65533;&#65533;&#65533;&#65533;&#65533;	&#65533;&#65533;R&#65533;&#1392;&#65533;Q&#65533;Z)@&#65533;&#65533;Z&#65533;&#65533;p`G>&#65533;z&#272;&#65533;&#65533;&#65533;3IY&#65533;
K&#65533;&#65533;&#65533;&#65533;&#65533;V&#65533;&#146;&#65533;&#65533;&#1297;&#65533;&#65533;~&#65533;&#65533;&#65533;|&#65533;{&#65533;&#65533;@&#65533;#&#65533;y+&#65533;h{1a&#65533;$&#65533;P&#65533;O&#65533;3$&#65533;&#65533;6
&#65533;I@&#65533;&#65533;*&#65533;	&#65533;!&#677;&#65533;&#1189;K&#65533;&#65533;&#65533;&#65533;<R&#436;&#65533;2i'&#65533;iIP&#65533;&#65533;F&#65533;&#65533;1@&#65533;&#65533;T&#65533;&#65533;4&#65533;u&#65533;P&#65533;R&#65533;&#65533;&#65533;I]&#65533;#[P &#65533;&#65533;d&#65533;Q&#65533;V&#65533;p1Q&#1616;+%&#65533;O&#65533; `&#65533;.&&#65533;RF<&#65533;}?&#65533;&#65533;&#65533;!&#65533;:&#1603;d^&#65533;&#65533;&#65533;t 
(C&#65533;LOu&#65533;&#65533;&#65533;5&#65533;QTl(&#65533;&#65533;6#&#65533;&#65533;[5&#65533;<&#65533;&#65533;&#65533;&#65533;s&#65533;&#65533;&#65533;&#65533;&#65533;D&#65533;
&#65533;&#65533;cg&#65533;&#550;&#65533;q&#65533;E`&#65533; &#65533;a&#65533;G>:&#65533;G6H!&#65533;tY&#65533;Q&#65533;+&#65533;H	 Et &#65533;&#1110;&#65533;&#16709;,Dt	&#65533;&#1655;R
&#65533;d &#65533;&#65533;&#65533;&#65533;&#65533;&#65533;`4&#65533;&#65533;&#65533;&#65533;Tl&#65533;&#1099;|&#65533;&#65533;&#65533;]3&#65533;&#65533;&#65533;&#65533;I&#65533;&#65533;\&#65533;R; &#65533;&#65533;&#65533;&#65533;k&#65533;&#65533;&#65533;&#65533;#,&#65533;C&#65533;h&#65533;"&#65533;&#65533;&#65533;&#65533;K&#65533;&#65533;%&#65533;b&#65533;H8&#65533;D&#776;<&#65533;&#65533;&#65533;8&#65533;L-B&#65533;[`&#65533;&#65533;&#65533;R:&#65533;&#65533;|&#154;&#65533;&#65533;4&#65533;:%&#65533;&#65533;,.&#617;&#720;32re&#65533;&#65533;'H4&#65533;4&#65533;&#16053;&#65533;&#65533;U&#65533;)&#65533;&#65533;b&#65533;&#65533;&#65533;&#65533;&#65533;&#598;&#65533;8%KYi&#65533;&#65533;'&#65533;&#65533;`FZ&#65533;&#65533;&#774;6C&#65533;&#65533;,&#65533;c&#65533;NK&#65533;
&#65533;L&#65533;o-&#65533;!&#65533;&#65533;B&#65533;&#65533;E&#65533;T&#65533;"&#65533;&#65533;&#65533;AFz&#65533;#&#65533;IA&#65533;&#1111;X$wl&#65533;&#65533;&#65533;b&#65533;Br&#65533;+&#65533;&#65533;R"&#65533;&#65533;&#65533;@H&#65533;!&#65533;!&#65533;C&#65533;'&#65533;&#65533;&#65533;"I&#65533;d&#65533;.uY4&#65533;:>/0U&#65533;0&#65533;eG&#65533;&#392;+&#65533;&#65533;&#65533;&#65533;&#65533;l&#65533;N&#65533;`:)&#65533;&#65533;Rs@/&#65533;&#65533;4A&#65533;&#65533;&#65533;X&#65533;S&#65533;&#65533;&#65533;S&#65533;a&#65533;&#65533;*#&#65533;&#65533;&#65533;&#65533;&#146; &#65533;$&#65533;PI&#65533;&#65533;s&#65533;RG&#65533;&#65533;a&#65533;&#65533;&#65533;&#65533;&#807;$&#65533;lA6+3yH&#65533;@&#65533;i&#65533;p&#65533;6&#65533;&#65533;Y"E&#65533;tW&#65533;h&#65533;&#65533;&#65533;K&#65533;&#65533;B&#65533;&#65533;T&#65533;k&#65533;HO*J&#65533;&#65533;g&#65533;=JPZr &#65533;0&#65533;&#65533;&#65533;O&#65533;4&!&#65533;&#65533;GjR&#65533;;&#65533;&#65533;@9=&#65533;0&#65533;iEAY&#65533;,&#1093;E&#65533;$&&#65533;g&#65533;&#65533;E@|si&#65533;=&#65533;&#65533;&#65533;&#65533;&#65533;	&#65533;&#65533;&#712;&#65533;&#65533;&#65533;@b?&#65533;&#65533;OtP&#65533;2&#65533;D&#1384;9&#65533;]M&#65533;&#65533;r&#65533;R+&#65533;&#65533;&#65533;.	N&#65533;E&#916;&#65533;_&#65533;&#65533;&#65533;&#65533;f&#1228;&#65533;&#65533;t&#65533;&#605;&#65533;\&#65533;:&#65533;<&#65533;G.&#65533;PQ&#65533;&#65533;m]L&#65533;,p&#65533;m&#65533;&#65533;&#65533;8@~%&#65533;&#65533;&#65533;&#65533;&#65533;&#65533;EDQa&#65533;&#65533;TeC&#65533;&#65533;B&#65533;DTB&#65533;&#65533;h&#65533;N$&#65533;&#65533;O@PS&&#65533;&#28256;3t&#65533;U&#65533;&#65533;5&#65533;Y|=$&#65533;&#65533; <&#65533;&#65533;&#65533;&#65533;V-&#593;p&#65533;mD&#65533;|&#65533;&#65533;e&#1186;&#65533;^&#65533;))l&#65533;C0&#65533;&#65533;&#65533;]AhZ[&#65533;&#65533;&#65533;\D&#65533;O&#1057;&#65533;&#65533;P&#65533;Z&#65533;F&#65533;\&#1536;@&#65533;m|&#65533;L&#65533;&#65533;h&#65533;&#65533;&#65533;_&#65533;
&#65533;&#65533;&#65533;ay!|D&#65533;&#65533;lS&#65533;&#65533;u&#65533;M
&#65533;$X&#65533;#Z&#65533;#Zby&#65533;&#65533;a&#65533;0&#65533;&#65533;&#65533;3&#65533;4&#65533;&#65533;&#65533;,&#65533;n@M&#65533;D|K&#65533;.&#65533;&#65533;l&#65533;<hDhT-&#65533;@)n&#65533;dE&#65533;&#65533;X6&#65533;&#268;&#65533;&#65533;Kd&#65533;&#65533;&#65533;&#65533;s&#65533;&#65533;&#65533;&#65533;&#65533;&#65533;&#65533;q&#65533;$$&#65533;&#65533;&#320;$d&#65533;X&#65533;&#65533;MB&#65533; HCF&#65533;$$&#65533;&#65533;&#65533;&#465;&#65533;&#65533;p&#65533;&#65533;]]&#65533;&#65533;!&#65533;&#512;&#65533;Q&#65533;E&#65533;&#65533;&#65533;&#65533;&#65533;&#65533;&#65533;x&#65533;&#65533;,&#65533;&#65533;@&#65533;$&#65533;&#65533;&#65533;P&#65533;&#65533;4&#65533;&#65533;&#65533;&#65533;F &#65533;&#65533;k&#65533;S&#65533;&#65533;&#1161;&#65533;&#65533;&#65533;G&#65533;3Y&#65533;p&#65533;&#65533; &#1456;&#65533;&#65533;.&#65533;M&#65533;`GJ&#65533;&#65533;1&#65533;&#65533;$8&#65533;K:b&#65533;&#65533;5&#65533;TM1&#65533;&#65533;hU&#65533;dTy&#65533;T&#65533;&#65533;0&#65533;FL&#65533;D$&#65533;FC&#65533;&#65533;R&#65533;&#65533;Bu&#65533;&#65533;@&#65533;&#65533;0E]Qb!vr)&#65533;KX&#1930;&#65533;&#65533;@&#1281;jKF&#65533;&#65533;&#65533;
$B	&#65533;&#184;&#65533;OPA&#65533;@P&#65533;Yj\`J6a&#853;\fR&#65533;U&#65533;(&#65533;&#65533;x,R&#65533;$&#65533;&#65533;&#65533;&#65533;CH&#65533;&#65533;&#65533;@B&#65533;&#269;&#65533;&#597;&#65533;V&#65533;R&#65533;C&#65533;&#65533;k4@[&#65533;"e&#65533;md
&#65533;|&#268;&#65533;'V&#65533;&#65533;&#65533;&#65533;Y&#65533;&#65533;&#65533;O&#65533;_6}]	&#65533;
uX=T&#65533;KBByP&#65533;&#65533;V$f1&#65533;B(,&#65533;x_&#65533;&)&#65533;	&#65533;&#65533;&#65533;@&#65533;El&#65533;&#65533;&#65533;DuNC$&#65533;&#65533;=Kf^D&#65533;d&#65533;WzAGT&#65533;S&#65533;@&#65533;|&#65533;DS&#65533;H&#65533;t&#65533;&#65533;&#65533;&#65533;&#65533;&#65533;&#65533;d&#65533;(&#65533;t&#65533;&#65533;&#65533;%
&#65533;&#65533;%&#65533;X&#65533;\&#65533;@$B&#65533;IZH&#65533;"M&#65533;&#65533;&#65533;&#65533;&#65533;&#65533;O&#65533;&#65533;iI&#65533;&#1536;&#65533;R(&&#65533;&#65533;&#65533;Df@&#65533;$&#65533;ebfFD&#65533;x&#65533;d&#65533;Z&#65533;]&#65533;&#65533;&#65533;hiJ&#65533;lE&#65533;Fs&#1941;&#65533;&#65533;&#65533;%.&#65533;&#65533;&#65533;&#65533;&#65533;U&#65533;3&#65533;&#65533;&#65533;f&#1899;TupJ&#65533;@|&#65533;]&#65533;p&#65533;Pu&#65533;&#65533;$ZA4&#65533;&#65533;g&#65533;&#65533;<_e&#65533;&#65533;B&#65533;&#65533;\)&#65533;f&#65533;DD&#65533;E&#311;&#65533;&#65533;x&#65533;&#65533;&#65533;&#65533;S&#65533;&#574;8A)&#65533;o@&#65533;G&#65533;&#65533;R&#65533;[&#65533;&#65533;'&#65533;&#65533;D&#65533;4&#35301;t&#65533;&#65533;&#65533;g&#65533;MPB;HB&#65533;hh]R&#65533;|&#65533;&#65533;D&#65533;j&#65533;&#65533;&#65533;E@&#65533;&#65533;-X&#65533;t&A g&#65533;&#65533;&#65533;"&#65533;I&&#65533;&#65533;&#65533;p&#65533;&#65533;e^&#65533;dv&#65533;f&#133;}1_]x&#65533;&#65533;hMj&#65533;&#65533;5'1)&#65533;&#65533;x&#65533;^&#643;&#65533;)i~&#65533;&#65533;&#65533;&#65533;&#65533;-G&#65533;JjAuD&#65533;&#65533;&#65533;@P&#65533;&#65533;k&#65533;&#65533;!=8&#65533;&#65533;&#65533;FD&#65533;&#65533;")@O@&#65533;_&#65533;&#65533;lC&#65533;0&#1146;h&#65533;A&#65533;D&#65533;^Dnu&#65533;&#65533;i&#65533;8&#65533;&#65533;&#65533;&#905;h&#65533;@&#65533;O&#65533;&#65533;S&#65533;N&#65533;&&#65533;&#65533;g&#65533;&#65533;)8&#65533;&#65533;4C<lC&#65533;&#65533;$&#65533;&#65533;R&#65533;^;&#65533;6h&#65533;(L\P	Y&#65533;&#65533;p&#65533;&#65533;j&#65533;&#65533;n&#65533;&#65533;&#65533;&#65533;|eIO&#65533;&#65533;m8a&#65533;jd2&#65533;Jf&#65533;]&#65533;&#65533;&#65533;[&#65533;&#65533;&#65533;+A&#65533;&#65533;BfD&#65533;&#65533;h&#65533;y&#417;&#65533;&#65533;
"&#65533;&#65533;=&#65533;L&#65533;&#65533;<@(&#65533;'Q1&#65533;&#65533;&#65533;&#65533;&#65533;@$&#65533;J&#65533;&#875;&#65533;&J&#65533;P4&#65533;&#315;&#65533;$&#65533;+qC&#536;S&#65533;@TD&#65533;g&#65533;8&#65533;&#65533;&#65533;)&#65533;&#65533;&#65533;?q&#65533;(&#570;&#1833;&#65533;~&#65533;&#65533;&#828;	y&#65533;&#65533;9P&#65533;&#65533;	"*0&#65533;&#65533;&#65533;r,&#65533;&#65533;&#65533;F&#65533;&#65533;&#401;&#65533;&#65533;i&#65533;RR&#65533;&#65533;&#65533;Xd&#65533;F&#65533;&#65533;&#65533;&#65533;,l &#65533;Oxha&#65533;#V&#65533;Z&#65533;@&#65533;&#65533;fB&#65533;L&&#65533;v&#65533;&#65533;P&#65533;I h&#65533;&#65533;L&#65533;y&#65533;&#65533;&#65533;Ns&#65533;&#65533;&#257;\)&#65533;(&#65533;&#65533;h&#65533;&#65533;&#65533;N&#65533;Nb&#65533;Mba&#65533;&#65533;T[b&#65533;k6d&#65533;3&#65533;&#65533;1&#65533;&#65533;&#65533;XwT&#65533;t&#65533;C4&#65533;>EY&#65533;&#65533;&#65533;&#65533;lXJ&#65533;&#65533;D&#65533;&#65533;K4&#65533;[Q.q&#65533;B&#65533;R&#65533;&#65533;L&#65533;&#65533;&#65533;&#65533;&#65533;A&#65533;&#65533;&#65533;&#65533;<&#65533;&#65533;&#65533;'&#65533;&#65533;@O&#65533;Y)&#65533;&#65533;&#65533;&#65533;-&#65533;&#65533;HC,&#65533;&#65533;p&#65533;@;DL;&#65533;&#65533;$&#65533;&#65533;&#65533;&#65533;&#65533;&#65533;&#65533;&#65533;&#65533;MB&#65533;@&#65533;&#65533;&#65533;&#65533;&#65533;&#65533;|Z&#65533;C&#65533;D&#65533;&#974;&#65533;Z&#65533;&#65533;\)@&#65533;M&AJ@&#65533;&#65533;&#65533;&#65533;&#65533;@&#65533;&#65533;+tR&#65533;Z-A&#65533;&#65533;&#65533;=+&#65533;&#65533;.&#65533;&#65533;&#65533;f-&#65533;E&#65533;$&#65533;&#65533;s~&#65533;&#65533;&#579;{|D&#65533;h&#65533;z&#65533;P&#65533;~&#65533;&#65533;
&#65533;VG$&#65533;&#65533;d&#65533;W&#65533;&#65533;&#65533;&#65533;
&#65533;&#65533;&#65533;&#65533;&#65533;&#65533;i>&#65533;=&#579;&#1400;&#65533;&#65533;&#271;&#65533;&#65533;&#65533;iN<Hw&#65533;Q6&#65533;&#65533;&#65533;&#65533;~h&#65533;&#65533;&#782;@]&#65533;&#65533;&#65533;&#65533;&#65533;&#65533;#&#65533;&#65533;T`toHI&#65533;&#44121;&#65533;~&#65533;&#65533;&#65533;&#65533;z&#65533;&#65533;&#65533;
h&#65533;q&#65533;7.&#65533;dj&#65533;&#65533;C$&#65533;D&#65533;I&#65533;fh&#65533;th^dDd&#65533;\&#65533;B)&#461;OD/$H&&#65533;Nf'&#65533;&#65533;b&#65533;<&#65533;\&#65533;&#65533;&#65533;&#65533;h&#65533;Z&#65533;E&#65533;b&#65533;&#65533;8&#65533;#j&#65533;mX&#65533;,\&#65533;&#65533;<K~&#65533;&#65533;!&#65533;&#65533;CF&#65533;&#65533;&#65533;&#65533;&#65533;IN&#65533;&#65533;&#65533;GDC&#65533;&#65533;G&#65533;&#65533;tdC&#65533;]&#65533;a&#65533;&#65533;&#65533;&#65533;^&#65533;&#65533;z&#65533;&#65533;JQ&#65533;DA*B&#65533;&#65533;&#65533;&#65533;&#65533;5K&#65533; &#65533;O&#65533;&#65533;]DR&#65533;&#65533;&#65533;&#65533;&#65533;'&#65533;&#65533;Hi&#65533;&#65533;&#65533;&#65533;f&#65533;	c&#65533;&#65533;0&#65533;&#65533;&#65533;$hc\F&#65533;&#65533;&#65533;Y&#65533;a&#522;&#65533;&#65533;&#65533;&#65533;&#65533;]H2&#65533;&#65533;	&#65533;p&#65533;\O&#65533;&#65533;d&&#65533;|&#65533;d&#65533;F&#65533;O&#65533;&#65533;OpRF&#65533;s&#65533;&#65533;!U&#65533;&#65533;&#65533;Mk&#65533;!a$&#65533;m8&#1424;&#65533;"&#65533;F
Q&#65533;&#65533;~&#65533;W&#65533; &#65533;&#65533;&#65533;mOx@&#65533;-&#65533;&#65533;P&#65533;fi/\&#65533;&#65533;&#65533;M&#65533;&#280;&#1474;&#65533;&#65533;K&#65533;Z&#2021;2&#65533;q&#65533;?QH&#65533;&#65533;&#65533;&#65533;&#65533;[&#65533;8&#65533;&#65533;&#65533;t&#65533;5&#65533;&#258;&#65533;&#65533;&#65533;OlF&#65533;)Xl&#65533;&#65533;&#569;5&#65533;Cd,h{&#65533;0T;\O@&#65533;\&#65533;D@"&#65533;&#65533;&#65533;&#65533;&#65533;m&#65533;&#65533;U&#65533;r*&#65533;- @x78'U&#65533;&#65533;3&#65533;&#65533;q&#1844;&#65533;z&#65533;&#65533;B@&#65533;1&#65533;&#65533;&#65533;&#65533;Wm&#65533;&#1329;&#65533;&#65533;&#65533;&#65533;im&#65533;&#65533;eC"&#65533;&#65533;"-RO&#265;&#65533;DLr&#65533;P&#65533;2	h&#65533;!&#65533;-txH&#65533;C8~j)	&#65533;Jx&#65533;&#65533;&#1573;~&#65533;6&#65533;&#65533;&#65533;4K0+&#65533;i&#65533;`&#65533;EpN&#65533;&#65533;&#65533;&#65533;&#65533;#&#65533;G&#65533;&#65533;&#1336;&#65533;&#65533;2P&#1334;&#65533;&#65533;&#65533;&#65533;&#65533;&#65533;7&#65533;&#65533;
C&#65533;&#65533;$\-I&#65533;&#65533;&&#65533;&#65533;e&#65533;&#65533;@|#8&&#145;&#65533;&#65533;&#65533;&#65533;A%	&#65533;&#65533;B/&#65533;9&#65533;BW&#65533;&#65533;&#65533;&#65533;G!'+^&#65533;&#65533;[&#65533;&#65533;&#65533;&#65533;d&#65533;q&#1198;&#65533;<_/&#65533;j&&#65533;}&#65533;&#65533;&#65533;l_i&#65533;6.n&#65533;&#65533;&#65533;H	G(&#65533;Va<&#65533;&#65533;!9&#65533;&#65533;J&#65533;&#65533;&#65533;&#65533;&#299;V$F&#65533;&#65533;$g&#65533;1{&#65533;v&#65533;&#65533;g&#65533;&#65533;$&#65533;&#65533;R
&#65533;l&#65533;?o&#65533;j&#65533;&#65533;n&#65533;V&#65533;n&#65533;.fW&#65533;r&#65533;&#65533;&#65533;&#65533;\&#65533;B&#1146;S&#65533;8D&#65533;&#65533;RQP4&#65533;y&#65533;r&#65533;Q\W&#65533;&#65533;&#65533;%&#65533;&#65533;&#65533;4HK^\O@AO&#65533;&#65533;|&#65533;t&#65533;4z6T&#65533;wG&#65533;&#65533;&#65533;&#65533;o&#65533;z&#65533;+&#65533;&#65533;u[&#65533;&#65533;&#65533;&#65533;&#65533;Z&#65533;&#65533;9<&#65533;;W-\D&#65533;B
&#65533;i&#65533;&#65533;IH;`HMdj~D&#65533;&#65533;*adDX&#65533;G&#65533;&#65533;a&#65533;&#65533;6]v&#65533;PvO&#920;&#65533;&#65533;e&#65533;bqxw&#65533;&#65533;&#65533;X&#65533;&#65533;&#65533;&#65533;Dp&#65533;&#65533;(&#65533;F&#65533;jDy&#65533;6?&#65533;l,&#65533;&#65533;(D&#65533;&#65533;:&#65533;;%&#65533;m&#65533;,&#65533;&#65533;&#65533;&#65533;Rd&#65533;&#65533;&#65533;&#945;&#65533;&#65533;&#65533;\&#65533;Z&#65533;$&#65533;&#65533;&#65533;&#65533;yH&#65533;#&#65533;&#65533;6&#65533;&#65533;4&#65533;%8@Ft&#65533;&#65533;&#65533;.,&#65533;&#149;yA&#65533;&#35465;
f&#65533;j&#65533;&#3421;c&&#1723;&#65533;&#65533;C@&#65533;&#65533;&#65533;&#65533;&#65533;&#65533;&#65533;w&#65533;&#65533;d$d&#65533;&#65533;I&#530;&#65533;&#65533;&#65533;MDEf&#65533;&#65533;&#519;&#1618;&#65533;&#65533;&#65533;KM&#65533;$zY&#65533;&#65533;&#65533;z&#65533;&#65533;&#65533;eG&#65533;Nb4&#65533;z&#65533;&#65533;&#65533;xv&#65533;&#65533;`&#65533;&#65533;&#65533;X&#65533;&#65533;z&#65533;p&#65533;&#65533;/>&#65533; &#65533;2m&#65533;x&#65533;+&#65533;&#65533;&#65533;B&#65533;2&#65533;A&#65533;&#65533;&#65533;~&#65533;&#65533;>&#65533;y&#65533;&#65533;@29&#65533;(&#65533;1&#65533;&#65533;dr&#65533;&#65533;cy&#65533;&#65533;&#65533;&#65533;@&#65533;&#65533;D&#65533;&#65533;\yZ&#65533;'D&#65533;By&#65533;/&#65533;&#65533;M&#65533;&#65533;&#65533;&#65533;K@_&#65533;&#65533;q&#65533;&#1512;&#65533;&#65533;&#65533;;&#65533;wPy&#65533;&#65533;k&#65533;&#65533;&#65533;I	&#65533;d&#65533;&#65533;&#65533;&#65533;x&#65533;&#65533;&#65533;L&#65533;&#65533;l-H{A&#65533;+&#65533;Hx&#65533;"&#1122;&#65533;h$8F")&#65533;F&#65533;&#462;I&#65533;$!EJ&#65533;HZ&#65533;&#1486;^&#65533;l48k&#1452;&#1411;&#65533;&#65533;Y&#729;&#65533;8qBF&#65533;X+C&#65533;Z&#65533;&#427;&#65533;&#65533;)&#65533;
&#65533;`&#65533;&#65533;z&#65533;TR&#65533;U&#65533;&#65533;&#65533;!&#65533;b&#65533;&#65533;xm&#1715;@&#65533;Ek(&#65533;[&#65533;s&#65533;&#1461;+7&#65533;4I	0`0&#65533;&#65533;&I*&#65533;p&#65533;v&#65533; IJQ&#65533;&#65533;#&#65533;M`q&#65533;&#65533;&#65533;&#65533;&#65533;b,C&#65533;&#65533;&#389;&#1408;:&#65533;1(&#128;A/hK&#65533;p&#1786;uK&#65533;&#65533;X&#65533;&#65533;^x0&#65533;x&#65533;&#65533;&#65533;7N&#65533;&#65533;o#&#65533;h&#65533;`H&#65533;&#65533;W&#65533;&#65533;&#65533;&#65533;g&#65533;&#65533;&#65533;&#65533;&#65533;tF&#65533;&#65533;&#65533;&#65533;;M&#65533;La6Vh&#1239;H&#65533;G+$BZ&#65533;&#65533;1&#65533;<&#65533;cTJa&#65533;&#65533;;&#65533;&#65533;&#65533;+o&#65533;84&#65533;iB&#65533;&#65533;&#65533;0&#65533;[J6&#65533;e&#65533;3&#65533;&#65533;P&#65533;&#65533;&#65533;&#65533;&#65533;&#65533;R&#65533;*&#65533;&#65533;&#65533;&#65533;*R&#65533;&#65533;Q&#65533;!&#314;&#65533;&#1362;B&#65533;s&#65533;a&#65533;c&&#65533;&#65533;z&#65533;&#65533;&#65533;"&#1026;&#65533;"&#65533;&#65533;&#65533;&#65533;&#65533;2+&#65533; &#65533;Jk(&#65533;A&#65533;&#65533;&#65533;@4xJs&#65533;\*P-&#65533;H&#65533;&#65533;&#65533;&#65533;&#65533;r&#65533;&#65533;&#65533;&#65533;r+N9&#65533;&#723;&#65533;&#65533;&#65533;&#65533;&#65533;6	^ 6&#65533;&#65533;!r&#65533;N&#65533;&#65533;&#65533;&#1182;tz &#65533;&#65533;&#65533;8&#65533; &#65533;*&#65533;t&#65533;Z&#65533;/&#65533;I&#65533;O&#65533;&#65533;&#65533;+"&#65533;h&#65533;8j&#65533;4U0P&#65533;@&#65533;H&#65533;&#65533;It&#65533;o?&#65533;Hx0&#65533;&#65533;&#65533;&#65533;"D&#65533;&#65533;&#65533;&#65533;/P&#65533;&#65533;&#65533;`QL&#65533;&#65533;jY&#65533;&#65533;2&#65533;&#65533;&#65533;)fFbD#&#65533;*|&#65533;&#65533;&#65533;@&#65533;&#65533;&#65533;]&#65533;&#65533;D&#65533;&#65533;&#65533;&#1673;&#1058;&#65533;&#65533;|&#65533;&#65533;a&#65533;&#65533;&#65533;&#65533;&#65533;&#65533;&#65533;'+&#1834;&#802;D$&#65533;&#65533;/+&#65533;4N3&#65533;&#65533;g&#65533;&#65533;$&#65533;&#1412;&#65533;&#65533;:&#65533;&#65533;&#65533;s&#65533;&#65533;&#65533;<&#65533;H&#760;9}&#65533;&#65533;=+;FW&#65533;&&#65533; %(#&#65533;&#699;4S&#65533;2h&#65533;
&#65533;*R&#65533;Q9&#65533;h&#65533;&#65533;&#65533;@5&#65533;U&#65533;}$,&#65533;&#65533;&#65533;&#65533;V\s&#65533;5i&#65533;&#65533;&#65533;)&#65533;l&#65533;&#65533;&&#65533;&#65533;.h&#65533;&#65533;W&#65533;&#65533;&#65533;&#65533;&#65533;&#65533;Z&#65533;j&#65533;&#65533;&#65533;%&#418;c&#65533;@&#65533;&#65533;&#65533;"2&#1699;\&#65533;&#65533; &#65533;"&#65533;$y&#65533;]&#65533;&#65533;!2|&#65533;&#65533;W&#65533; &#65533;\&#65533;i&#65533;&#65533;&#65533;a&#65533;&#65533;&#573;&#65533;&#31527;&#65533;&#321;&#65533;Cy&#65533;&#65533;6&#65533;&#65533;&#65533;&#65533;9&#65533;d&#65533;u&#65533;&#65533;V&#65533;&#65533;&#65533;&#65533;&#65533;&#65533;C&#65533;&#65533;2bnd&#65533;=xM&#65533;Ia&#65533;D&#65533;&#65533;&#1164;&#65533;&#65533;i &#65533;P&#65533;&#65533;iL&#7559;&#1679;&#65533;&#65533;RU&#65533;,&#65533;&#65533;&)&#65533;&#65533;SJ &#65533;&#65533;&#65533;@&#65533;I&#65533;d?zR)&#65533;&#65533;&#65533;&#65533;(Ii[R&#36265;U&#65533;D&#65533;*&#65533;S&#65533;&#65533;Cp&#65533;Ze&#65533;&#65533;h&#65533;&#65533;&#65533;1n]<&#65533;&#65533;P&#65533;@
&#65533;&#65533;
&#65533;&#65533;8&#65533;K-&#65533;&#65533;&#65533;,&#65533;&#65533;&#65533;&#65533;&#65533;"&#1240;L2&#65533;i,&#65533;&#65533;t&#65533;&#65533;u&#65533;	&#65533;z&#65533;^P&#65533;,&#65533;&#65533;m&#65533;t&#65533;&#65533;ya:t)Tl&#65533;&#497;&#65533;xLek&#65533;w&#65533;&#65533;,kD^&#548;&#65533;,&#65533;H_CRr&#65533;c&#65533;G?&#65533;P&#65533;&#65533;&#13107;&#65533;g}&#65533;#&#65533;cT"?&#65533;i&#65533;%_&#65533;=&#65533;&#65533;Hd&#65533;&#65533;&#65533;&#1031;&#65533;/m&#65533;&#65533;&#65533;&#65533;&#65533;&#65533;7&#65533;!0#e&#65533;&#65533;X&#65533;%&#65533;&#65533;&#65533; &#65533;`&#65533;H&#65533;Q&#65533;\&#65533;&#65533;S&#1701;&#65533;@Xx9&#65533;/&#65533;&#65533;X&#65533;uA60@fI,&#65533;&#65533;&#65533;&#65533;)&#65533;&#65533;>&#65533;&#65533;&#394;&#65533;2&#65533;(&#65533;dg&#65533;]}&#65533;&&#65533;&#65533;Fe&#65533;&#65533;&#65533;ph&#192;[&#65533;&#65533;j!&#65533;&#65533;D&#65533;&#65533;&#65533;bY>	&#65533;&#65533;&#65533;_&#65533;&#65533;&#65533;:&#65533;&#65533;&#65533;tP$&#65533;&#65533;&#65533;}V&#65533;&#65533;&#65533;&#65533;&#65533;h&#65533;&#65533;,&#65533;&#65533;&#65533;&#65533;h&#65533;YiM%(H	$&#65533;&#65533;R2M>P&#65533;&#65533;&#65533;&#65533;)KN&#65533;P&#65533;&#65533;%8C&#65533;&#65533;W&#65533;&#1186;XX&#65533;&#65533;&#65533;&#65533;0&#65533;W&#65533;%&#65533;:&#65533;Mq&#65533;f_H=<&#65533;&#65533;&#65533;#&#65533;5&#65533;G6&#65533;&#65533;IL&#65533;H@/&#65533;p&#65533;C&#65533;&#65533;\g&#65533;|&#65533;"_&#65533;&#65533;&#65533;&#65533;&#65533;&#65533;d&#65533;N&#65533;
&#65533;&#65533;"&#65533;&#65533;M&#65533;&#65533;&#65533;&#644;&#65533;&#65533;&#65533;!&#65533;&#65533;a1&#65533;&#65533;w&#65533;e~&#65533;:xgDi>&#65533;+OZ&#65533;&#65533;&#65533;0&#65533;&#65533;*&#65533;&#65533;(R&#65533;&#65533;4&#65533;&#65533;&#65533;&#65533;&#65533;&#65533;3&#65533;&#65533;B"^)yhJ:p&#65533;&#65533;&#65533;}b&#65533;!1&#65533;&#65533;b&#65533;&#65533;"<S&#1886;&#65533;&#65533;&#65533;&#65533;&#65533;+y&#65533;&#65533;YV0&#65533;!X&#65533;D&#65533; &#65533;9da&#65533;
@&#65533;5&#65533;My&#65533;&#65533;&#65533;&#65533;&#65533;r&#65533;Bs'&#65533;&#65533;}&#65533;A&#65533;8KN&#65533;a&#65533;8L&#65533;]&#65533;&#65533;6c&#65533;&#65533;(&#65533;E/&#65533;JD&#65533;>`&#65533;:q&#65533;&#65533;V&#65533;&#65533;&#65533;P&#65533;&#65533;
%&#65533;&#65533;RqM&#65533;iMk&#65533;&&#65533;|&#65533;&#65533;	AFH&#65533;&#65533;E]&#65533;y&#65533;A&#65533;&#1977;&#65533;&#65533;L&#65533;P&#65533;H&#65533;&#65533;r&#65533;Re&#65533;&#65533;J#&#65533;j&#65533;&#65533;/<##&#65533;&#65533;g'+&#65533;J&#65533;}&#65533;&#65533;2r&#65533;H\&#65533;"&#65533;B&#678;&#65533;[&#65533;(&#65533;&#65533;hy&#1589;&#65533;&#65533;&#568;I&#65533;)u&#65533;"'K!qv&#65533;+&#65533;&#65533;&#65533;#(&#65533;@&#65533;&#65533;&#65533;&#65533;:G&#65533;&#65533;&#65533;D<&#1945;&#65533;&#65533;1&#65533;x&#65533;`@&#65533;7`&#65533;)&#65533;&#65533;u_uF{&#65533;&#65533;&#65533;mi&#65533;&#65533;kn&#65533;%X&#65533;&#65533;&g:c&#65533;s&#65533;3}&#65533;kr&#65533;&#65533;[&#65533;&#65533;&#65533;&#65533;&#65533;Ao&#65533;&#65533;&#65533;&#65533;&#65533;&#65533;&#65533;&#65533;&#65533;&#65533;&#65533;#	&#65533;&#65533;mJZ*&#65533;&#65533;&#65533;%&#65533;5[&#65533;0&#65533;&#65533;6*9
&#65533;&#65533;&#65533;&#1282;m>E&#65533;&#65533;B&#65533;_&#65533;Z&#65533;JKWN$&#65533;&#65533;&#65533;&#65533;&#65533;-%)&#65533;B&#65533;89R&#65533;R]T $&#65533;&#65533;tA"&#65533;&#65533;[@&#65533;&#65533;$n&#65533;&#65533;&#65533;&#65533;U'>I&#65533;$/i&#65533;&#65533;3j;V&#65533;)&#65533;<&#65533;_&#65533;&#65533;X&#65533;+&#65533;b&#65533;m&#65533;&#65533;9;&#65533;g.u&#65533;}N&#65533;&#145;S&#65533;D&#65533;&#65533;d6&#65533;&#65533;&#65533;&#65533;&#65533;z&#65533;&#65533;&#65533;4wH8l&#65533;&#65533;H&#65533;p&#65533;I>&#65533;&#65533;&#65533;1&#65533;N&#65533;&#65533;&#65533;&#65533;&#65533;&#65533;o&#65533;1P&#65533;d&#65533;&#65533;&#1266;l&#65533;&#192677;Y&#65533;!e{II%&#65533;&#1388;&#65533;&#65533;(&#65533;\1&#65533;&#65533;"&#65533;i&#65533;"&#65533;&#65533;&#65533;&#65533;apsQ&#65533;
&#65533;u&#65533;^T0&#65533;&#65533;Z&#65533;&#65533;^Bd
@Tz&#65533;&&#65533;&#65533;O&#65533;F&#65533;&#65533;&#65533;&#65533;p&#65533;$&#65533;&#65533;d&#65533;qs&#65533;s/&#65533;a&#65533;gtc&#65533;&#65533;&#65533;&#65533;&#65533;\L92&#65533;&#65533;-&&#65533;&#65533;&#65533;W&#65533;&#65533;E&#65533;TD&#65533;&#840;&#65533;&#65533;HB&#65533;l';&#65533;6=&#65533;[&#65533;&#65533;&#65533;V&#65533;&#65533;E&#65533;Z&#65533;&#65533;>#&#65533;&#65533;F&#65533;&#4887;&#65533;&#1808;&#65533;&#65533;k^s\&#65533;M&#65533;l&#65533;{&#65533;&#65533;&#65533;5O&#65533;&#65533;zE&#65533;S,0&#65533;b&#65533;&#65533;&#691;&#65533;0&#65533;c&#65533;Q&#65533;K&#65533;&#65533;&#65533;e&#65533;%&#65533;&#65533;3&#65533;&#65533;&#65533;&#65533;&#65533;W&#65533;n*&#65533;}r:&#65533;&#65533;4D&#65533;H&#65533;G\2&#65533;dHW !&#65533;&#65533;&#65533;E&#65533;h
&#65533;&#65533;|&#65533;&#813;&#65533;&#65533;&#65533;B&#65533;&#65533;*&#65533;#&#65533;`&#65533;&#65533;&#65533;&#65533;$o&#65533;&#65533;+B&#65533;M&#65533;&#65533;&#65533;3&#65533;j&#65533;P&#65533;&&#65533;&#152;-&#65533;$&#65533;&#65533;z&#65533;&#65533;&#65533;()&#65533;,&#65533;&#65533;P&#1288;/&#65533;$"$J%&#65533;&#65533;2mX&#65533;#&#65533;"&#65533;&BJ&#65533;&#65533;1&#65533;&#65533;&#65533;BB&#65533;&#65533;l&#65533;b&#65533;&#65533;'&#65533;#**&#65533;&#65533;&#65533;&#65533;V&#65533;&#65533;`A4&#65533;eE&#65533;&#65533;&,&#65533;pA&#1583;.&#65533;&#65533;&#65533;&#65533; &#65533;0`&#65533;&#65533;2&#1058;&#1684;&#65533;&#65533; &#65533;&#65533;,^`/h&#65533;rXH&#65533;&#65533;&#65533;&#65533;&#65533;S&#684;&#65533;&#65533;&#65533;l>.b!&#65533;J`&#65533;@M|/&#65533;&#65533;&#65533;&#65533;+4&#65533;&#65533;&#65533;&#65533;&#65533;K&#65533;&#678;d&#65533;*&#529;&#65533;D*@0M tQ&#65533;|&#65533;!fm&#65533;"#&#65533;*z&#65533;&#65533;&#65533;"L&&#65533;Q|+;&#65533;&#65533;6Q>&#65533; v&#65533;J
&#65533;&#65533;&#65533;TE$J&#414;&#65533;?B&#65533;xN	#A3&#65533;&#65533;&#65533;"&#65533;&#65533;Hl&#65533;Plv&#65533;A&#1665;S&#65533;Bd&#65533;z&#65533;&#65533;&#65533;&#65533;&#65533;DB&#65533;*&#65533;&#65533;Z(L&#65533;p@r&#65533;4@d&#65533;Q-x@&#65533;-P&#65533;B&#65533;&#65533;&#65533;&#65533;"x&#65533;h	_&#65533;&#65533;&#65533;/&#1294;&#65533;&#65533;&#65533;&#65533;.&#65533;t&#65533;?&#65533;&#65533;4&#65533;\2&#65533;)c"&#65533;3|&#65533;&#65533;&#65533;&#65533;&#65533;T&#65533;&#65533;&#1579;&#65533;&#65533;&#65533;j&&#65533;!&#65533;tBB&#65533;n&#65533;&#65533;ldbSc&#65533;P**&#65533;r&#65533;&#65533;&#65533;&#65533;&#65533;D&#65533;&#65533;H&#65533;fV&#65533;&#65533;&#65533;i{~"&#65533;&#65533;<V.$&#65533;f&#65533;&#65533;&#65533;TK&#65533;&#65533;<&#65533;%+U&#144;&#65533;$D&#65533;&#65533;&#65533;%	&#65533;&#65533;-]"U&#65533;"(&#65533;&#65533;4&#65533;(fY&#65533;&#65533;&#65533;&#65533;&'&#65533;&#65533;&#65533;8&#65533;p&#65533; "%R.!-&#65533;A	&@|&#65533;:GX&#65533;&#65533;F2&#65533;&#65533;&#65533;&#65533;/n&#65533;&#65533;&#65533;%5Qb&#65533;^g
&#65533;
"6#&#65533;0&#65533;
&#65533;&#65533;&X&#65533;&#65533;({&#65533;d&#65533;lpB<4`&#65533;J&#65533;J&#65533;&#65533;`&#65533;&#65533;&#65533;?1P@*;&#65533;&#65533;`&#65533;*/&#65533;;&#65533;&#65533;&#65533;&#65533;#&#65533;R;&#65533;g&#65533;&#65533;Q&#65533;O'&#65533;&#65533;|&#65533;&#65533;?&#561;(&#65533;&#65533;R&#65533;%&#65533;&#65533;%&#65533;&#65533;-&#65533;&#65533;|&#44213;&#65533;'$&#65533;&#65533;/4	w/	&#65533;&#65533;&#65533;gS&#554;&#65533;3&#65533;&#65533;B@;w@.q{r&#65533;m&#65533;&#65533;t$S-.&#65533;"l&#65533;&#65533;&#65533;eD&#65533;-&#65533;@k\j&#65533;!&#65533;&#65533;&#65533;&#65533;&#879;&#943;.A&#65533;&#65533;&#65533;n:'&#65533;&#65533;&#65533;&#65533;`Xr@-0h&#65533;&#65533;!^&#65533;#&#65533;`&#65533;&#65533;Q&#65533;&&#65533;E8+&#65533;&#65533;BdB(&#65533;B4&&#65533;&#65533;&#33512;&#65533;&#65533;)I"&#65533;&#65533;r&#65533;!z&#65533;
&#65533;&#65533;2g@@+m&#65533;&#65533;;*&#65533;;&#65533;''(%	C&#65533;?&#65533;&#65533;|&#65533;&#65533;&#65533;$&#65533;`J&#65533;=&#65533;Wv&#65533;|"&#65533;l&#65533;&#65533;&#65533;&#65533;.&#65533;&#65533;T&#65533;&#65533;A&#65533;&#65533;aBS1X&#65533;aRt&#65533;&#65533;&#65533;&#65533; &#65533;Ba&#65533;&#65533;&`&#65533;D&#65533;B1&#65533; &#65533;J&#65533;D4-&#65533;@V&#65533;z5PN&#65533;&#65533;0&#65533;v@I&#65533;@T&#65533;"&&#65533;	&#65533;_&#65533;]&#65533;&#65533;&#65533;d&#65533;4&#65533;f&#65533;4&#65533;&#65533;&#65533;J&#65533;&#65533;&#65533;&#65533;&#65533;&#65533;&#65533;aHu&#65533;&#65533;&#65533;H/&#65533;%&#65533;&#65533;&#65533; 6`8&#65533;T&#65533;&#65533;A&#65533;&#65533;&#65533;A&#65533;&#65533;&#65533;&#65533;&#65533;&#65533;&#65533;>&#65533;(&#65533;aC4#&#65533;&#65533;&#65533;X&#65533;&#65533;f&#65533;:Q&#65533;&&#65533;Z&#65533;&#65533;:&#65533;Q&#65533;&#65533;<&#65533;Oy&#65533;&#65533;&#65533;&#65533;&#65533;&#65533;X/vf'nHX$u&#65533;g(&#65533;&#65533;&#65533;&#65533;PS.&#65533;,t&#65533;&#65533;&#65533;&#65533;&#65533;?}&#65533;&#65533;&#65533;95AuAEU'4&#65533;J!&#65533;@&#65533;&#65533;J&#65533;\&#65533;jZq&#65533;-&#65533;L&#65533;&#65533;&#65533;&#65533;&#65533;,J&#65533;&#1654;a&#65533;@&#65533;&#65533;Eq&#65533;"&#65533;%"6&#65533;&#65533;ch&#65533;&#65533;&#65533;E&#65533;4&#65533;&#65533;&#65533;&#65533;&#1326;&#65533;&#65533;N&#65533;a&#65533;4]&#65533;@&#65533;&#65533;@I-0&#65533;&#65533;< 4&#65533;&#65533;&#65533;&#65533;z&#65533;&#65533;&#65533;<oKo2&#65533;&#65533;&#65533;&#8226;&#65533;c^&#65533;,j!nH@&#65533;&#65533;:&#65533;r*&#65533;&#65533;N?&#65533;c&#65533;$&#65533;um&#65533;:&#65533;02&#65533;&#65533;&#65533;"|@X2&#65533;.&#65533;&#65533;/7&#65533;e&#65533;&#65533;l&#65533;mB&#65533;d&#65533;&#65533;l&#65533;&#65533;y&#65533;&#65533;|J&#65533;&#65533;&#65533;%^&#65533;&#65533;&#65533;Sq&#65533;l&#65533;k&#65533;b&#65533;J&#65533;i&#65533;N&#65533;&#65533;/r&#65533;p&#65533;j&#65533;&#65533;W&#65533;l&#65533;&#65533;&#65533;&#65533;&#65533;&#65533;&#65533;U&#65533;`&#65533;v;)#2&#65533;'&#65533;&#65533;&#65533;&#65533;
@F&#65533;/&#65533;&#65533;4&#65533;u&#65533;
`&#65533;&#65533;&#65533;&#65533;]&#65533;U&#65533;&#65533;%&#65533;&#65533;p&#65533;6?&#65533;r-5M&#65533;AI&#1643;\&#65533;&#65533;lr&#65533;&#65533;l6C&#65533;K&#65533;&#65533; c&#65533;A^&#65533;n&#65533;&#65533;&#65533;0b ^&#65533;
;`&#65533;&#65533;QpX&#65533;&c&#65533;&#65533;C&#65533;&#65533;pp&#424;<&#65533;wu7w}&#65533;lBB"&#65533;H"4&#65533;w&#65533;&#65533;,$(dbv&#65533;&#65533;&#65533;!c6@Y6UJ@e3&#65533;&#65533;h5&#65533;JJ&#65533;}&#65533;&#65533;,v -&#65533;&#65533;&#65533;^jE&#1015;D&#65533;&#65533;&#65533;(2#T&#65533;X- &#65533;\^&#65533;UuB>8k]&#65533;&#65533;/*&#65533;&#65533;&#65533;&#65533;[&#65533;&#65533;R.&#65533;@\Y@&#65533;&#65533;A	X&#65533;U3&#1625;@nb&#65533;&#65533;w&#65533;i,I&#65533;&#65533;&#1387;8&#65533;&#65533;&#65533;&#65533;&#65533;F&#65533;&#65533;_GP&#65533;n&#65533;83&#65533;&#65533;<&#65533;X(**i8&au&#65533;&#65533;r&#1560;s&#65533;y&#65533;&#65533;&#65533;/&#65533;fPo;&#65533;&#65533;'4&#65533;&#65533;sy/&#65533;z&#65533;&#65533;q&#65533;`u&#65533;rW&#65533;&#65533;y&#65533;x&#65533;f'&#65533;&#65533;x0&#65533;y&&#65533;T&#65533;9&#65533;k&#65533;Y&#65533;&#65533;b@Y3&#65533;&#65533; -&#65533;&#65533;,&#65533;&#65533;W4-n&#1358;&#65533;&#65533;&#65533;&#898;	&#65533;&#65533;,&#65533;.&#65533;&#65533; &#65533;&#65533;&#65533;'&#65533;&#65533;wJ&#65533;p&#65533;&#65533;&#65533; @i&#65533;Ys&#65533;&#65533;
(&#65533;A&#65533;
&#65533;&#65533;e b`5&#65533;]&#65533;A$&#1574;m:&#65533;&#65533;+5(z&#65533;&#65533;
5&#65533;&#65533;8 &#65533;&#65533;&#65533;&#65533;&#65533;T$&#65533;AX&#65533;b&#65533;&#65533;&&#65533;%^6du&#65533;&#65533;&#1068;&#65533;&#65533;&#65533;u&#65533;&#65533;&#13923;&#65533;}k&#65533;uf kD5)&#65533;Y&#65533;&#65533;&#65533;^6U&#441;&#65533;&#65533;&#65533;&#65533;&#776;v0-&#65533;&#65533;&#65533;2&#710;&|`&#65533;&#65533;8(&#65533;&#65533;&#65533;&#65533;&#65533;&#65533;&#65533;&#65533;U-J &#65533;-&#65533;&#65533;9#&#65533;&#65533;&#65533;&#65533;&#65533;~&#1122;&#65533;&#65533;	&#65533;&#65533;29c&#65533;&#65533;&#65533;&#65533;&#65533;&#65533;!&#65533;y&@HB>N&#65533;&#65533;&#65533;&T&#65533;&#65533;N&#65533;&#65533;%0:@a@,&#65533;&#65533;&#65533;&#65533;
HS&#65533;`&#65533;UU&#65533;BY&#65533;&#65533;&#65533;l^g#&#49264;5&#65533;&#65533;&#65533;&#584;&#65533;&#65533;T&#65533;2&#65533;8&#65533;l&#65533;&#65533;H&#65533;bO&#65533;&#65533;&#65533;&#65533;H&#65533;l&#65533;l
&#65533;&#65533;&#65533;&#65533;$&#65533;*&#65533;&#65533;&#65533;&#65533;&#65533;x@<&#65533;cj&#65533;:&#65533;&#65533;cg&#65533;'	w&#65533;&#65533;&#65533;YR&#65533;"w&#65533;K&#65533;d&#65533;A&#550;l&#65533;X&&#65533;Z&#65533;1,&#65533;&#65533;{&#65533;&#65533;&#65533;&#65533;fB&#65533;&#1548;kB&#65533;YU&&#824; &#65533;&#65533;#D&#65533;&#65533;rd$&#65533;&#65533;&#303;2&#65533;&#65533;&#65533;"6&#65533;25j<-&#65533;&#65533;DS&#65533;;&#65533;<&#65533;&#1161;q&#65533;-&#65533;T&#65533;(&#65533;&#65533;&#65533;%&#65533;~&#65533;&#65533;&#65533;&#65533;&#65533;&#65533;-&#65533;AZ&#65533;&#65533;*&#65533;&#65533;	(8&#65533;x&#65533;&#65533;&#65533;&#65533;&#1288;H&#65533; &#65533;&#65533;&#65533;&#1767;&#65533;
&#65533;&#65533;kX&#65533;<&#65533;&#65533;&#65533;&#65533;&#65533;&#65533;e;# &#1135;&#65533;z"L&#65533;&#65533;4vc&#65533;{&#65533;&#65533;&#65533;'6&#65533;g&#65533;&#21175;&#65533;!&#65533;e&#65533;%&#65533;&#1145;&#65533;F&#65533;7`T&#65533;j'&#65533;&#65533;A'>&#65533;0G5&#65533;=&#65533;&#65533;7\&#65533;U&#65533;&#65533;&#65533;&#65533;b&#65533;pD	@	n<h@h`I&#65533;"&#65533;&#65533;&#65533;G
&#65533;@&#65533;&#65533;&#65533;-` j&#65533;,&#65533;&#65533;&#65533;&#445;&#65533;X:&#65533;v=&#65533;&#65533;B&#65533;&#65533;9"&#65533;px&#65533;G&#65533;`&#65533;W&#65533;
&#65533;&#65533;&#65533;&#65533;&#65533;a&#65533;m_d@&#65533;0&#65533;o&#65533;&#65533;[&#65533;_gh &#65533;&#65533;C.&#65533;&#65533;A&#65533;A&#65533;&#65533;2&#65533;&#65533;y38U&#65533;K&#65533;:rY&#65533;&#65533; A&#65533;R*&#65533;&#65533;T&#65533;N+&#65533;&#65533;&#65533;&#65533;A&#65533;&#65533;&#65533;&#65533;t8&#65533;&#65533;&#65533;Ihg4 3&#65533;j&#65533;&#65533;&#65533;&#65533;&#153;&#65533;Sg&#65533;&#65533;E&#65533;&#65533;&#65533;q}&#65533;&#65533;-10&#65533;&#65533;&#65533;&#65533;&#65533;Gu1E&#1392;5<&#65533;&#65533;&#65533;&#65533;&#65533;&#65533;Z&#65533;&#65533;&#32861;&#34518;.&#65533;&#65533;\&#65533;.&#65533;p&#65533;&#65533;&#65533;&#65533;X-&#65533;n&#65533;&#65533;=&#65533;&#65533;&#65533;,`	&#65533;&#65533;"
&#65533;]&#65533;&#65533;s$!M$`
&#65533;	&#65533;&#65533;&&#65533;&#65533;Q&#65533;
&#65533;&#65533;Ad&#65533;
&#65533;&#65533;`&#65533;&#65533;(y\&#65533;*N&#65533;&#65533;Hq:&#65533;!&#65533;&#65533;I=&#65533;6&#65533;&#65533;7&#65533;&#65533;'f&#65533;P&#195;} &#1994;H`&#65533;
&#65533;g&#65533;b`(Z&#65533;`/Rx&#65533;&#65533;&#65533;&#65533;&#1241;s&#65533;&#65533;5&#65533;&#65533;=z&#65533;:&#65533;9n&#65533;=&#65533;&#65533;
&#65533;&#65533;&#65533;l&#65533;&#65533;g&#65533;&$&#65533;(&#65533;(&#65533;&#65533;&#65533;2&#65533;&#65533;&#65533;b&#65533;&#65533;/&#65533;:&#534;e&#65533;&#65533;-&#4845;&#65533;&#65533;&#65533;&#824;Pl&#65533;&#65533;&#65533;&#994;&#65533;&#65533;.v&#65533;@&#65533;G&#287;&#65533;c&#65533;&#65533;~\&#65533;.&#65533;&#65533;&#65533;^
&#65533;@
&#65533;&#65533;&#65533;"&#299;&#65533;p&#65533;!6&#65533;&#65533;@&#65533; &#65533;E&#65533;PC&#65533;^*\&#65533;0a&#65533;&#65533;
&#65533;P&#65533;`&#65533;&#65533;T,R&#65533;"&#65533;&#65533;&#65533; a\&#65533;Br#&#65533; &#65533;&#65533;m&#135;&#65533;BM&#65533;9,&#65533;0&#65533;h&#65533;&#65533;!&#262;l&#65533;&#65533;2&#641;&#65533;&#65533;&#65533;`=&#65533;&#65533;&#65533;&#1651;^&#65533;b&#65533;|
&#65533;PQ{&#65533;TP&#65533;&#65533;c&#65533;
&#65533;&#65533;"M&#65533;h&#1258;]&#65533;i<@&#65533;u&#707;m&#65533;+&#1070;2$/&#2044;&#65533;&#65533;&#1370;&#1422;^&#65533;je@&#52017;c&#65533;&#1650;E&#65533;&#65533;&#1454;&#65533;+$&#65533;&#65533;&#65533;&#65533;8q&#65533;&#970;3dP&#65533;X&#65533;h&#65533;&#65533;^]&#65533;u&#65533;&#1386;3&#65533;~&#65533;a1&#65533;&#65533;pw&#65533;&#1125;&#65533;&#65533;v(4&#65533;&#65533;v&#65533;B&#65533;&#65533;@$&#65533;P9&#65533;&#65533;p&#65533;&#65533;z&#65533;R&#65533;*e&#65533;Du&#65533;$&#65533;&#65533;0!B&#65533;`&#65533;[ &#65533;&#65533;&#65533;&#65533;[&#65533;B&#65533;&#65533;&#65533;&#65533;UtID`&#65533;qH&#65533;$&#65533;&#65533;&#65533;`&#65533;<Q&#65533;&#65533;WPpE HT&#65533;CAth&#65533;`&#65533;&#65533;4-&#65533;4&#65533;L290&#65533;M&#65533;&#65533;&#65533;&#65533;0&#65533;>&#65533;&#65533;98
,&#65533;$&#65533;TL=&#65533;AVX}&#65533;Wa&#65533;&#65533;KP&#65533;&#65533;@3q&#65533;P&#65533;q&#65533;&#65533;eZ<&#65533;&#65533;&#65533;]m&#65533; &Zu&#65533;&#65533;&#65533;C4&#65533;&#65533;&#65533;&#65533;&#65533;&#65533;W&#65533;&#65533;Q&#65533;4&#65533;&#65533;f&#65533;m&#65533;&#65533;r&#65533;3HVBe&#65533;E&#65533;An&#65533;m0&#1697;&#65533;&#65533;&#1419;&#65533;&#65533;&#65533;r&#65533;k&#65533;&#65533;R&#65533;&#65533;&#65533;&#65533;&#65533;&#65533;&#65533;m&#65533;gc]&#65533;&#65533;&#65533;E&#65533;Y&#65533;(&#65533;&#65533;uXC4O&#65533;&#65533;YW]"G&#65533;6&#65533;BT"&#65533;G&#65533;=!&#65533;P %&#65533;W_&#65533;RL3	@&#65533;X&#65533;Hr&#65533;-&#460;P&#65533;=&#65533;&#65533;&#65533;H&#65533;&#65533;By(&#65533;FW&#65533;@-!&#65533;DHa$"&#65533;6B|&#65533;"&#65533;P&#65533;&#65533;=: &#65533;:d&#65533;&#65533;&#134;"&#65533;&#65533;&#65533;X1&#65533;@d&#65533;Gb5#UVI&#65533;&#65533;K&#65533;&#65533;&#65533;&#65533;`)&#1494;k&#65533;&#39257;(&#65533;&#65533;r_&#65533;&#65533;&#65533;&#65533;43&#65533;&#65533;&#65533;q&#65533;X&#65533;f&#65533;Ah&#65533;1Fj&#65533;&#65533;e&#65533;&#65533;3/9#[lG2&#680;k&#65533;&#65533;f&#527;G&#65533;&#65533;,&#65533;&#65533;&#34994;i&#1758;&#65533;5&#65533;&#65533;&#65533;&#1616;&#65533;&#65533;&#65533;&#65533;&#65533;&#65533;+y&#65533;&#65533;t)&#65533;&#65533;B&#65533;*&#65533;K&#65533;&#65533;wB#&#65533;&#65533;\&#65533;&#65533;&#65533;&#65533;&#65533;&#65533;
&#65533;&#65533;&#65533;&#65533;&#65533;@
&#65533;&#65533;/D`&#65533;St&#65533;y&#65533;9&#65533;&#65533;&#65533;&#65533;&#65533;M&#65533;@ &#65533;&#65533;&#65533;&#65533;"MD&#65533;&#65533;&#65533;.$&#65533;P&#65533;&#65533;)&#65533;&#65533;&#65533;6&#65533;&#65533;D&#65533;=&#65533;&#65533;&#65533;T&#65533;&#65533;&#65533;&#65533;&#65533;3&#65533;0&#65533;Y&#65533;&#65533;HC&#65533;1Vw&#65533;&#65533;3]&#65533;)&#65533;6&&#65533;u&#65533; xYW&#65533;(&#65533;&#65533;&#65533;&#65533;&#65533;&#65533;O6&#65533;&#65533;&#65533;L3&#65533;=&#65533;&#65533;&#65533;w&#65533;F&#65533;&#65533;&#65533;&#65533;v&#65533;&#65533;&#65533;r&#65533;,&#1370;PTmj&#65533;@J&#65533;"&#65533;%&#65533;4&#65533;&#512;&#65533;h&#65533;&#65533;mP&#65533;jGJa&#65533;&#65533;M4P&#65533;&#65533;E&#65533;&#65533;p&#65533;!w&#65533;(&#65533;6)A!tk&#65533;&#65533;&#65533;&#65533;@p&#65533;	&#1001;*&#65533;&#65533;N{&#65533;q&#65533;|&#65533;D&#65533;A|p&#65533;&#65533;y&#65533;&#65533;V&#65533;&#65533;&#65533;A&#65533;c&#65533;&#65533;&#65533;7D&#65533;$&#65533;&#65533;*$&#65533;$&#65533;#I&#65533;&#65533;P"&#65533;% &#65533;&#1542;<h&#65533;a&#65533;`&#65533;8&#65533;!>&#65533;<C&#65533;&#65533;x^&#484;&#65533;"9EIS&#65533;&#65533;&#65533;&#65533;&#65533;=&#65533;&#65533;&#65533;mh&#65533;&#65533;&#65533;	}X&#65533;&#65533;P&#65533;2&#65533;&#65533;i&#65533;&#65533;&#65533;
bQ&#65533;&#2036;#2&#65533;&#806;&#65533;dH&#65533;L6x&#65533;&#65533;F56&#65533;&#65533;&#65533;i&#65533;&#65533;&#65533;Q&#65533;&#65533;&#65533;&#65533;H1&#65533;Q\&#65533;5L&#65533;/6{&#65533;nF&#65533;&#65533;&#65533;	PDp&#65533;RQ!I&#65533;BtF&#65533;&#65533;.&#65533;#b&#65533;&#65533;HD&#65533;H9P&#65533;&#65533;p&#65533;&#65533;&#65533;&#65533;OB&#65533;&#65533;&#65533;B
&#65533;a&#1798;B&#65533;y&#65533;&#65533;&&#65533;$ A&#65533;(n&#65533;&#65533;IA- &#65533;>c/&#65533;BR&#65533;&#65533;&#65533;
c&#65533;&#65533;&#1112;.&#65533;&#65533;&#65533;&#65533;V&#65533;ylX g!B&#65533;b4&#65533;SX2@&#65533;&#65533;2&#65533;&#65533;A&#65533;&#65533;-&#65533;#E/&&#65533;&#65533;	.>&#1037;n,elP
R`0I&&#65533;e&#65533;j9&#65533;&#65533;B&#65533;&#65533;&#65533;&#65533;f&#65533;&#65533;G&#65533;&#65533;0&#65533;&#65533;lCG!a&#65533;&#65533;&#65533;/7O3&#65533;&#65533;b&#65533;&#745;1&#1069;S&#65533;R*$&#65533; &#1024;&#65533;ZTl&#65533;'&#65533;&#65533;2&#65533;h&#65533;J&#65533;&#65533;:&#1024;a &#65533;P$&#65533;UB&#65533;xV&#65533;&#65533;&#65533;&#65533;37&#65533;$ &#65533;&#65533;A}&#65533;#x&#65533;&#65533;&#65533;BV@x&#65533;c&#65533;h&#65533;p&#65533;${&#65533;F&#65533;&#65533;D&#65533;/ O &#65533;z4&#65533;%]hB3&#65533;&#65533;&#65533;&#65533;0(&#65533;&#65533;&#65533; &#782;%2&#65533;&#65533;&#65533;&#65533;dHw&#65533;&#65533;&#65533;XjO&#1206;&#65533;a{&#65533;i&#65533;WY&#65533;G&#65533;ldTv&#660;&#65533;X&#65533;&#65533;&#65533;T&#65533;&#1293;&#65533;F	>@&#65533;!&#65533;&#65533;MJ&#65533;&#65533;&#65533;&#65533;&;&#65533;&#65533;&#65533;&#65533;&#65533;Ue<&#65533;&#65533;8X82>L-&#65533;&#65533;&#65533;&#65533;(OxR&#65533;&#65533;&#65533;&#65533;K^&#65533;2&#65533;&#65533;k&#65533;X&#65533;&#65533;P&#65533;&#65533;&#65533;&#65533;Z&#65533;Zk&#65533;*&#65533;&#65533;<`1&#944;L&#65533;XF&#65533;&#65533;`Hf&#65533;&#65533;)$&#65533;D&#65533;&#65533;f)&#65533;L&#65533;p&#65533;2&#65533;&#65533;,{Y&#65533;6mW&#65533;&#65533;(@&#65533;LH"JB&#65533;&#65533;&#65533;&#65533;&#65533;XA&#65533;@&#65533;iG$~PF&#1605;F&#65533;P&#65533;A&#65533;&#65533;&#65533;&#65533;l&#65533;w1Z&#65533;y&#65533;&#65533;
 &#65533;&#65533;3&#65533;.&#65533;{&#1252;&#65533;&#65533;&#65533;<=d/&#65533;rH)&#65533;%&#65533;&#65533;&#65533;J@C&#547;G&#65533;&#65533;&#65533;T&#65533;r&#65533;.a&#65533;[b&#65533;&#65533;&#65533;&#65533;&#65533;/y&#65533;e&#65533;!g&#65533;M&#65533;F&#65533;&#65533;1&#65533;1
&#264;YZ&#65533;v&#65533;&#65533;&#65533;&#65533;&&#65533;&#65533;M
&#65533;<6\&#65533;q&#65533;&#65533;q&#65533;&#65533;&#65533;x&#65533;&#65533;@&#65533;&#65533;~&#65533;&#65533;	&#65533;
&#65533;&#65533;&#65533;i&#65533;&#65533;&#1537;o&#65533;]
&#65533;&&#65533;7;&#65533;V"&#65533;~&#65533;&#65533;	 &#65533;Jp&#65533;&#65533;&#65533;&#65533;;(&#65533;7&#65533;]y!&#65533;&#65533;&#65533;&#1872;m(!9m&#65533;&#65533;@@&#1412;&#65533;v0&#65533;`1z&#65533;&#65533;&#65533;!&#65533;&#65533;&#65533;U&#65533;H&#65533;&#65533;9/\&#65533;J&#65533;&#65533;&#65533;&#65533;
Y&#65533;v#EF4&#65533;&#65533;_	Hz"b0&#65533;X8 &#65533;&#65533;cK&#65533;Hy&#1282;&#65533;PXl*bH*BZJO&#65533;H=&#65533;6&#65533;|F7>&#65533;&#65533;DL&#65533;(F1
,&#65533;&#677;KcjK&#65533;&#65533;%&#65533;6`o&#65533;&#65533;_f&#65533;.Lg}&#646;&#65533;Iea&#65533;;#&#65533;$&#65533;^c&#65533;&#65533;	&#65533;FR&#65533;k&#65533;R5g&#65533;&#65533;&#65533;um&#65533;&#65533;U&#1242;x&#291;&#65533;h&#65533;$b&#65533; J&#65533;&#1749;&#65533;&#65533;u&#448;&#65533;&#1024;J&#65533;&#65533;}&#65533;&#65533;&#65533;&#65533;]&#65533; &#65533;% ~&#65533;`&#65533;&#65533;$&#65533;&#65533;,&#65533;&#65533;u&#65533;&#65533;|&#65533;&#65533;&#65533;7&#65533;t&#65533;s&#65533;&#65533;MHD&#575;-&#65533;&#65533;sa&#65533;&#65533;XA&#65533;&#65533;&#65533;&#65533;/v&#65533;&#65533;&#65533;&#65533;&#65533;&#65533;&#65533;O&#65533;&#65533;&#65533;&#65533;&#65533;&#65533;&#1023;&#65533;&#65533;&#65533;.K!!&#65533;P&#65533;7Z0&#65533;x&#65533;&#65533;&#65533;
&#65533;&#65533;&#1536;&#65533;&#65533;{&#65533;S&#65533;&#65533;- &#65533;pZ
&#65533;!&#65533;&#65533;p
&#65533;&#65533; O/&#65533;`&#65533;9&#65533;CpF&#65533; &#65533;!p,@&#65533;{5&#65533;&#65533;FP8FP&#65533;&#65533;s055&#65533;"&#65533;@&#65533;&#65533;0p&#65533;&#65533;3&#1027;&#65533;@0&#65533;x&#65533;@&#65533;3&#65533;&#65533;{ ?(&#65533;&#65533;'p&#65533;`&#65533;u&#65533;z(p&#65533;&#65533;`&#65533; zX&#65533;&#65533;x&#65533;&#65533;&#65533;6&#65533;&#65533;\&#65533;6&#65533;&#65533;&#65533;p7&#65533;&#65533;x&#65533;&#65533;&#65533;&#65533;&#65533;&#65533;&#65533;X&#65533;&#65533;&#65533;3&#65533;{&#65533;&#65533;&#65533;`&#65533;&#65533; &#65533;&#65533;&#519;|h&#65533;&#65533;W@P&#65533;&#65533;\x&#65533;&#65533;x&#65533;&#65533;ch&#65533;r&#65533;&#65533;p&#65533;X&#65533;&#65533;h&#65533;&#65533;&#65533;&#65533;&#65533;&#65533;&#65533;]x&#65533;p&#65533;&#65533;&#65533;&#65533;&#65533;6P&#65533;&#65533;&#65533;&#65533;p6&#65533;Y&#65533;&#65533;&#65533;Wp&#65533;&#65533;&#65533;L&#65533;sx&#65533;&#65533;&#65533;&#65533;s &#65533;&#65533;&#65533;z&#65533;&#65533;XM&#65533;`e^&#65533;&#65533;&#65533;L&#65533;&#65533;!&#65533;&#65533;&#65533;&#65533;&#65533;&#65533;&#65533;&#65533;&#65533;&#65533;&#65533;/&#65533;*0	&#65533;&#65533;&#65533;&#65533;&#65533;&#65533;&#65533;&#65533;{&#65533;&#65533;&#65533;`&#65533;&#65533;0&#65533;0|a!p&#65533;&#65533;CF&#65533;P&#65533;F&#65533;L&#65533;CH&#65533;4x&#65533;E&#65533;&#65533;A@`RP{&#65533;P&#65533;p&#65533;&#65533;&#65533;&#65533;&#65533;	&#65533;bX&#65533;x&#65533;5`&#65533; &#65533;)&#65533;&#65533;&#65533;&#65533;7&#65533;&#65533;&#65533;&#519;'&#1029;&#65533;H&#65533;&#65533;&#65533;&#65533;X&#65533;&#65533;&#65533;&#65533;&#65533;&#1544;&#65533;&#65533;&#65533;&#65533;&#65533;i&#65533;	&#65533;&#65533;h&#65533;&#65533;&#65533;&#65533;H&#65533;30&#65533;N&#65533;&#65533;&#65533;&#65533;(&#65533;z&#33237;&#65533;&#65533;8&#65533;&#1096;&#65533;&#472;&#65533;&#65533;x&#65533;;&#65533;0&#65533;&#65533;x&#65533;&#65533;h&#65533;f(&#65533;P&#65533;&#65533;&#65533;&#65533;@'&#65533;&#65533;&#65533;&#65533;&#65533;&#1368;&#65533;&#65533;&#1816;&#1432;&#65533;&#65533;&#65533;&#65533;yX&#65533;&#65533;&#65533;&#65533;&#65533;&#65533;&#65533;&#65533;&#65533;&#65533;P&#65533;6&#65533;&#65533;}&#65533;&#65533;Q&#65533;&#65533;W&#65533;&#65533;	&#65533;sH&#65533;A&#65533;&#65533;&#65533;&#65533;&#65533;&#65533;&#65533;+@
&#16477;Q\&#65533;!&#65533;&#2041;&#65533;P@X&#65533;
A&#65533;&#65533;0&#65533;sxp! &#65533;>80&#65533;Cp&#65533;\ &#65533;&#65533;:&#65533;&#65533;E&#65533;5&#65533;&#65533;FH&#65533;&#65533;G&#65533;fY&#532;M&#65533;&#65533;c&#1539;&#65533;U	&#65533;&#65533;&#65533;&#65533;Y9&#65533;\)&#65533;~&#65533;&#65533;gY&#65533;&#65533;&#65533;`&#65533;h&#65533;&#65533;&#65533;&#534;z&#65533;&#65533;q&#65533;&#65533;_9&#65533;&#65533;&#65533;&#65533;&#65533;&#65533;L&#65533;&#65533;&#535;&#65533;&#65533;&#65533;&#65533;&#65533;&#65533;g&#65533;&#65533;&#1035;@@&#65533;&#65533;&#65533;`&#65533;&#65533;&#65533;&#65533;&#65533;&#65533;H&#65533;&#65533;&#65533;&#65533;&#65533;h&#65533;&#65533;&#65533;&#65533;&#65533;&#65533;8&#65533;&#65533;X&#65533;&#65533;&#65533;&#65533;&#65533;X&#65533;&#1352;&#65533;&#1626;Yp&#65533;P&#65533;'`&#65533;&#65533;&#65533;&#65533;8&#65533;&#65533;&#65533;i&#65533;&#65533;&#65533;xMH1 
&#65533; &#65533;Y&#65533;&#65533;&#65533;L&#65533;&#65533;&#65533;E&#65533;\&#65533;x~&#1385; &#65533;&#65533;&#1128;&#1040;&#65533;6P&#65533;^`q&#65533;`&#65533;Lp&#65533;&#65533;&#65533;&#65533;&#65533;a&#1565;FX&#65533;7i&#65533;D&#65533;&#65533;z:@&#65533; `&#65533;WP&#65533;&#65533;&#65533;h&#65533;&#65533;9&#65533;b&#65533;g(&#65533;&#65533;pCZ&#65533;Z&#65533;&#65533;&#65533;y&#65533;Z&#65533;&#65533;X&#65533;&#65533;&#65533;&#65533;&#1546;s&#65533;&#65533;)&#65533;&#65533;X&#65533;&#65533;&#65533;&#65533;&#65533;&#65533;&#65533;&#65533;Z&#65533;&#65533;&#65533;	`&#666;Y&#65533;N&#65533;&#65533;h&#65533;&#65533;&#65533;[&#65533;&#65533;&#65533;h&#65533;&#65533;&#65533;&#65533;CJ&#65533;L&#664;&#65533;H&#65533;E&#65533;&#65533;\J&#65533;&#65533;&#65533;y&#65533;UZ&#65533;gX&#65533;&#65533;i&#65533;&#65533;&#65533;&#65533;&#65533;&#65533;&#65533;&#65533;&#65533;]&#65533;&#65533;&#65533;&#65533;_j&#65533;&#65533;&#65533;x&#65533;X&#65533;&#65533;&#65533;p&#65533;&#65533;&#65533;Y&#65533;&#65533;7iDTp"&#65533;&#65533;&#625;&#65533;&#65533;&#65533;&#65533;{&#65533;&#65533;&#65533;y&#65533;&#65533;&#65533;&#65533;L@&#65533;&#65533;Z
&#65533;Z0+&#65533;&#65533;x*>&#65533;C&#65533;&#65533;&#65533;H&#65533;&#65533;J&#65533;&#65533;L&#1780;&#65533;&#65533;K&#65533;P;&#65533;T[&#65533;V{&#65533;&#65533;-X&#65533;&#65533;\&#1781;^&#65533;&#65533;R&#65533;&#65533;Z&#65533;&#65533;S&#65533;&#65533;&#65533;&#65533;0a&#1780;&#65533;	&#65533;A&#65533;&#65533;qrg&#65533;E&#65533;&#65533;0a;&#65533;q&#65533;&#65533;&#65533;0	&#65533;&#65533;&#1783;rW&#65533;o[&#65533;&#65533;E&#65533;&#65533;&#1784;&#65533;&#65533;&#65533;d{N&#65533;&#65533;&#65533;[&#65533;P&#65533;&#65533;&#65533;&#65533;&#65533;rs&#65533;m&#48393;;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B4A0B48-4BC0-454C-83E9-66599FF23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74384A2D-4F0F-4F91-A784-B9968A6B0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2F9CB7D-58EE-4971-91C0-8AC611F3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79E13DE-6189-4BFC-84A2-2A6640D8F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70110DD-1714-4901-A441-60D73AD50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1482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CD6FA4E-2B7B-4D4F-91EE-13A158CC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7E9ACAB-329B-43DA-AAE5-412D535F7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F3F33EA-C92E-4FC4-9F74-CD25CF67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3802534-F085-4331-97C7-2DEBDEE68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C811D0C-7AE7-4AAD-9790-1A9E95FF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0106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EAAC1B5-D7B7-4C93-BCE4-B5E478032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105852B-8A9D-4DCA-94C6-C808D3AAB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6A65C00-A0A5-483A-A2AD-B0F74B7A6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2A46533-F759-4281-BD0C-8A57F7018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06F11F3-43C8-4EA2-8A00-D6B0F8707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2083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9B9343-C047-4B99-8EC9-E51B378FE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73A4F02-90F5-4A6E-824F-6710B318B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FF4157D-C288-400B-9690-75676A6A98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DB84FB2-4E51-425A-9612-E95E9C921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1F21048-E0BB-493D-810E-F12077308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AB198F8-AEE6-490A-98B9-7307A696C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003739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72793B1-E50C-48A8-A64B-265D1075F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67A4C8C-5BB7-4616-A76C-4382C8C9F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55975EF-198B-422E-8B32-6B7603B82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26FA1283-46AC-48EB-82CA-FE84DD89C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576D5E6-617F-46DF-A6E4-1E71D0A8BA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1F0A6C3C-EF0E-4EE1-8FF6-D3EE47C75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F47DD1E-1E33-4146-B8C3-9474AA40C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102B339-98FD-4466-B6DA-D2850DD7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7306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9CA9B11-ADCC-4DB4-836E-559032D6A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2C3B772-7612-425B-8BEB-4EFBFB801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58B5E43-DD92-447B-A7FA-163BBF0D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D8A5BC9-3EBA-4C0C-B877-DD489A84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5006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DB6A3B8-6167-44F7-BBA3-D75713C10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CCE30D9-F2AD-42BC-A39D-6C0C5A5F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086C35C-CC4D-4C67-BE0F-0A585A809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41882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F851377-E01D-4218-BE3F-5079028F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9E8510D-0880-417B-B18A-B066C2951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032ADC3-3AFD-4C0E-832B-ADEE36760A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CB829BA-61BB-4DF4-9421-9170EE6AA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EFAD647-D95C-4CD1-AD2F-55BE1D54E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CB3EC42-D5EC-4636-8E15-60911209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639739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5556700-34F6-4ABE-8FE7-0068E623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CDFC601E-EE57-4260-83B7-0A498EC95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BE10691-63DB-4110-9838-5326B20B3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7D9FDEC-2A8B-4390-9B5D-5897392AE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A164079-6F86-4CC2-ADB3-763AA274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0230A82-9CBC-4D5C-9B31-BC9C95F98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584827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1613EC-9FF9-4BBB-A62D-6985C9CC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083FE18-2B77-4F21-AF67-7D4BBCE1D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E10143B-A6B4-487A-99BB-6FB5B7501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AE28ADD-8621-4F8A-B4C5-6BF57F62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A2F08D2-93A7-47F8-AADD-543A2FBA9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3190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BCB35B6-7FA5-4587-9097-5F064A8C90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E88032F-75A3-4B67-93E6-367FFE5B9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7A9C7F7-CFE1-47EF-9CA7-8EC402F9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B2D9A13-58EA-435E-9DE4-F3E1B7CD2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4D85FCD-2A50-4271-B695-F132CA204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738592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79CA48B-B4E0-4C91-BCB7-C46C88D1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0AD6410-3D54-4D94-AFF8-4DC1BD8FB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D4FA89B-FFB7-40D2-A6B5-8944E6C73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7B291-5064-46E2-A09C-27A69CD2512E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1952AC5-8EA9-49D5-9546-54EA51CDE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07EB9D6-41B4-45E5-B44E-7D50CCBF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A7358-FD58-44AE-8B9D-8A27C119EC0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4845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slide" Target="slide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gif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Layout" Target="../slideLayouts/slideLayout7.xml"/><Relationship Id="rId7" Type="http://schemas.openxmlformats.org/officeDocument/2006/relationships/slide" Target="slide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5.xml"/><Relationship Id="rId5" Type="http://schemas.openxmlformats.org/officeDocument/2006/relationships/image" Target="../media/image2.png"/><Relationship Id="rId4" Type="http://schemas.openxmlformats.org/officeDocument/2006/relationships/image" Target="../media/image11.txt"/><Relationship Id="rId9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Layout" Target="../slideLayouts/slideLayout7.xml"/><Relationship Id="rId7" Type="http://schemas.openxmlformats.org/officeDocument/2006/relationships/slide" Target="slide5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2.gif"/><Relationship Id="rId9" Type="http://schemas.openxmlformats.org/officeDocument/2006/relationships/slide" Target="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6778A71A-576B-4200-8548-E99589DB0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مستطيل 7">
            <a:hlinkClick r:id="rId5" action="ppaction://hlinksldjump"/>
            <a:extLst>
              <a:ext uri="{FF2B5EF4-FFF2-40B4-BE49-F238E27FC236}">
                <a16:creationId xmlns:a16="http://schemas.microsoft.com/office/drawing/2014/main" id="{F4F0DDF1-98B7-4897-8625-3B807431E3CE}"/>
              </a:ext>
            </a:extLst>
          </p:cNvPr>
          <p:cNvSpPr/>
          <p:nvPr/>
        </p:nvSpPr>
        <p:spPr>
          <a:xfrm>
            <a:off x="9862457" y="195943"/>
            <a:ext cx="2142309" cy="108421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800" b="1" dirty="0"/>
              <a:t>هيا بنا نبدأ اللعبة</a:t>
            </a:r>
          </a:p>
        </p:txBody>
      </p:sp>
      <p:pic>
        <p:nvPicPr>
          <p:cNvPr id="9" name="Madagascar (2005) Music Video">
            <a:hlinkClick r:id="" action="ppaction://media"/>
            <a:extLst>
              <a:ext uri="{FF2B5EF4-FFF2-40B4-BE49-F238E27FC236}">
                <a16:creationId xmlns:a16="http://schemas.microsoft.com/office/drawing/2014/main" id="{58413D42-C07E-4F9D-BAFF-2A628D37128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10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78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802BD4A-A26D-4D6F-95CF-193CEE582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3B6D3E6A-4053-4193-9500-200BEF5D06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786" r="989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4343" y="0"/>
            <a:ext cx="6923313" cy="122872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76801A4-782A-40B3-BC93-A627756B3C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88923" y="3429000"/>
            <a:ext cx="4664529" cy="3731623"/>
          </a:xfrm>
          <a:prstGeom prst="rect">
            <a:avLst/>
          </a:prstGeom>
        </p:spPr>
      </p:pic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4942FD97-A2D5-4933-AAAE-B6FCDA0C25F9}"/>
              </a:ext>
            </a:extLst>
          </p:cNvPr>
          <p:cNvSpPr/>
          <p:nvPr/>
        </p:nvSpPr>
        <p:spPr>
          <a:xfrm>
            <a:off x="3611335" y="1647894"/>
            <a:ext cx="4969327" cy="211455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4800"/>
              <a:t>السؤال</a:t>
            </a:r>
            <a:endParaRPr lang="ar-KW" sz="1050" dirty="0"/>
          </a:p>
        </p:txBody>
      </p:sp>
      <p:sp>
        <p:nvSpPr>
          <p:cNvPr id="8" name="شكل بيضاوي 7">
            <a:hlinkClick r:id="rId8" action="ppaction://hlinksldjump"/>
            <a:extLst>
              <a:ext uri="{FF2B5EF4-FFF2-40B4-BE49-F238E27FC236}">
                <a16:creationId xmlns:a16="http://schemas.microsoft.com/office/drawing/2014/main" id="{5F783F31-5E11-441D-AD70-111D07AF4672}"/>
              </a:ext>
            </a:extLst>
          </p:cNvPr>
          <p:cNvSpPr/>
          <p:nvPr/>
        </p:nvSpPr>
        <p:spPr>
          <a:xfrm>
            <a:off x="7960177" y="4057650"/>
            <a:ext cx="2307773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200" b="1" dirty="0"/>
              <a:t>الإجابة صحيحة</a:t>
            </a:r>
          </a:p>
        </p:txBody>
      </p:sp>
      <p:sp>
        <p:nvSpPr>
          <p:cNvPr id="9" name="شكل بيضاوي 8">
            <a:hlinkClick r:id="rId9" action="ppaction://hlinksldjump"/>
            <a:extLst>
              <a:ext uri="{FF2B5EF4-FFF2-40B4-BE49-F238E27FC236}">
                <a16:creationId xmlns:a16="http://schemas.microsoft.com/office/drawing/2014/main" id="{2A2F0B0D-17D8-4210-B47D-0D6183125AB7}"/>
              </a:ext>
            </a:extLst>
          </p:cNvPr>
          <p:cNvSpPr/>
          <p:nvPr/>
        </p:nvSpPr>
        <p:spPr>
          <a:xfrm>
            <a:off x="7960177" y="5486469"/>
            <a:ext cx="2305050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600" b="1" dirty="0"/>
              <a:t>الإجابة خاطئة</a:t>
            </a:r>
          </a:p>
        </p:txBody>
      </p:sp>
      <p:pic>
        <p:nvPicPr>
          <p:cNvPr id="10" name="Madagascar 3 (2012) - Circus Fireworks Scene (9 10)   Movieclips">
            <a:hlinkClick r:id="" action="ppaction://media"/>
            <a:extLst>
              <a:ext uri="{FF2B5EF4-FFF2-40B4-BE49-F238E27FC236}">
                <a16:creationId xmlns:a16="http://schemas.microsoft.com/office/drawing/2014/main" id="{98A56912-12B6-4AD6-9685-21B5058AB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82" end="200384.18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62546" y="6143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7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13 0.01366 L -0.07213 0.01482 C -0.05781 0.01134 -0.04362 0.01042 -0.02943 0.00648 C 0.00781 -0.0044 -0.01185 -0.00995 0.02305 -0.01389 L 0.13763 -0.02037 C 0.1487 -0.0338 0.13919 -0.0243 0.15781 -0.0338 C 0.1612 -0.03611 0.16445 -0.04005 0.16797 -0.04074 C 0.19362 -0.04468 0.21953 -0.0456 0.24531 -0.04792 C 0.2599 -0.06528 0.25143 -0.05671 0.28021 -0.06134 L 0.34297 -0.06759 C 0.36042 -0.07963 0.34974 -0.07477 0.37565 -0.07477 L 0.37565 -0.08102 " pathEditMode="relative" rAng="0" ptsTypes="AAAAAAAAAAAA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96" y="-46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6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F3221412-E28F-4504-93FB-DB9582E5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98DF0588-2B57-4B69-9A7D-67A86CB33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86" r="989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3714" y="123688"/>
            <a:ext cx="6923313" cy="1228725"/>
          </a:xfrm>
          <a:prstGeom prst="rect">
            <a:avLst/>
          </a:prstGeom>
        </p:spPr>
      </p:pic>
      <p:sp>
        <p:nvSpPr>
          <p:cNvPr id="4" name="شكل بيضاوي 3">
            <a:hlinkClick r:id="rId5" action="ppaction://hlinksldjump"/>
            <a:extLst>
              <a:ext uri="{FF2B5EF4-FFF2-40B4-BE49-F238E27FC236}">
                <a16:creationId xmlns:a16="http://schemas.microsoft.com/office/drawing/2014/main" id="{9F7EB2F3-8762-4387-9244-D5C66F75CF27}"/>
              </a:ext>
            </a:extLst>
          </p:cNvPr>
          <p:cNvSpPr/>
          <p:nvPr/>
        </p:nvSpPr>
        <p:spPr>
          <a:xfrm>
            <a:off x="7960177" y="4057650"/>
            <a:ext cx="2307773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200" b="1" dirty="0"/>
              <a:t>الإجابة صحيحة</a:t>
            </a:r>
          </a:p>
        </p:txBody>
      </p:sp>
      <p:sp>
        <p:nvSpPr>
          <p:cNvPr id="5" name="شكل بيضاوي 4">
            <a:hlinkClick r:id="rId6" action="ppaction://hlinksldjump"/>
            <a:extLst>
              <a:ext uri="{FF2B5EF4-FFF2-40B4-BE49-F238E27FC236}">
                <a16:creationId xmlns:a16="http://schemas.microsoft.com/office/drawing/2014/main" id="{F8111549-2A77-4C30-BE4F-F86455EAE1CB}"/>
              </a:ext>
            </a:extLst>
          </p:cNvPr>
          <p:cNvSpPr/>
          <p:nvPr/>
        </p:nvSpPr>
        <p:spPr>
          <a:xfrm>
            <a:off x="7960177" y="5486469"/>
            <a:ext cx="2305050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600" b="1" dirty="0"/>
              <a:t>الإجابة خاطئة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D446245D-93DB-485F-A7A1-1489219353C3}"/>
              </a:ext>
            </a:extLst>
          </p:cNvPr>
          <p:cNvSpPr/>
          <p:nvPr/>
        </p:nvSpPr>
        <p:spPr>
          <a:xfrm>
            <a:off x="3611336" y="1743075"/>
            <a:ext cx="4969327" cy="211455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8000" dirty="0"/>
              <a:t>السؤال</a:t>
            </a:r>
            <a:endParaRPr lang="ar-KW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E2B8569-FC06-4120-9614-B343D20C18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10200" y="28194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8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89 -0.11389 L -0.04389 -0.11366 C -0.0392 -0.1125 -0.03451 -0.11112 -0.02995 -0.1088 C -0.02826 -0.10741 -0.02683 -0.1044 -0.02527 -0.10301 L -0.0069 -0.08588 C -0.00495 -0.0838 -0.00274 -0.08241 -0.00079 -0.0801 C 0.00182 -0.07662 0.00729 -0.06899 0.0099 -0.06852 C 0.02019 -0.06505 0.03047 -0.06505 0.0405 -0.06274 C 0.04623 -0.06135 0.0517 -0.05857 0.05743 -0.05695 L 0.07735 -0.05116 L 0.16602 -0.05695 C 0.18373 -0.05695 0.20157 -0.05417 0.21954 -0.05116 C 0.22253 -0.05024 0.22553 -0.04607 0.22865 -0.04561 C 0.23829 -0.04213 0.24805 -0.04167 0.25782 -0.03982 C 0.26485 -0.03774 0.27214 -0.03588 0.2793 -0.03403 C 0.28178 -0.03195 0.28425 -0.02963 0.28698 -0.02825 C 0.33334 0.00115 0.38008 -0.0257 0.42787 -0.02825 C 0.46368 -0.04306 0.41133 -0.02246 0.47982 -0.03982 C 0.48256 -0.04028 0.48777 -0.04561 0.48777 -0.04491 L 0.48777 -0.04561 " pathEditMode="relative" rAng="0" ptsTypes="AAAAAAAAAAAAAAAAAAAA">
                                      <p:cBhvr>
                                        <p:cTn id="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89" y="49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D91E9DC-6B28-4CE0-910D-F9E02D399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DF14599-B281-4A3C-A84D-D67527E8E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86" r="989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4343" y="0"/>
            <a:ext cx="6923313" cy="1228725"/>
          </a:xfrm>
          <a:prstGeom prst="rect">
            <a:avLst/>
          </a:prstGeom>
        </p:spPr>
      </p:pic>
      <p:sp>
        <p:nvSpPr>
          <p:cNvPr id="4" name="شكل بيضاوي 3">
            <a:hlinkClick r:id="rId5" action="ppaction://hlinksldjump"/>
            <a:extLst>
              <a:ext uri="{FF2B5EF4-FFF2-40B4-BE49-F238E27FC236}">
                <a16:creationId xmlns:a16="http://schemas.microsoft.com/office/drawing/2014/main" id="{471CA9AA-9994-4BE2-81FF-D0332FBAB23E}"/>
              </a:ext>
            </a:extLst>
          </p:cNvPr>
          <p:cNvSpPr/>
          <p:nvPr/>
        </p:nvSpPr>
        <p:spPr>
          <a:xfrm>
            <a:off x="7960177" y="4057650"/>
            <a:ext cx="2307773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200" b="1" dirty="0"/>
              <a:t>الإجابة صحيحة</a:t>
            </a:r>
          </a:p>
        </p:txBody>
      </p:sp>
      <p:sp>
        <p:nvSpPr>
          <p:cNvPr id="5" name="شكل بيضاوي 4">
            <a:hlinkClick r:id="rId6" action="ppaction://hlinksldjump"/>
            <a:extLst>
              <a:ext uri="{FF2B5EF4-FFF2-40B4-BE49-F238E27FC236}">
                <a16:creationId xmlns:a16="http://schemas.microsoft.com/office/drawing/2014/main" id="{A880A55D-DB99-4D2C-A453-83A62228B8CF}"/>
              </a:ext>
            </a:extLst>
          </p:cNvPr>
          <p:cNvSpPr/>
          <p:nvPr/>
        </p:nvSpPr>
        <p:spPr>
          <a:xfrm>
            <a:off x="7960177" y="5486469"/>
            <a:ext cx="2305050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600" b="1" dirty="0"/>
              <a:t>الإجابة خاطئة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DB619374-601E-410F-8F39-90B9F480AB45}"/>
              </a:ext>
            </a:extLst>
          </p:cNvPr>
          <p:cNvSpPr/>
          <p:nvPr/>
        </p:nvSpPr>
        <p:spPr>
          <a:xfrm>
            <a:off x="3611336" y="1704975"/>
            <a:ext cx="4969327" cy="211455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8000" dirty="0"/>
              <a:t>السؤال</a:t>
            </a:r>
            <a:endParaRPr lang="ar-KW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E01B6345-C47D-446F-A1AA-13D519FA8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5442" y="2762250"/>
            <a:ext cx="2305686" cy="356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9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11022E-16 L -6.25E-7 0.00046 L 0.04505 0.00556 C 0.06537 0.00856 0.05964 0.00185 0.06953 0.0162 C 0.07253 0.01458 0.07565 0.01273 0.07852 0.01088 C 0.09388 1.11022E-16 0.07474 0.01042 0.09414 1.11022E-16 L 0.11458 -0.01065 C 0.14779 -0.0081 0.16445 -0.01296 0.1918 1.11022E-16 C 0.19948 0.0037 0.22188 0.01574 0.23034 0.02176 C 0.23281 0.02361 0.23542 0.02662 0.23789 0.02708 C 0.27188 0.03032 0.30586 0.03079 0.33971 0.03241 C 0.37591 0.04745 0.34818 0.03796 0.42344 0.03796 L 0.42344 0.03843 " pathEditMode="relative" rAng="0" ptsTypes="AAAAAAAAAAAAA">
                                      <p:cBhvr>
                                        <p:cTn id="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72" y="15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F926C236-F709-4FB9-8DCE-6FB288DE6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C1B0A6E2-547F-4689-B75D-907B974EB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86" r="989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4343" y="0"/>
            <a:ext cx="6923313" cy="1228725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D9B88CFD-8805-472D-8178-34FCC7AA4975}"/>
              </a:ext>
            </a:extLst>
          </p:cNvPr>
          <p:cNvSpPr/>
          <p:nvPr/>
        </p:nvSpPr>
        <p:spPr>
          <a:xfrm>
            <a:off x="3611336" y="1638300"/>
            <a:ext cx="4969327" cy="211455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8000" dirty="0"/>
              <a:t>السؤال</a:t>
            </a:r>
            <a:endParaRPr lang="ar-KW" dirty="0"/>
          </a:p>
        </p:txBody>
      </p:sp>
      <p:sp>
        <p:nvSpPr>
          <p:cNvPr id="5" name="شكل بيضاوي 4">
            <a:hlinkClick r:id="rId5" action="ppaction://hlinksldjump"/>
            <a:extLst>
              <a:ext uri="{FF2B5EF4-FFF2-40B4-BE49-F238E27FC236}">
                <a16:creationId xmlns:a16="http://schemas.microsoft.com/office/drawing/2014/main" id="{0A8FD81A-08E1-4DC4-A6BB-67E87000E0C5}"/>
              </a:ext>
            </a:extLst>
          </p:cNvPr>
          <p:cNvSpPr/>
          <p:nvPr/>
        </p:nvSpPr>
        <p:spPr>
          <a:xfrm>
            <a:off x="7960177" y="4057650"/>
            <a:ext cx="2307773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200" b="1" dirty="0"/>
              <a:t>الإجابة صحيحة</a:t>
            </a:r>
          </a:p>
        </p:txBody>
      </p:sp>
      <p:sp>
        <p:nvSpPr>
          <p:cNvPr id="6" name="شكل بيضاوي 5">
            <a:hlinkClick r:id="rId6" action="ppaction://hlinksldjump"/>
            <a:extLst>
              <a:ext uri="{FF2B5EF4-FFF2-40B4-BE49-F238E27FC236}">
                <a16:creationId xmlns:a16="http://schemas.microsoft.com/office/drawing/2014/main" id="{5547F8D5-5EA7-4157-81A3-6DB52DF27A1D}"/>
              </a:ext>
            </a:extLst>
          </p:cNvPr>
          <p:cNvSpPr/>
          <p:nvPr/>
        </p:nvSpPr>
        <p:spPr>
          <a:xfrm>
            <a:off x="7960177" y="5600700"/>
            <a:ext cx="2305050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600" b="1" dirty="0"/>
              <a:t>الإجابة خاطئة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FEB6BF3F-9F0C-498E-9E87-AA5D7993F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3752" y="1974398"/>
            <a:ext cx="4635952" cy="46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6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54 -0.03149 L 0.11354 -0.0301 C 0.12356 -0.02547 0.13359 -0.02385 0.14349 -0.0132 C 0.14895 -0.00857 0.14987 0.00671 0.15468 0.02361 C 0.1569 0.02986 0.15911 0.03588 0.16132 0.04213 C 0.16458 0.04814 0.16796 0.05277 0.17122 0.06041 C 0.17356 0.06504 0.17565 0.07268 0.17786 0.07893 C 0.18086 0.08495 0.18385 0.08958 0.18671 0.09722 L 0.19453 0.11574 C 0.22057 0.08495 0.23671 0.06041 0.26328 0.06041 C 0.28541 0.06041 0.30768 0.07268 0.32955 0.07893 L 0.40729 0.06041 C 0.46627 0.03588 0.38268 0.04213 0.43372 0.04213 L 0.43372 0.04351 " pathEditMode="relative" rAng="0" ptsTypes="AAAAAAAAAAAAAA">
                                      <p:cBhvr>
                                        <p:cTn id="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16" y="736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30FCCF1-5AA2-4921-8958-3375BCB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8535E42-D88A-4918-B742-87F0FD005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86" r="989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4343" y="0"/>
            <a:ext cx="6923313" cy="1228725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77F6C7B4-88C3-46E8-B373-BF5B36A97524}"/>
              </a:ext>
            </a:extLst>
          </p:cNvPr>
          <p:cNvSpPr/>
          <p:nvPr/>
        </p:nvSpPr>
        <p:spPr>
          <a:xfrm>
            <a:off x="3611336" y="1638300"/>
            <a:ext cx="4969327" cy="211455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8000" dirty="0"/>
              <a:t>السؤال</a:t>
            </a:r>
            <a:endParaRPr lang="ar-KW" dirty="0"/>
          </a:p>
        </p:txBody>
      </p:sp>
      <p:sp>
        <p:nvSpPr>
          <p:cNvPr id="5" name="شكل بيضاوي 4">
            <a:hlinkClick r:id="rId5" action="ppaction://hlinksldjump"/>
            <a:extLst>
              <a:ext uri="{FF2B5EF4-FFF2-40B4-BE49-F238E27FC236}">
                <a16:creationId xmlns:a16="http://schemas.microsoft.com/office/drawing/2014/main" id="{4B6C3927-4F1C-4412-B90F-164F486DFB14}"/>
              </a:ext>
            </a:extLst>
          </p:cNvPr>
          <p:cNvSpPr/>
          <p:nvPr/>
        </p:nvSpPr>
        <p:spPr>
          <a:xfrm>
            <a:off x="7960177" y="4057650"/>
            <a:ext cx="2307773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200" b="1" dirty="0"/>
              <a:t>الإجابة صحيحة</a:t>
            </a:r>
          </a:p>
        </p:txBody>
      </p:sp>
      <p:sp>
        <p:nvSpPr>
          <p:cNvPr id="6" name="شكل بيضاوي 5">
            <a:hlinkClick r:id="rId6" action="ppaction://hlinksldjump"/>
            <a:extLst>
              <a:ext uri="{FF2B5EF4-FFF2-40B4-BE49-F238E27FC236}">
                <a16:creationId xmlns:a16="http://schemas.microsoft.com/office/drawing/2014/main" id="{82FA9F35-B23D-49CE-9B54-4BB8749EF57F}"/>
              </a:ext>
            </a:extLst>
          </p:cNvPr>
          <p:cNvSpPr/>
          <p:nvPr/>
        </p:nvSpPr>
        <p:spPr>
          <a:xfrm>
            <a:off x="7960177" y="5600700"/>
            <a:ext cx="2305050" cy="10096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3600" b="1" dirty="0"/>
              <a:t>الإجابة خاطئة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495B06F0-2296-4642-8124-9ABC643CEB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0772" y="3219450"/>
            <a:ext cx="30480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6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69 0.00972 L 0.07369 0.00995 C 0.09153 0.01041 0.10937 0.01018 0.12695 0.0118 C 0.1332 0.01227 0.13945 0.01435 0.14557 0.0162 C 0.14817 0.01689 0.15078 0.01782 0.15351 0.01828 C 0.1651 0.01944 0.17708 0.01967 0.18932 0.02037 C 0.24192 0.02314 0.25325 0.02291 0.31276 0.02477 C 0.3164 0.02546 0.31992 0.02592 0.32343 0.02685 C 0.32487 0.02731 0.32591 0.02916 0.32734 0.02916 C 0.3332 0.02916 0.33893 0.02754 0.34479 0.02685 C 0.36731 0.02453 0.36289 0.02477 0.37409 0.02477 L 0.37409 0.025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13" y="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5DADFE7-CD85-40BE-AA24-774D175A4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87D50302-36AB-4479-A77E-F26BF6DEE0F3}"/>
              </a:ext>
            </a:extLst>
          </p:cNvPr>
          <p:cNvSpPr/>
          <p:nvPr/>
        </p:nvSpPr>
        <p:spPr>
          <a:xfrm>
            <a:off x="1181100" y="190500"/>
            <a:ext cx="4114800" cy="12763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4000" b="1" dirty="0" err="1"/>
              <a:t>شكرااا</a:t>
            </a:r>
            <a:r>
              <a:rPr lang="ar-KW" sz="4000" b="1" dirty="0"/>
              <a:t> على المشاركة</a:t>
            </a:r>
          </a:p>
        </p:txBody>
      </p:sp>
      <p:pic>
        <p:nvPicPr>
          <p:cNvPr id="5" name="will.i.am Official Madagascar 2 Music Video  I Like To Move It">
            <a:hlinkClick r:id="" action="ppaction://media"/>
            <a:extLst>
              <a:ext uri="{FF2B5EF4-FFF2-40B4-BE49-F238E27FC236}">
                <a16:creationId xmlns:a16="http://schemas.microsoft.com/office/drawing/2014/main" id="{BFB38046-2371-4474-84C8-A1DE5C6C58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5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B5EA4B83-9309-45E6-AD40-1C005EB8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2B79340B-9475-4AB3-9B67-1FF96A6B29D6}"/>
              </a:ext>
            </a:extLst>
          </p:cNvPr>
          <p:cNvSpPr/>
          <p:nvPr/>
        </p:nvSpPr>
        <p:spPr>
          <a:xfrm>
            <a:off x="3067050" y="5067300"/>
            <a:ext cx="5867399" cy="15049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4400" b="1" dirty="0"/>
              <a:t>احسنت إجابة صحيحة</a:t>
            </a:r>
          </a:p>
        </p:txBody>
      </p:sp>
      <p:pic>
        <p:nvPicPr>
          <p:cNvPr id="11" name="إجابة صحيحة">
            <a:hlinkClick r:id="" action="ppaction://media"/>
            <a:extLst>
              <a:ext uri="{FF2B5EF4-FFF2-40B4-BE49-F238E27FC236}">
                <a16:creationId xmlns:a16="http://schemas.microsoft.com/office/drawing/2014/main" id="{3C4A4413-74EE-452A-B74B-A174359E1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14" name="سهم: لليمين 13">
            <a:hlinkClick r:id="rId6" action="ppaction://hlinksldjump"/>
            <a:extLst>
              <a:ext uri="{FF2B5EF4-FFF2-40B4-BE49-F238E27FC236}">
                <a16:creationId xmlns:a16="http://schemas.microsoft.com/office/drawing/2014/main" id="{133C3A32-E79D-4A60-B38F-806B85BBF18A}"/>
              </a:ext>
            </a:extLst>
          </p:cNvPr>
          <p:cNvSpPr/>
          <p:nvPr/>
        </p:nvSpPr>
        <p:spPr>
          <a:xfrm>
            <a:off x="9582150" y="5505450"/>
            <a:ext cx="2133600" cy="11811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الذهاب للسؤال4</a:t>
            </a:r>
          </a:p>
        </p:txBody>
      </p:sp>
      <p:sp>
        <p:nvSpPr>
          <p:cNvPr id="15" name="سهم: لليمين 14">
            <a:hlinkClick r:id="rId6" action="ppaction://hlinksldjump"/>
            <a:extLst>
              <a:ext uri="{FF2B5EF4-FFF2-40B4-BE49-F238E27FC236}">
                <a16:creationId xmlns:a16="http://schemas.microsoft.com/office/drawing/2014/main" id="{346E904E-8230-40AB-9CFA-3C345D57F899}"/>
              </a:ext>
            </a:extLst>
          </p:cNvPr>
          <p:cNvSpPr/>
          <p:nvPr/>
        </p:nvSpPr>
        <p:spPr>
          <a:xfrm>
            <a:off x="9582150" y="4324350"/>
            <a:ext cx="2133600" cy="11811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الذهاب للسؤال3</a:t>
            </a:r>
          </a:p>
        </p:txBody>
      </p:sp>
      <p:sp>
        <p:nvSpPr>
          <p:cNvPr id="16" name="سهم: لليمين 15">
            <a:hlinkClick r:id="rId7" action="ppaction://hlinksldjump"/>
            <a:extLst>
              <a:ext uri="{FF2B5EF4-FFF2-40B4-BE49-F238E27FC236}">
                <a16:creationId xmlns:a16="http://schemas.microsoft.com/office/drawing/2014/main" id="{2976B8E1-8A26-4A45-A1BB-35CE26C3BC58}"/>
              </a:ext>
            </a:extLst>
          </p:cNvPr>
          <p:cNvSpPr/>
          <p:nvPr/>
        </p:nvSpPr>
        <p:spPr>
          <a:xfrm>
            <a:off x="9620250" y="3124200"/>
            <a:ext cx="2133600" cy="11811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الذهاب للسؤال 2</a:t>
            </a:r>
          </a:p>
        </p:txBody>
      </p:sp>
      <p:sp>
        <p:nvSpPr>
          <p:cNvPr id="17" name="سهم: لليمين 16">
            <a:hlinkClick r:id="rId8" action="ppaction://hlinksldjump"/>
            <a:extLst>
              <a:ext uri="{FF2B5EF4-FFF2-40B4-BE49-F238E27FC236}">
                <a16:creationId xmlns:a16="http://schemas.microsoft.com/office/drawing/2014/main" id="{AB2663BB-A5CC-4BE6-A7FD-D9DCA13D295F}"/>
              </a:ext>
            </a:extLst>
          </p:cNvPr>
          <p:cNvSpPr/>
          <p:nvPr/>
        </p:nvSpPr>
        <p:spPr>
          <a:xfrm>
            <a:off x="762000" y="4114800"/>
            <a:ext cx="2133600" cy="11811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الذهاب للسؤال 5</a:t>
            </a:r>
          </a:p>
        </p:txBody>
      </p:sp>
      <p:sp>
        <p:nvSpPr>
          <p:cNvPr id="18" name="سهم: لليمين 17">
            <a:hlinkClick r:id="rId9" action="ppaction://hlinksldjump"/>
            <a:extLst>
              <a:ext uri="{FF2B5EF4-FFF2-40B4-BE49-F238E27FC236}">
                <a16:creationId xmlns:a16="http://schemas.microsoft.com/office/drawing/2014/main" id="{CED999C2-D1CF-44A5-B125-1E25FFDC1635}"/>
              </a:ext>
            </a:extLst>
          </p:cNvPr>
          <p:cNvSpPr/>
          <p:nvPr/>
        </p:nvSpPr>
        <p:spPr>
          <a:xfrm>
            <a:off x="762000" y="5295900"/>
            <a:ext cx="2133600" cy="11811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الذهاب للنهاية</a:t>
            </a:r>
          </a:p>
        </p:txBody>
      </p:sp>
    </p:spTree>
    <p:extLst>
      <p:ext uri="{BB962C8B-B14F-4D97-AF65-F5344CB8AC3E}">
        <p14:creationId xmlns:p14="http://schemas.microsoft.com/office/powerpoint/2010/main" val="2571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1ED523E-CD78-4FD6-8BC5-EC09D6C0A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8597" cy="6857999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721B0AEC-B94D-4697-9FCA-3F4326A8156B}"/>
              </a:ext>
            </a:extLst>
          </p:cNvPr>
          <p:cNvSpPr/>
          <p:nvPr/>
        </p:nvSpPr>
        <p:spPr>
          <a:xfrm>
            <a:off x="3147498" y="4953000"/>
            <a:ext cx="4419600" cy="16383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4400" b="1" dirty="0"/>
              <a:t>للأسف إجابة خاطئة</a:t>
            </a:r>
          </a:p>
        </p:txBody>
      </p:sp>
      <p:pic>
        <p:nvPicPr>
          <p:cNvPr id="5" name="اجابة خاطئة">
            <a:hlinkClick r:id="" action="ppaction://media"/>
            <a:extLst>
              <a:ext uri="{FF2B5EF4-FFF2-40B4-BE49-F238E27FC236}">
                <a16:creationId xmlns:a16="http://schemas.microsoft.com/office/drawing/2014/main" id="{CC35845E-1CE8-452D-99C3-A3F394C8BF2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7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6" name="سهم: لليمين 5">
            <a:hlinkClick r:id="rId6" action="ppaction://hlinksldjump"/>
            <a:extLst>
              <a:ext uri="{FF2B5EF4-FFF2-40B4-BE49-F238E27FC236}">
                <a16:creationId xmlns:a16="http://schemas.microsoft.com/office/drawing/2014/main" id="{DF3168CC-0597-4F21-BF3E-FB2424629209}"/>
              </a:ext>
            </a:extLst>
          </p:cNvPr>
          <p:cNvSpPr/>
          <p:nvPr/>
        </p:nvSpPr>
        <p:spPr>
          <a:xfrm>
            <a:off x="9620250" y="3124200"/>
            <a:ext cx="2133600" cy="11811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400" b="1" dirty="0"/>
              <a:t>العودة للسؤال 2</a:t>
            </a:r>
          </a:p>
        </p:txBody>
      </p:sp>
      <p:sp>
        <p:nvSpPr>
          <p:cNvPr id="7" name="سهم: لليمين 6">
            <a:hlinkClick r:id="rId7" action="ppaction://hlinksldjump"/>
            <a:extLst>
              <a:ext uri="{FF2B5EF4-FFF2-40B4-BE49-F238E27FC236}">
                <a16:creationId xmlns:a16="http://schemas.microsoft.com/office/drawing/2014/main" id="{1354AE30-04AC-4465-9EEF-B7A5ED63B8F0}"/>
              </a:ext>
            </a:extLst>
          </p:cNvPr>
          <p:cNvSpPr/>
          <p:nvPr/>
        </p:nvSpPr>
        <p:spPr>
          <a:xfrm>
            <a:off x="9582150" y="4324350"/>
            <a:ext cx="2133600" cy="11811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400" b="1" dirty="0"/>
              <a:t>العودة للسؤال3</a:t>
            </a:r>
          </a:p>
        </p:txBody>
      </p:sp>
      <p:sp>
        <p:nvSpPr>
          <p:cNvPr id="8" name="سهم: لليمين 7">
            <a:hlinkClick r:id="rId7" action="ppaction://hlinksldjump"/>
            <a:extLst>
              <a:ext uri="{FF2B5EF4-FFF2-40B4-BE49-F238E27FC236}">
                <a16:creationId xmlns:a16="http://schemas.microsoft.com/office/drawing/2014/main" id="{338F10A9-9C09-452C-87E6-2367EDEE13EC}"/>
              </a:ext>
            </a:extLst>
          </p:cNvPr>
          <p:cNvSpPr/>
          <p:nvPr/>
        </p:nvSpPr>
        <p:spPr>
          <a:xfrm>
            <a:off x="9582150" y="5505450"/>
            <a:ext cx="2133600" cy="11811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400" b="1" dirty="0"/>
              <a:t>العودة للسؤال4</a:t>
            </a:r>
          </a:p>
        </p:txBody>
      </p:sp>
      <p:sp>
        <p:nvSpPr>
          <p:cNvPr id="9" name="سهم: لليمين 8">
            <a:hlinkClick r:id="rId8" action="ppaction://hlinksldjump"/>
            <a:extLst>
              <a:ext uri="{FF2B5EF4-FFF2-40B4-BE49-F238E27FC236}">
                <a16:creationId xmlns:a16="http://schemas.microsoft.com/office/drawing/2014/main" id="{4D672BF6-023C-48A5-90C7-1D90F66E8352}"/>
              </a:ext>
            </a:extLst>
          </p:cNvPr>
          <p:cNvSpPr/>
          <p:nvPr/>
        </p:nvSpPr>
        <p:spPr>
          <a:xfrm>
            <a:off x="762000" y="4362450"/>
            <a:ext cx="2133600" cy="11811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400" b="1" dirty="0"/>
              <a:t>العودة للسؤال 5</a:t>
            </a:r>
          </a:p>
        </p:txBody>
      </p:sp>
      <p:sp>
        <p:nvSpPr>
          <p:cNvPr id="10" name="سهم: لليمين 9">
            <a:hlinkClick r:id="rId9" action="ppaction://hlinksldjump"/>
            <a:extLst>
              <a:ext uri="{FF2B5EF4-FFF2-40B4-BE49-F238E27FC236}">
                <a16:creationId xmlns:a16="http://schemas.microsoft.com/office/drawing/2014/main" id="{7049D7AC-641D-40BE-9CD2-108ACF6B779E}"/>
              </a:ext>
            </a:extLst>
          </p:cNvPr>
          <p:cNvSpPr/>
          <p:nvPr/>
        </p:nvSpPr>
        <p:spPr>
          <a:xfrm>
            <a:off x="762000" y="5676899"/>
            <a:ext cx="2133600" cy="11811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2400" b="1" dirty="0"/>
              <a:t>العودة للنهاية</a:t>
            </a:r>
          </a:p>
        </p:txBody>
      </p:sp>
    </p:spTree>
    <p:extLst>
      <p:ext uri="{BB962C8B-B14F-4D97-AF65-F5344CB8AC3E}">
        <p14:creationId xmlns:p14="http://schemas.microsoft.com/office/powerpoint/2010/main" val="136761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62</Words>
  <Application>Microsoft Office PowerPoint</Application>
  <PresentationFormat>מסך רחב</PresentationFormat>
  <Paragraphs>29</Paragraphs>
  <Slides>9</Slides>
  <Notes>0</Notes>
  <HiddenSlides>0</HiddenSlides>
  <MMClips>5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نسق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hi my</dc:creator>
  <cp:lastModifiedBy>IMOE001</cp:lastModifiedBy>
  <cp:revision>53</cp:revision>
  <dcterms:created xsi:type="dcterms:W3CDTF">2020-12-28T15:15:01Z</dcterms:created>
  <dcterms:modified xsi:type="dcterms:W3CDTF">2024-07-10T11:27:56Z</dcterms:modified>
</cp:coreProperties>
</file>