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291D"/>
    <a:srgbClr val="9F5D49"/>
    <a:srgbClr val="43BEA6"/>
    <a:srgbClr val="401D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23"/>
    <p:restoredTop sz="96405"/>
  </p:normalViewPr>
  <p:slideViewPr>
    <p:cSldViewPr snapToGrid="0" snapToObjects="1" showGuides="1">
      <p:cViewPr varScale="1">
        <p:scale>
          <a:sx n="77" d="100"/>
          <a:sy n="77" d="100"/>
        </p:scale>
        <p:origin x="1272" y="78"/>
      </p:cViewPr>
      <p:guideLst>
        <p:guide orient="horz" pos="21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BC3A3-FC1E-5041-A15C-E8EEB52436FF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5252E-1E0E-E744-996B-AA11B60EAC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927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5252E-1E0E-E744-996B-AA11B60EAC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835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5252E-1E0E-E744-996B-AA11B60EAC2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286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5252E-1E0E-E744-996B-AA11B60EAC2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447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5252E-1E0E-E744-996B-AA11B60EAC2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991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5252E-1E0E-E744-996B-AA11B60EAC2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47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51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28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788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571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01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39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967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250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499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049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91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7ACB2-C9BA-C645-A017-DA9F423384F7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0062-46C8-0A4F-90B3-64A5D05C1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7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6.xml"/><Relationship Id="rId7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2.jp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6.xml"/><Relationship Id="rId7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2.jp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6.xml"/><Relationship Id="rId7" Type="http://schemas.openxmlformats.org/officeDocument/2006/relationships/slide" Target="slide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2.jpg"/><Relationship Id="rId9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audio" Target="../media/audio1.wav"/><Relationship Id="rId7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microsoft.com/office/2007/relationships/hdphoto" Target="../media/hdphoto7.wdp"/><Relationship Id="rId10" Type="http://schemas.openxmlformats.org/officeDocument/2006/relationships/slide" Target="slide2.xml"/><Relationship Id="rId4" Type="http://schemas.openxmlformats.org/officeDocument/2006/relationships/image" Target="../media/image6.png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audio" Target="../media/audio2.wav"/><Relationship Id="rId7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slide" Target="slide2.xml"/><Relationship Id="rId5" Type="http://schemas.openxmlformats.org/officeDocument/2006/relationships/image" Target="../media/image8.png"/><Relationship Id="rId10" Type="http://schemas.openxmlformats.org/officeDocument/2006/relationships/slide" Target="slide3.xml"/><Relationship Id="rId4" Type="http://schemas.openxmlformats.org/officeDocument/2006/relationships/image" Target="../media/image7.jpg"/><Relationship Id="rId9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53C3B-049B-D645-A786-CA9CA8D0315B}"/>
              </a:ext>
            </a:extLst>
          </p:cNvPr>
          <p:cNvSpPr/>
          <p:nvPr/>
        </p:nvSpPr>
        <p:spPr>
          <a:xfrm>
            <a:off x="498763" y="1446414"/>
            <a:ext cx="2294313" cy="5137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02829A-BEEF-A24C-AEF7-BCA72723A8E7}"/>
              </a:ext>
            </a:extLst>
          </p:cNvPr>
          <p:cNvSpPr/>
          <p:nvPr/>
        </p:nvSpPr>
        <p:spPr>
          <a:xfrm>
            <a:off x="677457" y="1871171"/>
            <a:ext cx="1936924" cy="42877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337BD812-8572-A94D-A60F-79B8D301EADD}"/>
              </a:ext>
            </a:extLst>
          </p:cNvPr>
          <p:cNvSpPr/>
          <p:nvPr/>
        </p:nvSpPr>
        <p:spPr>
          <a:xfrm>
            <a:off x="1564126" y="2074783"/>
            <a:ext cx="380233" cy="13542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373EC7-EE81-A048-B2AB-AC628F7C203D}"/>
              </a:ext>
            </a:extLst>
          </p:cNvPr>
          <p:cNvGrpSpPr/>
          <p:nvPr/>
        </p:nvGrpSpPr>
        <p:grpSpPr>
          <a:xfrm>
            <a:off x="669820" y="1692100"/>
            <a:ext cx="2070087" cy="4756531"/>
            <a:chOff x="561156" y="1441841"/>
            <a:chExt cx="2174348" cy="475653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D00417E-6B47-1E45-9AFE-D4880E7FC1C5}"/>
                </a:ext>
              </a:extLst>
            </p:cNvPr>
            <p:cNvGrpSpPr/>
            <p:nvPr/>
          </p:nvGrpSpPr>
          <p:grpSpPr>
            <a:xfrm>
              <a:off x="561156" y="1476331"/>
              <a:ext cx="2174348" cy="4722041"/>
              <a:chOff x="3159134" y="1476331"/>
              <a:chExt cx="2174348" cy="472204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AB4960A-77D1-1549-9253-7E12B17F22D9}"/>
                  </a:ext>
                </a:extLst>
              </p:cNvPr>
              <p:cNvGrpSpPr/>
              <p:nvPr/>
            </p:nvGrpSpPr>
            <p:grpSpPr>
              <a:xfrm>
                <a:off x="3159134" y="1476331"/>
                <a:ext cx="2078182" cy="4722041"/>
                <a:chOff x="3159135" y="1476331"/>
                <a:chExt cx="2078182" cy="4722041"/>
              </a:xfrm>
            </p:grpSpPr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9F0D0E6-62C9-D94C-B90C-34365635A1CD}"/>
                    </a:ext>
                  </a:extLst>
                </p:cNvPr>
                <p:cNvSpPr/>
                <p:nvPr/>
              </p:nvSpPr>
              <p:spPr>
                <a:xfrm>
                  <a:off x="3159135" y="1476331"/>
                  <a:ext cx="2078182" cy="472204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543074BA-F975-DC4F-8DCB-DB1426D98D32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C4B15895-CB52-9A47-B23F-99294A35B665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0CD326E-BFA3-1D4F-A08F-A8E6FDD45D5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5E88E2E6-CA40-B744-B3C3-EC6747F052A7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AEFA9C56-89DE-BC48-957B-4933B5A2728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6B45470-79A5-4648-AD4E-F91A857E94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3F3232-E702-744B-8E0E-0688F1D0533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DC7E6C-4D13-644E-AF8A-9BC22BB47A61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5BDB58D-0B40-2D4F-862D-D56552AE136A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516D5FC-A3B7-FC45-A615-468054181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82900" r="98100"/>
                      </a14:imgEffect>
                    </a14:imgLayer>
                  </a14:imgProps>
                </a:ext>
              </a:extLst>
            </a:blip>
            <a:srcRect l="81000"/>
            <a:stretch/>
          </p:blipFill>
          <p:spPr>
            <a:xfrm>
              <a:off x="1234834" y="1441841"/>
              <a:ext cx="935871" cy="1890114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61ADB682-91F3-854D-9888-8584D3E0C5D2}"/>
              </a:ext>
            </a:extLst>
          </p:cNvPr>
          <p:cNvSpPr/>
          <p:nvPr/>
        </p:nvSpPr>
        <p:spPr>
          <a:xfrm>
            <a:off x="3395219" y="1446414"/>
            <a:ext cx="2294313" cy="51372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400F01-1692-2240-8B8F-960B0FEF3E5C}"/>
              </a:ext>
            </a:extLst>
          </p:cNvPr>
          <p:cNvSpPr/>
          <p:nvPr/>
        </p:nvSpPr>
        <p:spPr>
          <a:xfrm>
            <a:off x="3573913" y="1871171"/>
            <a:ext cx="1936924" cy="428774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Rectangle 48">
            <a:hlinkClick r:id="rId7" action="ppaction://hlinksldjump"/>
            <a:extLst>
              <a:ext uri="{FF2B5EF4-FFF2-40B4-BE49-F238E27FC236}">
                <a16:creationId xmlns:a16="http://schemas.microsoft.com/office/drawing/2014/main" id="{DE3A62AE-C002-1743-BD85-C7262E368D43}"/>
              </a:ext>
            </a:extLst>
          </p:cNvPr>
          <p:cNvSpPr/>
          <p:nvPr/>
        </p:nvSpPr>
        <p:spPr>
          <a:xfrm>
            <a:off x="4382835" y="2074783"/>
            <a:ext cx="535724" cy="1354217"/>
          </a:xfrm>
          <a:prstGeom prst="rect">
            <a:avLst/>
          </a:prstGeom>
          <a:solidFill>
            <a:srgbClr val="7030A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نعم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80DA94-889E-434B-8DA1-225A07D91D90}"/>
              </a:ext>
            </a:extLst>
          </p:cNvPr>
          <p:cNvSpPr/>
          <p:nvPr/>
        </p:nvSpPr>
        <p:spPr>
          <a:xfrm>
            <a:off x="6311448" y="1446414"/>
            <a:ext cx="2294313" cy="51372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B29815F-AB0D-2749-9682-403A9868A7E2}"/>
              </a:ext>
            </a:extLst>
          </p:cNvPr>
          <p:cNvSpPr/>
          <p:nvPr/>
        </p:nvSpPr>
        <p:spPr>
          <a:xfrm>
            <a:off x="6490142" y="1871171"/>
            <a:ext cx="1936924" cy="428774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7" name="Rectangle 66">
            <a:hlinkClick r:id="rId3" action="ppaction://hlinksldjump"/>
            <a:extLst>
              <a:ext uri="{FF2B5EF4-FFF2-40B4-BE49-F238E27FC236}">
                <a16:creationId xmlns:a16="http://schemas.microsoft.com/office/drawing/2014/main" id="{56D35A3B-D515-B049-BA76-035D8109F215}"/>
              </a:ext>
            </a:extLst>
          </p:cNvPr>
          <p:cNvSpPr/>
          <p:nvPr/>
        </p:nvSpPr>
        <p:spPr>
          <a:xfrm>
            <a:off x="7268487" y="2095592"/>
            <a:ext cx="38023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marL="0" algn="ctr" defTabSz="457200" rtl="1" eaLnBrk="1" latinLnBrk="0" hangingPunct="1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EBD5A86-2043-7248-8C70-B579A793B16B}"/>
              </a:ext>
            </a:extLst>
          </p:cNvPr>
          <p:cNvGrpSpPr/>
          <p:nvPr/>
        </p:nvGrpSpPr>
        <p:grpSpPr>
          <a:xfrm>
            <a:off x="3546903" y="1688826"/>
            <a:ext cx="2039652" cy="4722041"/>
            <a:chOff x="3522549" y="1752612"/>
            <a:chExt cx="2039652" cy="472204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003A31E-F78D-1943-A721-04C4FAF8C632}"/>
                </a:ext>
              </a:extLst>
            </p:cNvPr>
            <p:cNvGrpSpPr/>
            <p:nvPr/>
          </p:nvGrpSpPr>
          <p:grpSpPr>
            <a:xfrm>
              <a:off x="3522549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95F0727-1A50-C143-B625-565BC76A3718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6F498BB-305E-3546-B300-D068A901B28B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rgbClr val="7030A0"/>
                </a:solidFill>
                <a:ln>
                  <a:solidFill>
                    <a:srgbClr val="401D5B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700E1033-E475-F54F-A5C9-5E5ACA5F7E3F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BA818F4F-5E2E-5246-91D8-CECEEA787D90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D81A96F0-A1B8-B140-8EEC-CD75AF554DF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BE0D2082-BF0A-2145-9404-0C3F070AF3A4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C1E4CF14-3D29-3B48-929B-76BBBCDB1A1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8D4974A0-BD73-2C40-AC3A-EB6AA22ADF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6F15A03-764D-5547-AEA6-DE8124E3441D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78CC9C0-1F28-8741-8B23-E3430D1AB1D0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47A21E-55C9-1D44-82CB-C8C2DF295CB5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E8595D87-6AFA-2647-8CF6-42B7B158B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7100" b="60867" l="66735" r="79997">
                          <a14:foregroundMark x1="79614" y1="32800" x2="79870" y2="31800"/>
                          <a14:foregroundMark x1="73462" y1="60200" x2="74229" y2="60867"/>
                          <a14:foregroundMark x1="79614" y1="40467" x2="79614" y2="36800"/>
                          <a14:foregroundMark x1="72976" y1="60300" x2="73360" y2="59300"/>
                          <a14:foregroundMark x1="79767" y1="31433" x2="79844" y2="29867"/>
                        </a14:backgroundRemoval>
                      </a14:imgEffect>
                    </a14:imgLayer>
                  </a14:imgProps>
                </a:ext>
              </a:extLst>
            </a:blip>
            <a:srcRect l="65086" t="11996" r="18338" b="36796"/>
            <a:stretch/>
          </p:blipFill>
          <p:spPr>
            <a:xfrm>
              <a:off x="4083376" y="1769477"/>
              <a:ext cx="842926" cy="999203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530D745-D1E6-F642-8049-424E9FCC0691}"/>
              </a:ext>
            </a:extLst>
          </p:cNvPr>
          <p:cNvGrpSpPr/>
          <p:nvPr/>
        </p:nvGrpSpPr>
        <p:grpSpPr>
          <a:xfrm>
            <a:off x="6476867" y="1636741"/>
            <a:ext cx="2039652" cy="4722041"/>
            <a:chOff x="6438778" y="1752612"/>
            <a:chExt cx="2039652" cy="472204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A0481AC-2382-8D4E-AA65-AFCE083203EB}"/>
                </a:ext>
              </a:extLst>
            </p:cNvPr>
            <p:cNvGrpSpPr/>
            <p:nvPr/>
          </p:nvGrpSpPr>
          <p:grpSpPr>
            <a:xfrm>
              <a:off x="6438778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D858742E-2C9D-2E42-8303-39726D044D7C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1AFA505C-0B13-E344-9087-E328E795E4B7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5956814-3A6A-5C47-A306-3597D8B4FDDC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CBF2D8B-CEAC-8242-86B7-6A13C499D9DF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7B5129C7-61A4-C348-BB48-F41AF0C99C69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925B1EBC-5A26-DD4E-AF58-9FD92F8BE070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995AD775-102A-B74C-9CC5-638EA5945528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0BAFE777-1ADD-C14F-8298-F53F94DB3B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06CD3C9-AFCF-DC47-A450-503AC0F6029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84BC2D0-8AE0-BA45-ABA2-B68A4705A939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202160D-1F87-2549-89C0-A21F59C90E3C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8A3755AE-5ADE-9F4A-B022-BAE13388F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9600" b="60767" l="35324" r="48216">
                          <a14:foregroundMark x1="43509" y1="25733" x2="46093" y2="33233"/>
                          <a14:foregroundMark x1="47679" y1="41267" x2="43369" y2="19267"/>
                          <a14:foregroundMark x1="43369" y1="19267" x2="35324" y2="34167"/>
                          <a14:foregroundMark x1="35324" y1="34167" x2="36565" y2="44367"/>
                          <a14:foregroundMark x1="47385" y1="40767" x2="47883" y2="29900"/>
                        </a14:backgroundRemoval>
                      </a14:imgEffect>
                    </a14:imgLayer>
                  </a14:imgProps>
                </a:ext>
              </a:extLst>
            </a:blip>
            <a:srcRect l="34296" t="14488" r="50229" b="34059"/>
            <a:stretch/>
          </p:blipFill>
          <p:spPr>
            <a:xfrm>
              <a:off x="7036473" y="1821017"/>
              <a:ext cx="783141" cy="999203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495022C-E569-8E4D-929B-006A598AF969}"/>
              </a:ext>
            </a:extLst>
          </p:cNvPr>
          <p:cNvSpPr/>
          <p:nvPr/>
        </p:nvSpPr>
        <p:spPr>
          <a:xfrm>
            <a:off x="4021206" y="200136"/>
            <a:ext cx="1345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سؤال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507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  <p:bldLst>
      <p:bldP spid="9" grpId="0"/>
      <p:bldP spid="4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53C3B-049B-D645-A786-CA9CA8D0315B}"/>
              </a:ext>
            </a:extLst>
          </p:cNvPr>
          <p:cNvSpPr/>
          <p:nvPr/>
        </p:nvSpPr>
        <p:spPr>
          <a:xfrm>
            <a:off x="498763" y="1446414"/>
            <a:ext cx="2294313" cy="5137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02829A-BEEF-A24C-AEF7-BCA72723A8E7}"/>
              </a:ext>
            </a:extLst>
          </p:cNvPr>
          <p:cNvSpPr/>
          <p:nvPr/>
        </p:nvSpPr>
        <p:spPr>
          <a:xfrm>
            <a:off x="677457" y="1871171"/>
            <a:ext cx="1936924" cy="42877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337BD812-8572-A94D-A60F-79B8D301EADD}"/>
              </a:ext>
            </a:extLst>
          </p:cNvPr>
          <p:cNvSpPr/>
          <p:nvPr/>
        </p:nvSpPr>
        <p:spPr>
          <a:xfrm>
            <a:off x="1564126" y="2074783"/>
            <a:ext cx="380233" cy="13542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373EC7-EE81-A048-B2AB-AC628F7C203D}"/>
              </a:ext>
            </a:extLst>
          </p:cNvPr>
          <p:cNvGrpSpPr/>
          <p:nvPr/>
        </p:nvGrpSpPr>
        <p:grpSpPr>
          <a:xfrm>
            <a:off x="675326" y="1680995"/>
            <a:ext cx="2070087" cy="4756531"/>
            <a:chOff x="561156" y="1441841"/>
            <a:chExt cx="2174348" cy="475653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D00417E-6B47-1E45-9AFE-D4880E7FC1C5}"/>
                </a:ext>
              </a:extLst>
            </p:cNvPr>
            <p:cNvGrpSpPr/>
            <p:nvPr/>
          </p:nvGrpSpPr>
          <p:grpSpPr>
            <a:xfrm>
              <a:off x="561156" y="1476331"/>
              <a:ext cx="2174348" cy="4722041"/>
              <a:chOff x="3159134" y="1476331"/>
              <a:chExt cx="2174348" cy="472204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AB4960A-77D1-1549-9253-7E12B17F22D9}"/>
                  </a:ext>
                </a:extLst>
              </p:cNvPr>
              <p:cNvGrpSpPr/>
              <p:nvPr/>
            </p:nvGrpSpPr>
            <p:grpSpPr>
              <a:xfrm>
                <a:off x="3159134" y="1476331"/>
                <a:ext cx="2078182" cy="4722041"/>
                <a:chOff x="3159135" y="1476331"/>
                <a:chExt cx="2078182" cy="4722041"/>
              </a:xfrm>
            </p:grpSpPr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9F0D0E6-62C9-D94C-B90C-34365635A1CD}"/>
                    </a:ext>
                  </a:extLst>
                </p:cNvPr>
                <p:cNvSpPr/>
                <p:nvPr/>
              </p:nvSpPr>
              <p:spPr>
                <a:xfrm>
                  <a:off x="3159135" y="1476331"/>
                  <a:ext cx="2078182" cy="472204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543074BA-F975-DC4F-8DCB-DB1426D98D32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C4B15895-CB52-9A47-B23F-99294A35B665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0CD326E-BFA3-1D4F-A08F-A8E6FDD45D5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5E88E2E6-CA40-B744-B3C3-EC6747F052A7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AEFA9C56-89DE-BC48-957B-4933B5A2728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6B45470-79A5-4648-AD4E-F91A857E94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3F3232-E702-744B-8E0E-0688F1D0533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DC7E6C-4D13-644E-AF8A-9BC22BB47A61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5BDB58D-0B40-2D4F-862D-D56552AE136A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516D5FC-A3B7-FC45-A615-468054181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82900" r="98100"/>
                      </a14:imgEffect>
                    </a14:imgLayer>
                  </a14:imgProps>
                </a:ext>
              </a:extLst>
            </a:blip>
            <a:srcRect l="81000"/>
            <a:stretch/>
          </p:blipFill>
          <p:spPr>
            <a:xfrm>
              <a:off x="1234834" y="1441841"/>
              <a:ext cx="935871" cy="1890114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61ADB682-91F3-854D-9888-8584D3E0C5D2}"/>
              </a:ext>
            </a:extLst>
          </p:cNvPr>
          <p:cNvSpPr/>
          <p:nvPr/>
        </p:nvSpPr>
        <p:spPr>
          <a:xfrm>
            <a:off x="3395219" y="1446414"/>
            <a:ext cx="2294313" cy="51372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400F01-1692-2240-8B8F-960B0FEF3E5C}"/>
              </a:ext>
            </a:extLst>
          </p:cNvPr>
          <p:cNvSpPr/>
          <p:nvPr/>
        </p:nvSpPr>
        <p:spPr>
          <a:xfrm>
            <a:off x="3573913" y="1871171"/>
            <a:ext cx="1936924" cy="428774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Rectangle 48">
            <a:hlinkClick r:id="rId3" action="ppaction://hlinksldjump"/>
            <a:extLst>
              <a:ext uri="{FF2B5EF4-FFF2-40B4-BE49-F238E27FC236}">
                <a16:creationId xmlns:a16="http://schemas.microsoft.com/office/drawing/2014/main" id="{DE3A62AE-C002-1743-BD85-C7262E368D43}"/>
              </a:ext>
            </a:extLst>
          </p:cNvPr>
          <p:cNvSpPr/>
          <p:nvPr/>
        </p:nvSpPr>
        <p:spPr>
          <a:xfrm>
            <a:off x="4460582" y="2074783"/>
            <a:ext cx="380233" cy="1354217"/>
          </a:xfrm>
          <a:prstGeom prst="rect">
            <a:avLst/>
          </a:prstGeom>
          <a:solidFill>
            <a:srgbClr val="7030A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80DA94-889E-434B-8DA1-225A07D91D90}"/>
              </a:ext>
            </a:extLst>
          </p:cNvPr>
          <p:cNvSpPr/>
          <p:nvPr/>
        </p:nvSpPr>
        <p:spPr>
          <a:xfrm>
            <a:off x="6311448" y="1446414"/>
            <a:ext cx="2294313" cy="51372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B29815F-AB0D-2749-9682-403A9868A7E2}"/>
              </a:ext>
            </a:extLst>
          </p:cNvPr>
          <p:cNvSpPr/>
          <p:nvPr/>
        </p:nvSpPr>
        <p:spPr>
          <a:xfrm>
            <a:off x="6490142" y="1871171"/>
            <a:ext cx="1936924" cy="428774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7" name="Rectangle 66">
            <a:hlinkClick r:id="rId7" action="ppaction://hlinksldjump"/>
            <a:extLst>
              <a:ext uri="{FF2B5EF4-FFF2-40B4-BE49-F238E27FC236}">
                <a16:creationId xmlns:a16="http://schemas.microsoft.com/office/drawing/2014/main" id="{56D35A3B-D515-B049-BA76-035D8109F215}"/>
              </a:ext>
            </a:extLst>
          </p:cNvPr>
          <p:cNvSpPr/>
          <p:nvPr/>
        </p:nvSpPr>
        <p:spPr>
          <a:xfrm>
            <a:off x="7299064" y="2074783"/>
            <a:ext cx="535724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نعم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EBD5A86-2043-7248-8C70-B579A793B16B}"/>
              </a:ext>
            </a:extLst>
          </p:cNvPr>
          <p:cNvGrpSpPr/>
          <p:nvPr/>
        </p:nvGrpSpPr>
        <p:grpSpPr>
          <a:xfrm>
            <a:off x="3552174" y="1715485"/>
            <a:ext cx="2039652" cy="4722041"/>
            <a:chOff x="3522549" y="1752612"/>
            <a:chExt cx="2039652" cy="472204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003A31E-F78D-1943-A721-04C4FAF8C632}"/>
                </a:ext>
              </a:extLst>
            </p:cNvPr>
            <p:cNvGrpSpPr/>
            <p:nvPr/>
          </p:nvGrpSpPr>
          <p:grpSpPr>
            <a:xfrm>
              <a:off x="3522549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95F0727-1A50-C143-B625-565BC76A3718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6F498BB-305E-3546-B300-D068A901B28B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rgbClr val="7030A0"/>
                </a:solidFill>
                <a:ln>
                  <a:solidFill>
                    <a:srgbClr val="401D5B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700E1033-E475-F54F-A5C9-5E5ACA5F7E3F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BA818F4F-5E2E-5246-91D8-CECEEA787D90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D81A96F0-A1B8-B140-8EEC-CD75AF554DF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BE0D2082-BF0A-2145-9404-0C3F070AF3A4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C1E4CF14-3D29-3B48-929B-76BBBCDB1A1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8D4974A0-BD73-2C40-AC3A-EB6AA22ADF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6F15A03-764D-5547-AEA6-DE8124E3441D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78CC9C0-1F28-8741-8B23-E3430D1AB1D0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47A21E-55C9-1D44-82CB-C8C2DF295CB5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E8595D87-6AFA-2647-8CF6-42B7B158B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7100" b="60867" l="66735" r="79997">
                          <a14:foregroundMark x1="79614" y1="32800" x2="79870" y2="31800"/>
                          <a14:foregroundMark x1="73462" y1="60200" x2="74229" y2="60867"/>
                          <a14:foregroundMark x1="79614" y1="40467" x2="79614" y2="36800"/>
                          <a14:foregroundMark x1="72976" y1="60300" x2="73360" y2="59300"/>
                          <a14:foregroundMark x1="79767" y1="31433" x2="79844" y2="29867"/>
                        </a14:backgroundRemoval>
                      </a14:imgEffect>
                    </a14:imgLayer>
                  </a14:imgProps>
                </a:ext>
              </a:extLst>
            </a:blip>
            <a:srcRect l="65086" t="11996" r="18338" b="36796"/>
            <a:stretch/>
          </p:blipFill>
          <p:spPr>
            <a:xfrm>
              <a:off x="4083376" y="1769477"/>
              <a:ext cx="842926" cy="999203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530D745-D1E6-F642-8049-424E9FCC0691}"/>
              </a:ext>
            </a:extLst>
          </p:cNvPr>
          <p:cNvGrpSpPr/>
          <p:nvPr/>
        </p:nvGrpSpPr>
        <p:grpSpPr>
          <a:xfrm>
            <a:off x="6490142" y="1715485"/>
            <a:ext cx="2039652" cy="4722041"/>
            <a:chOff x="6438778" y="1752612"/>
            <a:chExt cx="2039652" cy="472204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A0481AC-2382-8D4E-AA65-AFCE083203EB}"/>
                </a:ext>
              </a:extLst>
            </p:cNvPr>
            <p:cNvGrpSpPr/>
            <p:nvPr/>
          </p:nvGrpSpPr>
          <p:grpSpPr>
            <a:xfrm>
              <a:off x="6438778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D858742E-2C9D-2E42-8303-39726D044D7C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1AFA505C-0B13-E344-9087-E328E795E4B7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5956814-3A6A-5C47-A306-3597D8B4FDDC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CBF2D8B-CEAC-8242-86B7-6A13C499D9DF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7B5129C7-61A4-C348-BB48-F41AF0C99C69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925B1EBC-5A26-DD4E-AF58-9FD92F8BE070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995AD775-102A-B74C-9CC5-638EA5945528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0BAFE777-1ADD-C14F-8298-F53F94DB3B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06CD3C9-AFCF-DC47-A450-503AC0F6029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84BC2D0-8AE0-BA45-ABA2-B68A4705A939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202160D-1F87-2549-89C0-A21F59C90E3C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8A3755AE-5ADE-9F4A-B022-BAE13388F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9600" b="60767" l="35324" r="48216">
                          <a14:foregroundMark x1="43509" y1="25733" x2="46093" y2="33233"/>
                          <a14:foregroundMark x1="47679" y1="41267" x2="43369" y2="19267"/>
                          <a14:foregroundMark x1="43369" y1="19267" x2="35324" y2="34167"/>
                          <a14:foregroundMark x1="35324" y1="34167" x2="36565" y2="44367"/>
                          <a14:foregroundMark x1="47385" y1="40767" x2="47883" y2="29900"/>
                        </a14:backgroundRemoval>
                      </a14:imgEffect>
                    </a14:imgLayer>
                  </a14:imgProps>
                </a:ext>
              </a:extLst>
            </a:blip>
            <a:srcRect l="34296" t="14488" r="50229" b="34059"/>
            <a:stretch/>
          </p:blipFill>
          <p:spPr>
            <a:xfrm>
              <a:off x="7036473" y="1821017"/>
              <a:ext cx="783141" cy="999203"/>
            </a:xfrm>
            <a:prstGeom prst="rect">
              <a:avLst/>
            </a:prstGeom>
          </p:spPr>
        </p:pic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7CB72847-0BB9-FD44-8653-F8F2559ABBBC}"/>
              </a:ext>
            </a:extLst>
          </p:cNvPr>
          <p:cNvSpPr/>
          <p:nvPr/>
        </p:nvSpPr>
        <p:spPr>
          <a:xfrm>
            <a:off x="4021206" y="200136"/>
            <a:ext cx="1345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سؤال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818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  <p:bldLst>
      <p:bldP spid="9" grpId="0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53C3B-049B-D645-A786-CA9CA8D0315B}"/>
              </a:ext>
            </a:extLst>
          </p:cNvPr>
          <p:cNvSpPr/>
          <p:nvPr/>
        </p:nvSpPr>
        <p:spPr>
          <a:xfrm>
            <a:off x="498763" y="1446414"/>
            <a:ext cx="2294313" cy="5137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02829A-BEEF-A24C-AEF7-BCA72723A8E7}"/>
              </a:ext>
            </a:extLst>
          </p:cNvPr>
          <p:cNvSpPr/>
          <p:nvPr/>
        </p:nvSpPr>
        <p:spPr>
          <a:xfrm>
            <a:off x="677457" y="1871171"/>
            <a:ext cx="1936924" cy="42877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hlinkClick r:id="rId2" action="ppaction://hlinksldjump"/>
            <a:extLst>
              <a:ext uri="{FF2B5EF4-FFF2-40B4-BE49-F238E27FC236}">
                <a16:creationId xmlns:a16="http://schemas.microsoft.com/office/drawing/2014/main" id="{337BD812-8572-A94D-A60F-79B8D301EADD}"/>
              </a:ext>
            </a:extLst>
          </p:cNvPr>
          <p:cNvSpPr/>
          <p:nvPr/>
        </p:nvSpPr>
        <p:spPr>
          <a:xfrm>
            <a:off x="1486380" y="2074783"/>
            <a:ext cx="535724" cy="13542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نعم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373EC7-EE81-A048-B2AB-AC628F7C203D}"/>
              </a:ext>
            </a:extLst>
          </p:cNvPr>
          <p:cNvGrpSpPr/>
          <p:nvPr/>
        </p:nvGrpSpPr>
        <p:grpSpPr>
          <a:xfrm>
            <a:off x="657140" y="1702284"/>
            <a:ext cx="2070087" cy="4756531"/>
            <a:chOff x="561156" y="1441841"/>
            <a:chExt cx="2174348" cy="475653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D00417E-6B47-1E45-9AFE-D4880E7FC1C5}"/>
                </a:ext>
              </a:extLst>
            </p:cNvPr>
            <p:cNvGrpSpPr/>
            <p:nvPr/>
          </p:nvGrpSpPr>
          <p:grpSpPr>
            <a:xfrm>
              <a:off x="561156" y="1476331"/>
              <a:ext cx="2174348" cy="4722041"/>
              <a:chOff x="3159134" y="1476331"/>
              <a:chExt cx="2174348" cy="472204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AB4960A-77D1-1549-9253-7E12B17F22D9}"/>
                  </a:ext>
                </a:extLst>
              </p:cNvPr>
              <p:cNvGrpSpPr/>
              <p:nvPr/>
            </p:nvGrpSpPr>
            <p:grpSpPr>
              <a:xfrm>
                <a:off x="3159134" y="1476331"/>
                <a:ext cx="2078182" cy="4722041"/>
                <a:chOff x="3159135" y="1476331"/>
                <a:chExt cx="2078182" cy="4722041"/>
              </a:xfrm>
            </p:grpSpPr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9F0D0E6-62C9-D94C-B90C-34365635A1CD}"/>
                    </a:ext>
                  </a:extLst>
                </p:cNvPr>
                <p:cNvSpPr/>
                <p:nvPr/>
              </p:nvSpPr>
              <p:spPr>
                <a:xfrm>
                  <a:off x="3159135" y="1476331"/>
                  <a:ext cx="2078182" cy="472204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543074BA-F975-DC4F-8DCB-DB1426D98D32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C4B15895-CB52-9A47-B23F-99294A35B665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0CD326E-BFA3-1D4F-A08F-A8E6FDD45D5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5E88E2E6-CA40-B744-B3C3-EC6747F052A7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AEFA9C56-89DE-BC48-957B-4933B5A2728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6B45470-79A5-4648-AD4E-F91A857E94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3F3232-E702-744B-8E0E-0688F1D0533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DC7E6C-4D13-644E-AF8A-9BC22BB47A61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5BDB58D-0B40-2D4F-862D-D56552AE136A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516D5FC-A3B7-FC45-A615-468054181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82900" r="98100"/>
                      </a14:imgEffect>
                    </a14:imgLayer>
                  </a14:imgProps>
                </a:ext>
              </a:extLst>
            </a:blip>
            <a:srcRect l="81000"/>
            <a:stretch/>
          </p:blipFill>
          <p:spPr>
            <a:xfrm>
              <a:off x="1234834" y="1441841"/>
              <a:ext cx="935871" cy="1890114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61ADB682-91F3-854D-9888-8584D3E0C5D2}"/>
              </a:ext>
            </a:extLst>
          </p:cNvPr>
          <p:cNvSpPr/>
          <p:nvPr/>
        </p:nvSpPr>
        <p:spPr>
          <a:xfrm>
            <a:off x="3395219" y="1446414"/>
            <a:ext cx="2294313" cy="51372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400F01-1692-2240-8B8F-960B0FEF3E5C}"/>
              </a:ext>
            </a:extLst>
          </p:cNvPr>
          <p:cNvSpPr/>
          <p:nvPr/>
        </p:nvSpPr>
        <p:spPr>
          <a:xfrm>
            <a:off x="3573913" y="1871171"/>
            <a:ext cx="1936924" cy="428774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Rectangle 48">
            <a:hlinkClick r:id="rId6" action="ppaction://hlinksldjump"/>
            <a:extLst>
              <a:ext uri="{FF2B5EF4-FFF2-40B4-BE49-F238E27FC236}">
                <a16:creationId xmlns:a16="http://schemas.microsoft.com/office/drawing/2014/main" id="{DE3A62AE-C002-1743-BD85-C7262E368D43}"/>
              </a:ext>
            </a:extLst>
          </p:cNvPr>
          <p:cNvSpPr/>
          <p:nvPr/>
        </p:nvSpPr>
        <p:spPr>
          <a:xfrm>
            <a:off x="4460581" y="2074783"/>
            <a:ext cx="380233" cy="1354217"/>
          </a:xfrm>
          <a:prstGeom prst="rect">
            <a:avLst/>
          </a:prstGeom>
          <a:solidFill>
            <a:srgbClr val="7030A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80DA94-889E-434B-8DA1-225A07D91D90}"/>
              </a:ext>
            </a:extLst>
          </p:cNvPr>
          <p:cNvSpPr/>
          <p:nvPr/>
        </p:nvSpPr>
        <p:spPr>
          <a:xfrm>
            <a:off x="6311448" y="1446414"/>
            <a:ext cx="2294313" cy="51372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B29815F-AB0D-2749-9682-403A9868A7E2}"/>
              </a:ext>
            </a:extLst>
          </p:cNvPr>
          <p:cNvSpPr/>
          <p:nvPr/>
        </p:nvSpPr>
        <p:spPr>
          <a:xfrm>
            <a:off x="6490142" y="1871171"/>
            <a:ext cx="1936924" cy="428774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7" name="Rectangle 66">
            <a:hlinkClick r:id="rId6" action="ppaction://hlinksldjump"/>
            <a:extLst>
              <a:ext uri="{FF2B5EF4-FFF2-40B4-BE49-F238E27FC236}">
                <a16:creationId xmlns:a16="http://schemas.microsoft.com/office/drawing/2014/main" id="{56D35A3B-D515-B049-BA76-035D8109F215}"/>
              </a:ext>
            </a:extLst>
          </p:cNvPr>
          <p:cNvSpPr/>
          <p:nvPr/>
        </p:nvSpPr>
        <p:spPr>
          <a:xfrm>
            <a:off x="7376810" y="2074783"/>
            <a:ext cx="38023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EBD5A86-2043-7248-8C70-B579A793B16B}"/>
              </a:ext>
            </a:extLst>
          </p:cNvPr>
          <p:cNvGrpSpPr/>
          <p:nvPr/>
        </p:nvGrpSpPr>
        <p:grpSpPr>
          <a:xfrm>
            <a:off x="3588728" y="1732613"/>
            <a:ext cx="2039652" cy="4722041"/>
            <a:chOff x="3522549" y="1752612"/>
            <a:chExt cx="2039652" cy="472204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003A31E-F78D-1943-A721-04C4FAF8C632}"/>
                </a:ext>
              </a:extLst>
            </p:cNvPr>
            <p:cNvGrpSpPr/>
            <p:nvPr/>
          </p:nvGrpSpPr>
          <p:grpSpPr>
            <a:xfrm>
              <a:off x="3522549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95F0727-1A50-C143-B625-565BC76A3718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6F498BB-305E-3546-B300-D068A901B28B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rgbClr val="7030A0"/>
                </a:solidFill>
                <a:ln>
                  <a:solidFill>
                    <a:srgbClr val="401D5B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700E1033-E475-F54F-A5C9-5E5ACA5F7E3F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BA818F4F-5E2E-5246-91D8-CECEEA787D90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D81A96F0-A1B8-B140-8EEC-CD75AF554DF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BE0D2082-BF0A-2145-9404-0C3F070AF3A4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C1E4CF14-3D29-3B48-929B-76BBBCDB1A1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8D4974A0-BD73-2C40-AC3A-EB6AA22ADF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6F15A03-764D-5547-AEA6-DE8124E3441D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78CC9C0-1F28-8741-8B23-E3430D1AB1D0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47A21E-55C9-1D44-82CB-C8C2DF295CB5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E8595D87-6AFA-2647-8CF6-42B7B158B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7100" b="60867" l="66735" r="79997">
                          <a14:foregroundMark x1="79614" y1="32800" x2="79870" y2="31800"/>
                          <a14:foregroundMark x1="73462" y1="60200" x2="74229" y2="60867"/>
                          <a14:foregroundMark x1="79614" y1="40467" x2="79614" y2="36800"/>
                          <a14:foregroundMark x1="72976" y1="60300" x2="73360" y2="59300"/>
                          <a14:foregroundMark x1="79767" y1="31433" x2="79844" y2="29867"/>
                        </a14:backgroundRemoval>
                      </a14:imgEffect>
                    </a14:imgLayer>
                  </a14:imgProps>
                </a:ext>
              </a:extLst>
            </a:blip>
            <a:srcRect l="65086" t="11996" r="18338" b="36796"/>
            <a:stretch/>
          </p:blipFill>
          <p:spPr>
            <a:xfrm>
              <a:off x="4083376" y="1769477"/>
              <a:ext cx="842926" cy="999203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530D745-D1E6-F642-8049-424E9FCC0691}"/>
              </a:ext>
            </a:extLst>
          </p:cNvPr>
          <p:cNvGrpSpPr/>
          <p:nvPr/>
        </p:nvGrpSpPr>
        <p:grpSpPr>
          <a:xfrm>
            <a:off x="6490142" y="1732613"/>
            <a:ext cx="2039652" cy="4722041"/>
            <a:chOff x="6438778" y="1752612"/>
            <a:chExt cx="2039652" cy="472204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A0481AC-2382-8D4E-AA65-AFCE083203EB}"/>
                </a:ext>
              </a:extLst>
            </p:cNvPr>
            <p:cNvGrpSpPr/>
            <p:nvPr/>
          </p:nvGrpSpPr>
          <p:grpSpPr>
            <a:xfrm>
              <a:off x="6438778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D858742E-2C9D-2E42-8303-39726D044D7C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1AFA505C-0B13-E344-9087-E328E795E4B7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5956814-3A6A-5C47-A306-3597D8B4FDDC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CBF2D8B-CEAC-8242-86B7-6A13C499D9DF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7B5129C7-61A4-C348-BB48-F41AF0C99C69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925B1EBC-5A26-DD4E-AF58-9FD92F8BE070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995AD775-102A-B74C-9CC5-638EA5945528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0BAFE777-1ADD-C14F-8298-F53F94DB3B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06CD3C9-AFCF-DC47-A450-503AC0F6029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84BC2D0-8AE0-BA45-ABA2-B68A4705A939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202160D-1F87-2549-89C0-A21F59C90E3C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8A3755AE-5ADE-9F4A-B022-BAE13388F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9600" b="60767" l="35324" r="48216">
                          <a14:foregroundMark x1="43509" y1="25733" x2="46093" y2="33233"/>
                          <a14:foregroundMark x1="47679" y1="41267" x2="43369" y2="19267"/>
                          <a14:foregroundMark x1="43369" y1="19267" x2="35324" y2="34167"/>
                          <a14:foregroundMark x1="35324" y1="34167" x2="36565" y2="44367"/>
                          <a14:foregroundMark x1="47385" y1="40767" x2="47883" y2="29900"/>
                        </a14:backgroundRemoval>
                      </a14:imgEffect>
                    </a14:imgLayer>
                  </a14:imgProps>
                </a:ext>
              </a:extLst>
            </a:blip>
            <a:srcRect l="34296" t="14488" r="50229" b="34059"/>
            <a:stretch/>
          </p:blipFill>
          <p:spPr>
            <a:xfrm>
              <a:off x="7036473" y="1821017"/>
              <a:ext cx="783141" cy="999203"/>
            </a:xfrm>
            <a:prstGeom prst="rect">
              <a:avLst/>
            </a:prstGeom>
          </p:spPr>
        </p:pic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09847478-4E0F-6540-8A90-CDC3066EE961}"/>
              </a:ext>
            </a:extLst>
          </p:cNvPr>
          <p:cNvSpPr/>
          <p:nvPr/>
        </p:nvSpPr>
        <p:spPr>
          <a:xfrm>
            <a:off x="4021206" y="200136"/>
            <a:ext cx="1345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سؤال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692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  <p:bldLst>
      <p:bldP spid="9" grpId="0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53C3B-049B-D645-A786-CA9CA8D0315B}"/>
              </a:ext>
            </a:extLst>
          </p:cNvPr>
          <p:cNvSpPr/>
          <p:nvPr/>
        </p:nvSpPr>
        <p:spPr>
          <a:xfrm>
            <a:off x="498763" y="1446414"/>
            <a:ext cx="2294313" cy="5137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02829A-BEEF-A24C-AEF7-BCA72723A8E7}"/>
              </a:ext>
            </a:extLst>
          </p:cNvPr>
          <p:cNvSpPr/>
          <p:nvPr/>
        </p:nvSpPr>
        <p:spPr>
          <a:xfrm>
            <a:off x="677457" y="1871171"/>
            <a:ext cx="1936924" cy="42877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hlinkClick r:id="rId2" action="ppaction://hlinksldjump"/>
            <a:extLst>
              <a:ext uri="{FF2B5EF4-FFF2-40B4-BE49-F238E27FC236}">
                <a16:creationId xmlns:a16="http://schemas.microsoft.com/office/drawing/2014/main" id="{337BD812-8572-A94D-A60F-79B8D301EADD}"/>
              </a:ext>
            </a:extLst>
          </p:cNvPr>
          <p:cNvSpPr/>
          <p:nvPr/>
        </p:nvSpPr>
        <p:spPr>
          <a:xfrm>
            <a:off x="1564126" y="2074783"/>
            <a:ext cx="380233" cy="13542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373EC7-EE81-A048-B2AB-AC628F7C203D}"/>
              </a:ext>
            </a:extLst>
          </p:cNvPr>
          <p:cNvGrpSpPr/>
          <p:nvPr/>
        </p:nvGrpSpPr>
        <p:grpSpPr>
          <a:xfrm>
            <a:off x="633968" y="1715512"/>
            <a:ext cx="2070087" cy="4756531"/>
            <a:chOff x="561156" y="1441841"/>
            <a:chExt cx="2174348" cy="475653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D00417E-6B47-1E45-9AFE-D4880E7FC1C5}"/>
                </a:ext>
              </a:extLst>
            </p:cNvPr>
            <p:cNvGrpSpPr/>
            <p:nvPr/>
          </p:nvGrpSpPr>
          <p:grpSpPr>
            <a:xfrm>
              <a:off x="561156" y="1476331"/>
              <a:ext cx="2174348" cy="4722041"/>
              <a:chOff x="3159134" y="1476331"/>
              <a:chExt cx="2174348" cy="472204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AB4960A-77D1-1549-9253-7E12B17F22D9}"/>
                  </a:ext>
                </a:extLst>
              </p:cNvPr>
              <p:cNvGrpSpPr/>
              <p:nvPr/>
            </p:nvGrpSpPr>
            <p:grpSpPr>
              <a:xfrm>
                <a:off x="3159134" y="1476331"/>
                <a:ext cx="2078182" cy="4722041"/>
                <a:chOff x="3159135" y="1476331"/>
                <a:chExt cx="2078182" cy="4722041"/>
              </a:xfrm>
            </p:grpSpPr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9F0D0E6-62C9-D94C-B90C-34365635A1CD}"/>
                    </a:ext>
                  </a:extLst>
                </p:cNvPr>
                <p:cNvSpPr/>
                <p:nvPr/>
              </p:nvSpPr>
              <p:spPr>
                <a:xfrm>
                  <a:off x="3159135" y="1476331"/>
                  <a:ext cx="2078182" cy="472204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543074BA-F975-DC4F-8DCB-DB1426D98D32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C4B15895-CB52-9A47-B23F-99294A35B665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0CD326E-BFA3-1D4F-A08F-A8E6FDD45D5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5E88E2E6-CA40-B744-B3C3-EC6747F052A7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AEFA9C56-89DE-BC48-957B-4933B5A2728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6B45470-79A5-4648-AD4E-F91A857E94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3F3232-E702-744B-8E0E-0688F1D0533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DC7E6C-4D13-644E-AF8A-9BC22BB47A61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5BDB58D-0B40-2D4F-862D-D56552AE136A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516D5FC-A3B7-FC45-A615-468054181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82900" r="98100"/>
                      </a14:imgEffect>
                    </a14:imgLayer>
                  </a14:imgProps>
                </a:ext>
              </a:extLst>
            </a:blip>
            <a:srcRect l="81000"/>
            <a:stretch/>
          </p:blipFill>
          <p:spPr>
            <a:xfrm>
              <a:off x="1234834" y="1441841"/>
              <a:ext cx="935871" cy="1890114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61ADB682-91F3-854D-9888-8584D3E0C5D2}"/>
              </a:ext>
            </a:extLst>
          </p:cNvPr>
          <p:cNvSpPr/>
          <p:nvPr/>
        </p:nvSpPr>
        <p:spPr>
          <a:xfrm>
            <a:off x="3395219" y="1446414"/>
            <a:ext cx="2294313" cy="51372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400F01-1692-2240-8B8F-960B0FEF3E5C}"/>
              </a:ext>
            </a:extLst>
          </p:cNvPr>
          <p:cNvSpPr/>
          <p:nvPr/>
        </p:nvSpPr>
        <p:spPr>
          <a:xfrm>
            <a:off x="3573913" y="1871171"/>
            <a:ext cx="1936924" cy="428774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Rectangle 48">
            <a:hlinkClick r:id="rId6" action="ppaction://hlinksldjump"/>
            <a:extLst>
              <a:ext uri="{FF2B5EF4-FFF2-40B4-BE49-F238E27FC236}">
                <a16:creationId xmlns:a16="http://schemas.microsoft.com/office/drawing/2014/main" id="{DE3A62AE-C002-1743-BD85-C7262E368D43}"/>
              </a:ext>
            </a:extLst>
          </p:cNvPr>
          <p:cNvSpPr/>
          <p:nvPr/>
        </p:nvSpPr>
        <p:spPr>
          <a:xfrm>
            <a:off x="4382835" y="2074783"/>
            <a:ext cx="535724" cy="1354217"/>
          </a:xfrm>
          <a:prstGeom prst="rect">
            <a:avLst/>
          </a:prstGeom>
          <a:solidFill>
            <a:srgbClr val="7030A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نعم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80DA94-889E-434B-8DA1-225A07D91D90}"/>
              </a:ext>
            </a:extLst>
          </p:cNvPr>
          <p:cNvSpPr/>
          <p:nvPr/>
        </p:nvSpPr>
        <p:spPr>
          <a:xfrm>
            <a:off x="6311448" y="1446414"/>
            <a:ext cx="2294313" cy="51372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B29815F-AB0D-2749-9682-403A9868A7E2}"/>
              </a:ext>
            </a:extLst>
          </p:cNvPr>
          <p:cNvSpPr/>
          <p:nvPr/>
        </p:nvSpPr>
        <p:spPr>
          <a:xfrm>
            <a:off x="6490142" y="1871171"/>
            <a:ext cx="1936924" cy="428774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7" name="Rectangle 66">
            <a:hlinkClick r:id="rId2" action="ppaction://hlinksldjump"/>
            <a:extLst>
              <a:ext uri="{FF2B5EF4-FFF2-40B4-BE49-F238E27FC236}">
                <a16:creationId xmlns:a16="http://schemas.microsoft.com/office/drawing/2014/main" id="{56D35A3B-D515-B049-BA76-035D8109F215}"/>
              </a:ext>
            </a:extLst>
          </p:cNvPr>
          <p:cNvSpPr/>
          <p:nvPr/>
        </p:nvSpPr>
        <p:spPr>
          <a:xfrm>
            <a:off x="7376810" y="2074783"/>
            <a:ext cx="38023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EBD5A86-2043-7248-8C70-B579A793B16B}"/>
              </a:ext>
            </a:extLst>
          </p:cNvPr>
          <p:cNvGrpSpPr/>
          <p:nvPr/>
        </p:nvGrpSpPr>
        <p:grpSpPr>
          <a:xfrm>
            <a:off x="3590031" y="1708756"/>
            <a:ext cx="2039652" cy="4722041"/>
            <a:chOff x="3522549" y="1752612"/>
            <a:chExt cx="2039652" cy="472204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003A31E-F78D-1943-A721-04C4FAF8C632}"/>
                </a:ext>
              </a:extLst>
            </p:cNvPr>
            <p:cNvGrpSpPr/>
            <p:nvPr/>
          </p:nvGrpSpPr>
          <p:grpSpPr>
            <a:xfrm>
              <a:off x="3522549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95F0727-1A50-C143-B625-565BC76A3718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6F498BB-305E-3546-B300-D068A901B28B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rgbClr val="7030A0"/>
                </a:solidFill>
                <a:ln>
                  <a:solidFill>
                    <a:srgbClr val="401D5B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700E1033-E475-F54F-A5C9-5E5ACA5F7E3F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BA818F4F-5E2E-5246-91D8-CECEEA787D90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D81A96F0-A1B8-B140-8EEC-CD75AF554DF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BE0D2082-BF0A-2145-9404-0C3F070AF3A4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C1E4CF14-3D29-3B48-929B-76BBBCDB1A1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8D4974A0-BD73-2C40-AC3A-EB6AA22ADF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6F15A03-764D-5547-AEA6-DE8124E3441D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78CC9C0-1F28-8741-8B23-E3430D1AB1D0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47A21E-55C9-1D44-82CB-C8C2DF295CB5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E8595D87-6AFA-2647-8CF6-42B7B158B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7100" b="60867" l="66735" r="79997">
                          <a14:foregroundMark x1="79614" y1="32800" x2="79870" y2="31800"/>
                          <a14:foregroundMark x1="73462" y1="60200" x2="74229" y2="60867"/>
                          <a14:foregroundMark x1="79614" y1="40467" x2="79614" y2="36800"/>
                          <a14:foregroundMark x1="72976" y1="60300" x2="73360" y2="59300"/>
                          <a14:foregroundMark x1="79767" y1="31433" x2="79844" y2="29867"/>
                        </a14:backgroundRemoval>
                      </a14:imgEffect>
                    </a14:imgLayer>
                  </a14:imgProps>
                </a:ext>
              </a:extLst>
            </a:blip>
            <a:srcRect l="65086" t="11996" r="18338" b="36796"/>
            <a:stretch/>
          </p:blipFill>
          <p:spPr>
            <a:xfrm>
              <a:off x="4083376" y="1769477"/>
              <a:ext cx="842926" cy="999203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530D745-D1E6-F642-8049-424E9FCC0691}"/>
              </a:ext>
            </a:extLst>
          </p:cNvPr>
          <p:cNvGrpSpPr/>
          <p:nvPr/>
        </p:nvGrpSpPr>
        <p:grpSpPr>
          <a:xfrm>
            <a:off x="6490142" y="1713717"/>
            <a:ext cx="2039652" cy="4722041"/>
            <a:chOff x="6438778" y="1752612"/>
            <a:chExt cx="2039652" cy="472204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A0481AC-2382-8D4E-AA65-AFCE083203EB}"/>
                </a:ext>
              </a:extLst>
            </p:cNvPr>
            <p:cNvGrpSpPr/>
            <p:nvPr/>
          </p:nvGrpSpPr>
          <p:grpSpPr>
            <a:xfrm>
              <a:off x="6438778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D858742E-2C9D-2E42-8303-39726D044D7C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1AFA505C-0B13-E344-9087-E328E795E4B7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5956814-3A6A-5C47-A306-3597D8B4FDDC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CBF2D8B-CEAC-8242-86B7-6A13C499D9DF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7B5129C7-61A4-C348-BB48-F41AF0C99C69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925B1EBC-5A26-DD4E-AF58-9FD92F8BE070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995AD775-102A-B74C-9CC5-638EA5945528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0BAFE777-1ADD-C14F-8298-F53F94DB3B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06CD3C9-AFCF-DC47-A450-503AC0F6029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84BC2D0-8AE0-BA45-ABA2-B68A4705A939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202160D-1F87-2549-89C0-A21F59C90E3C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8A3755AE-5ADE-9F4A-B022-BAE13388F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9600" b="60767" l="35324" r="48216">
                          <a14:foregroundMark x1="43509" y1="25733" x2="46093" y2="33233"/>
                          <a14:foregroundMark x1="47679" y1="41267" x2="43369" y2="19267"/>
                          <a14:foregroundMark x1="43369" y1="19267" x2="35324" y2="34167"/>
                          <a14:foregroundMark x1="35324" y1="34167" x2="36565" y2="44367"/>
                          <a14:foregroundMark x1="47385" y1="40767" x2="47883" y2="29900"/>
                        </a14:backgroundRemoval>
                      </a14:imgEffect>
                    </a14:imgLayer>
                  </a14:imgProps>
                </a:ext>
              </a:extLst>
            </a:blip>
            <a:srcRect l="34296" t="14488" r="50229" b="34059"/>
            <a:stretch/>
          </p:blipFill>
          <p:spPr>
            <a:xfrm>
              <a:off x="7036473" y="1821017"/>
              <a:ext cx="783141" cy="999203"/>
            </a:xfrm>
            <a:prstGeom prst="rect">
              <a:avLst/>
            </a:prstGeom>
          </p:spPr>
        </p:pic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AF3DC786-DD48-F243-B76F-0DDE8F644BDE}"/>
              </a:ext>
            </a:extLst>
          </p:cNvPr>
          <p:cNvSpPr/>
          <p:nvPr/>
        </p:nvSpPr>
        <p:spPr>
          <a:xfrm>
            <a:off x="4021206" y="200136"/>
            <a:ext cx="1345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سؤال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098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  <p:bldLst>
      <p:bldP spid="9" grpId="0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53C3B-049B-D645-A786-CA9CA8D0315B}"/>
              </a:ext>
            </a:extLst>
          </p:cNvPr>
          <p:cNvSpPr/>
          <p:nvPr/>
        </p:nvSpPr>
        <p:spPr>
          <a:xfrm>
            <a:off x="498763" y="1446414"/>
            <a:ext cx="2294313" cy="5137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02829A-BEEF-A24C-AEF7-BCA72723A8E7}"/>
              </a:ext>
            </a:extLst>
          </p:cNvPr>
          <p:cNvSpPr/>
          <p:nvPr/>
        </p:nvSpPr>
        <p:spPr>
          <a:xfrm>
            <a:off x="677457" y="1871171"/>
            <a:ext cx="1936924" cy="42877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337BD812-8572-A94D-A60F-79B8D301EADD}"/>
              </a:ext>
            </a:extLst>
          </p:cNvPr>
          <p:cNvSpPr/>
          <p:nvPr/>
        </p:nvSpPr>
        <p:spPr>
          <a:xfrm>
            <a:off x="1564126" y="2074783"/>
            <a:ext cx="380233" cy="13542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373EC7-EE81-A048-B2AB-AC628F7C203D}"/>
              </a:ext>
            </a:extLst>
          </p:cNvPr>
          <p:cNvGrpSpPr/>
          <p:nvPr/>
        </p:nvGrpSpPr>
        <p:grpSpPr>
          <a:xfrm>
            <a:off x="649669" y="1733579"/>
            <a:ext cx="2070087" cy="4756531"/>
            <a:chOff x="561156" y="1441841"/>
            <a:chExt cx="2174348" cy="475653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D00417E-6B47-1E45-9AFE-D4880E7FC1C5}"/>
                </a:ext>
              </a:extLst>
            </p:cNvPr>
            <p:cNvGrpSpPr/>
            <p:nvPr/>
          </p:nvGrpSpPr>
          <p:grpSpPr>
            <a:xfrm>
              <a:off x="561156" y="1476331"/>
              <a:ext cx="2174348" cy="4722041"/>
              <a:chOff x="3159134" y="1476331"/>
              <a:chExt cx="2174348" cy="472204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AB4960A-77D1-1549-9253-7E12B17F22D9}"/>
                  </a:ext>
                </a:extLst>
              </p:cNvPr>
              <p:cNvGrpSpPr/>
              <p:nvPr/>
            </p:nvGrpSpPr>
            <p:grpSpPr>
              <a:xfrm>
                <a:off x="3159134" y="1476331"/>
                <a:ext cx="2078182" cy="4722041"/>
                <a:chOff x="3159135" y="1476331"/>
                <a:chExt cx="2078182" cy="4722041"/>
              </a:xfrm>
            </p:grpSpPr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9F0D0E6-62C9-D94C-B90C-34365635A1CD}"/>
                    </a:ext>
                  </a:extLst>
                </p:cNvPr>
                <p:cNvSpPr/>
                <p:nvPr/>
              </p:nvSpPr>
              <p:spPr>
                <a:xfrm>
                  <a:off x="3159135" y="1476331"/>
                  <a:ext cx="2078182" cy="472204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543074BA-F975-DC4F-8DCB-DB1426D98D32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C4B15895-CB52-9A47-B23F-99294A35B665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0CD326E-BFA3-1D4F-A08F-A8E6FDD45D5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5E88E2E6-CA40-B744-B3C3-EC6747F052A7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AEFA9C56-89DE-BC48-957B-4933B5A2728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52000">
                        <a:schemeClr val="accent1">
                          <a:lumMod val="89000"/>
                        </a:schemeClr>
                      </a:gs>
                      <a:gs pos="74000">
                        <a:schemeClr val="accent1">
                          <a:lumMod val="89000"/>
                        </a:schemeClr>
                      </a:gs>
                      <a:gs pos="84000">
                        <a:schemeClr val="accent1">
                          <a:lumMod val="75000"/>
                        </a:schemeClr>
                      </a:gs>
                      <a:gs pos="97000">
                        <a:schemeClr val="accent1">
                          <a:lumMod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6B45470-79A5-4648-AD4E-F91A857E94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3F3232-E702-744B-8E0E-0688F1D0533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DC7E6C-4D13-644E-AF8A-9BC22BB47A61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5BDB58D-0B40-2D4F-862D-D56552AE136A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516D5FC-A3B7-FC45-A615-468054181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82900" r="98100"/>
                      </a14:imgEffect>
                    </a14:imgLayer>
                  </a14:imgProps>
                </a:ext>
              </a:extLst>
            </a:blip>
            <a:srcRect l="81000"/>
            <a:stretch/>
          </p:blipFill>
          <p:spPr>
            <a:xfrm>
              <a:off x="1234834" y="1441841"/>
              <a:ext cx="935871" cy="1890114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61ADB682-91F3-854D-9888-8584D3E0C5D2}"/>
              </a:ext>
            </a:extLst>
          </p:cNvPr>
          <p:cNvSpPr/>
          <p:nvPr/>
        </p:nvSpPr>
        <p:spPr>
          <a:xfrm>
            <a:off x="3395219" y="1446414"/>
            <a:ext cx="2294313" cy="51372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400F01-1692-2240-8B8F-960B0FEF3E5C}"/>
              </a:ext>
            </a:extLst>
          </p:cNvPr>
          <p:cNvSpPr/>
          <p:nvPr/>
        </p:nvSpPr>
        <p:spPr>
          <a:xfrm>
            <a:off x="3573913" y="1871171"/>
            <a:ext cx="1936924" cy="428774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Rectangle 48">
            <a:hlinkClick r:id="rId3" action="ppaction://hlinksldjump"/>
            <a:extLst>
              <a:ext uri="{FF2B5EF4-FFF2-40B4-BE49-F238E27FC236}">
                <a16:creationId xmlns:a16="http://schemas.microsoft.com/office/drawing/2014/main" id="{DE3A62AE-C002-1743-BD85-C7262E368D43}"/>
              </a:ext>
            </a:extLst>
          </p:cNvPr>
          <p:cNvSpPr/>
          <p:nvPr/>
        </p:nvSpPr>
        <p:spPr>
          <a:xfrm>
            <a:off x="4460581" y="2074783"/>
            <a:ext cx="380233" cy="1354217"/>
          </a:xfrm>
          <a:prstGeom prst="rect">
            <a:avLst/>
          </a:prstGeom>
          <a:solidFill>
            <a:srgbClr val="7030A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80DA94-889E-434B-8DA1-225A07D91D90}"/>
              </a:ext>
            </a:extLst>
          </p:cNvPr>
          <p:cNvSpPr/>
          <p:nvPr/>
        </p:nvSpPr>
        <p:spPr>
          <a:xfrm>
            <a:off x="6311448" y="1446414"/>
            <a:ext cx="2294313" cy="51372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B29815F-AB0D-2749-9682-403A9868A7E2}"/>
              </a:ext>
            </a:extLst>
          </p:cNvPr>
          <p:cNvSpPr/>
          <p:nvPr/>
        </p:nvSpPr>
        <p:spPr>
          <a:xfrm>
            <a:off x="6490142" y="1871171"/>
            <a:ext cx="1936924" cy="428774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63500" dist="2794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7" name="Rectangle 66">
            <a:hlinkClick r:id="rId7" action="ppaction://hlinksldjump"/>
            <a:extLst>
              <a:ext uri="{FF2B5EF4-FFF2-40B4-BE49-F238E27FC236}">
                <a16:creationId xmlns:a16="http://schemas.microsoft.com/office/drawing/2014/main" id="{56D35A3B-D515-B049-BA76-035D8109F215}"/>
              </a:ext>
            </a:extLst>
          </p:cNvPr>
          <p:cNvSpPr/>
          <p:nvPr/>
        </p:nvSpPr>
        <p:spPr>
          <a:xfrm>
            <a:off x="7299064" y="2074783"/>
            <a:ext cx="535724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نعم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EBD5A86-2043-7248-8C70-B579A793B16B}"/>
              </a:ext>
            </a:extLst>
          </p:cNvPr>
          <p:cNvGrpSpPr/>
          <p:nvPr/>
        </p:nvGrpSpPr>
        <p:grpSpPr>
          <a:xfrm>
            <a:off x="3573913" y="1763908"/>
            <a:ext cx="2039652" cy="4722041"/>
            <a:chOff x="3522549" y="1752612"/>
            <a:chExt cx="2039652" cy="472204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003A31E-F78D-1943-A721-04C4FAF8C632}"/>
                </a:ext>
              </a:extLst>
            </p:cNvPr>
            <p:cNvGrpSpPr/>
            <p:nvPr/>
          </p:nvGrpSpPr>
          <p:grpSpPr>
            <a:xfrm>
              <a:off x="3522549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95F0727-1A50-C143-B625-565BC76A3718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6F498BB-305E-3546-B300-D068A901B28B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rgbClr val="7030A0"/>
                </a:solidFill>
                <a:ln>
                  <a:solidFill>
                    <a:srgbClr val="401D5B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700E1033-E475-F54F-A5C9-5E5ACA5F7E3F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BA818F4F-5E2E-5246-91D8-CECEEA787D90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D81A96F0-A1B8-B140-8EEC-CD75AF554DF1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BE0D2082-BF0A-2145-9404-0C3F070AF3A4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C1E4CF14-3D29-3B48-929B-76BBBCDB1A16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030A0">
                          <a:shade val="30000"/>
                          <a:satMod val="115000"/>
                        </a:srgbClr>
                      </a:gs>
                      <a:gs pos="50000">
                        <a:srgbClr val="7030A0">
                          <a:shade val="67500"/>
                          <a:satMod val="115000"/>
                        </a:srgbClr>
                      </a:gs>
                      <a:gs pos="100000">
                        <a:srgbClr val="7030A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8D4974A0-BD73-2C40-AC3A-EB6AA22ADF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6F15A03-764D-5547-AEA6-DE8124E3441D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78CC9C0-1F28-8741-8B23-E3430D1AB1D0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47A21E-55C9-1D44-82CB-C8C2DF295CB5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401D5B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E8595D87-6AFA-2647-8CF6-42B7B158B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7100" b="60867" l="66735" r="79997">
                          <a14:foregroundMark x1="79614" y1="32800" x2="79870" y2="31800"/>
                          <a14:foregroundMark x1="73462" y1="60200" x2="74229" y2="60867"/>
                          <a14:foregroundMark x1="79614" y1="40467" x2="79614" y2="36800"/>
                          <a14:foregroundMark x1="72976" y1="60300" x2="73360" y2="59300"/>
                          <a14:foregroundMark x1="79767" y1="31433" x2="79844" y2="29867"/>
                        </a14:backgroundRemoval>
                      </a14:imgEffect>
                    </a14:imgLayer>
                  </a14:imgProps>
                </a:ext>
              </a:extLst>
            </a:blip>
            <a:srcRect l="65086" t="11996" r="18338" b="36796"/>
            <a:stretch/>
          </p:blipFill>
          <p:spPr>
            <a:xfrm>
              <a:off x="4083376" y="1769477"/>
              <a:ext cx="842926" cy="999203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530D745-D1E6-F642-8049-424E9FCC0691}"/>
              </a:ext>
            </a:extLst>
          </p:cNvPr>
          <p:cNvGrpSpPr/>
          <p:nvPr/>
        </p:nvGrpSpPr>
        <p:grpSpPr>
          <a:xfrm>
            <a:off x="6497634" y="1763909"/>
            <a:ext cx="2039652" cy="4722041"/>
            <a:chOff x="6438778" y="1752612"/>
            <a:chExt cx="2039652" cy="472204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A0481AC-2382-8D4E-AA65-AFCE083203EB}"/>
                </a:ext>
              </a:extLst>
            </p:cNvPr>
            <p:cNvGrpSpPr/>
            <p:nvPr/>
          </p:nvGrpSpPr>
          <p:grpSpPr>
            <a:xfrm>
              <a:off x="6438778" y="1752612"/>
              <a:ext cx="2039652" cy="4722041"/>
              <a:chOff x="3191102" y="1639017"/>
              <a:chExt cx="2142380" cy="4722041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D858742E-2C9D-2E42-8303-39726D044D7C}"/>
                  </a:ext>
                </a:extLst>
              </p:cNvPr>
              <p:cNvGrpSpPr/>
              <p:nvPr/>
            </p:nvGrpSpPr>
            <p:grpSpPr>
              <a:xfrm>
                <a:off x="3191102" y="1639017"/>
                <a:ext cx="2078182" cy="4722041"/>
                <a:chOff x="3191103" y="1639017"/>
                <a:chExt cx="2078182" cy="4722041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1AFA505C-0B13-E344-9087-E328E795E4B7}"/>
                    </a:ext>
                  </a:extLst>
                </p:cNvPr>
                <p:cNvSpPr/>
                <p:nvPr/>
              </p:nvSpPr>
              <p:spPr>
                <a:xfrm>
                  <a:off x="3191103" y="1639017"/>
                  <a:ext cx="2078182" cy="4722041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5956814-3A6A-5C47-A306-3597D8B4FDDC}"/>
                    </a:ext>
                  </a:extLst>
                </p:cNvPr>
                <p:cNvGrpSpPr/>
                <p:nvPr/>
              </p:nvGrpSpPr>
              <p:grpSpPr>
                <a:xfrm>
                  <a:off x="3628210" y="2808431"/>
                  <a:ext cx="1252603" cy="660684"/>
                  <a:chOff x="3599677" y="2808431"/>
                  <a:chExt cx="1329014" cy="660684"/>
                </a:xfrm>
              </p:grpSpPr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CBF2D8B-CEAC-8242-86B7-6A13C499D9DF}"/>
                      </a:ext>
                    </a:extLst>
                  </p:cNvPr>
                  <p:cNvSpPr/>
                  <p:nvPr/>
                </p:nvSpPr>
                <p:spPr>
                  <a:xfrm>
                    <a:off x="3599677" y="280843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7B5129C7-61A4-C348-BB48-F41AF0C99C69}"/>
                      </a:ext>
                    </a:extLst>
                  </p:cNvPr>
                  <p:cNvSpPr/>
                  <p:nvPr/>
                </p:nvSpPr>
                <p:spPr>
                  <a:xfrm>
                    <a:off x="3599678" y="298568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925B1EBC-5A26-DD4E-AF58-9FD92F8BE070}"/>
                      </a:ext>
                    </a:extLst>
                  </p:cNvPr>
                  <p:cNvSpPr/>
                  <p:nvPr/>
                </p:nvSpPr>
                <p:spPr>
                  <a:xfrm>
                    <a:off x="3599678" y="3162941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995AD775-102A-B74C-9CC5-638EA5945528}"/>
                      </a:ext>
                    </a:extLst>
                  </p:cNvPr>
                  <p:cNvSpPr/>
                  <p:nvPr/>
                </p:nvSpPr>
                <p:spPr>
                  <a:xfrm>
                    <a:off x="3599677" y="3340196"/>
                    <a:ext cx="1329013" cy="128919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4">
                          <a:lumMod val="60000"/>
                          <a:lumOff val="40000"/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lumMod val="60000"/>
                          <a:lumOff val="40000"/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0BAFE777-1ADD-C14F-8298-F53F94DB3B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rcRect l="67905" t="39014" r="4327" b="6301"/>
              <a:stretch/>
            </p:blipFill>
            <p:spPr>
              <a:xfrm>
                <a:off x="3288976" y="3607083"/>
                <a:ext cx="982399" cy="901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06CD3C9-AFCF-DC47-A450-503AC0F60291}"/>
                  </a:ext>
                </a:extLst>
              </p:cNvPr>
              <p:cNvSpPr/>
              <p:nvPr/>
            </p:nvSpPr>
            <p:spPr>
              <a:xfrm rot="5400000">
                <a:off x="5093133" y="2167319"/>
                <a:ext cx="416500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84BC2D0-8AE0-BA45-ABA2-B68A4705A939}"/>
                  </a:ext>
                </a:extLst>
              </p:cNvPr>
              <p:cNvSpPr/>
              <p:nvPr/>
            </p:nvSpPr>
            <p:spPr>
              <a:xfrm rot="5400000">
                <a:off x="5102374" y="3964095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202160D-1F87-2549-89C0-A21F59C90E3C}"/>
                  </a:ext>
                </a:extLst>
              </p:cNvPr>
              <p:cNvSpPr/>
              <p:nvPr/>
            </p:nvSpPr>
            <p:spPr>
              <a:xfrm rot="5400000">
                <a:off x="5102374" y="5927812"/>
                <a:ext cx="416498" cy="457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8A3755AE-5ADE-9F4A-B022-BAE13388F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9600" b="60767" l="35324" r="48216">
                          <a14:foregroundMark x1="43509" y1="25733" x2="46093" y2="33233"/>
                          <a14:foregroundMark x1="47679" y1="41267" x2="43369" y2="19267"/>
                          <a14:foregroundMark x1="43369" y1="19267" x2="35324" y2="34167"/>
                          <a14:foregroundMark x1="35324" y1="34167" x2="36565" y2="44367"/>
                          <a14:foregroundMark x1="47385" y1="40767" x2="47883" y2="29900"/>
                        </a14:backgroundRemoval>
                      </a14:imgEffect>
                    </a14:imgLayer>
                  </a14:imgProps>
                </a:ext>
              </a:extLst>
            </a:blip>
            <a:srcRect l="34296" t="14488" r="50229" b="34059"/>
            <a:stretch/>
          </p:blipFill>
          <p:spPr>
            <a:xfrm>
              <a:off x="7036473" y="1821017"/>
              <a:ext cx="783141" cy="999203"/>
            </a:xfrm>
            <a:prstGeom prst="rect">
              <a:avLst/>
            </a:prstGeom>
          </p:spPr>
        </p:pic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96BD48A1-E7C6-F34A-AB7D-B4ECEF7B20D8}"/>
              </a:ext>
            </a:extLst>
          </p:cNvPr>
          <p:cNvSpPr/>
          <p:nvPr/>
        </p:nvSpPr>
        <p:spPr>
          <a:xfrm>
            <a:off x="4021206" y="200136"/>
            <a:ext cx="1345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سؤال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026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  <p:bldLst>
      <p:bldP spid="9" grpId="0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FF9F5A-5F4E-3448-8ADF-8E92D7A210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50000" t="9796" r="13023" b="6832"/>
          <a:stretch/>
        </p:blipFill>
        <p:spPr>
          <a:xfrm>
            <a:off x="2323214" y="267617"/>
            <a:ext cx="4497572" cy="6760504"/>
          </a:xfrm>
          <a:prstGeom prst="rect">
            <a:avLst/>
          </a:prstGeom>
        </p:spPr>
      </p:pic>
      <p:sp>
        <p:nvSpPr>
          <p:cNvPr id="3" name="Rectangle 2">
            <a:hlinkClick r:id="rId6" action="ppaction://hlinksldjump"/>
            <a:extLst>
              <a:ext uri="{FF2B5EF4-FFF2-40B4-BE49-F238E27FC236}">
                <a16:creationId xmlns:a16="http://schemas.microsoft.com/office/drawing/2014/main" id="{C9DE6D30-2E9C-EE48-8AAC-D9BD26663C6F}"/>
              </a:ext>
            </a:extLst>
          </p:cNvPr>
          <p:cNvSpPr/>
          <p:nvPr/>
        </p:nvSpPr>
        <p:spPr>
          <a:xfrm>
            <a:off x="413529" y="5946068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1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" name="Rectangle 3">
            <a:hlinkClick r:id="rId7" action="ppaction://hlinksldjump"/>
            <a:extLst>
              <a:ext uri="{FF2B5EF4-FFF2-40B4-BE49-F238E27FC236}">
                <a16:creationId xmlns:a16="http://schemas.microsoft.com/office/drawing/2014/main" id="{BE3C7B20-1C0C-F443-8DC2-33AD9773101E}"/>
              </a:ext>
            </a:extLst>
          </p:cNvPr>
          <p:cNvSpPr/>
          <p:nvPr/>
        </p:nvSpPr>
        <p:spPr>
          <a:xfrm>
            <a:off x="7567965" y="5946070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5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>
            <a:hlinkClick r:id="rId8" action="ppaction://hlinksldjump"/>
            <a:extLst>
              <a:ext uri="{FF2B5EF4-FFF2-40B4-BE49-F238E27FC236}">
                <a16:creationId xmlns:a16="http://schemas.microsoft.com/office/drawing/2014/main" id="{83C73BC4-5352-C940-A182-857BC0648380}"/>
              </a:ext>
            </a:extLst>
          </p:cNvPr>
          <p:cNvSpPr/>
          <p:nvPr/>
        </p:nvSpPr>
        <p:spPr>
          <a:xfrm>
            <a:off x="5813506" y="5946070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4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Rectangle 6">
            <a:hlinkClick r:id="rId9" action="ppaction://hlinksldjump"/>
            <a:extLst>
              <a:ext uri="{FF2B5EF4-FFF2-40B4-BE49-F238E27FC236}">
                <a16:creationId xmlns:a16="http://schemas.microsoft.com/office/drawing/2014/main" id="{E38801CE-8545-5344-A84C-8C7E1E8D1DD8}"/>
              </a:ext>
            </a:extLst>
          </p:cNvPr>
          <p:cNvSpPr/>
          <p:nvPr/>
        </p:nvSpPr>
        <p:spPr>
          <a:xfrm>
            <a:off x="4170556" y="5932449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3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Rectangle 7">
            <a:hlinkClick r:id="rId10" action="ppaction://hlinksldjump"/>
            <a:extLst>
              <a:ext uri="{FF2B5EF4-FFF2-40B4-BE49-F238E27FC236}">
                <a16:creationId xmlns:a16="http://schemas.microsoft.com/office/drawing/2014/main" id="{F6FB3074-AE7B-9A47-97E3-26888EEEDC66}"/>
              </a:ext>
            </a:extLst>
          </p:cNvPr>
          <p:cNvSpPr/>
          <p:nvPr/>
        </p:nvSpPr>
        <p:spPr>
          <a:xfrm>
            <a:off x="2213521" y="5946069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2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23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102739-97B3-B44D-9901-D60CA55310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0F1F3"/>
              </a:clrFrom>
              <a:clrTo>
                <a:srgbClr val="F0F1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6DB225-60A3-7548-A48A-353911C813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1535" t="41210" r="45312" b="19609"/>
          <a:stretch/>
        </p:blipFill>
        <p:spPr>
          <a:xfrm>
            <a:off x="2264734" y="381000"/>
            <a:ext cx="4614531" cy="5453536"/>
          </a:xfrm>
          <a:prstGeom prst="rect">
            <a:avLst/>
          </a:prstGeom>
        </p:spPr>
      </p:pic>
      <p:sp>
        <p:nvSpPr>
          <p:cNvPr id="2" name="Rectangle 1">
            <a:hlinkClick r:id="rId7" action="ppaction://hlinksldjump"/>
            <a:extLst>
              <a:ext uri="{FF2B5EF4-FFF2-40B4-BE49-F238E27FC236}">
                <a16:creationId xmlns:a16="http://schemas.microsoft.com/office/drawing/2014/main" id="{105C4F00-D51A-FF42-AC6F-182EDACC52B8}"/>
              </a:ext>
            </a:extLst>
          </p:cNvPr>
          <p:cNvSpPr/>
          <p:nvPr/>
        </p:nvSpPr>
        <p:spPr>
          <a:xfrm>
            <a:off x="413529" y="5946068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1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>
            <a:hlinkClick r:id="rId8" action="ppaction://hlinksldjump"/>
            <a:extLst>
              <a:ext uri="{FF2B5EF4-FFF2-40B4-BE49-F238E27FC236}">
                <a16:creationId xmlns:a16="http://schemas.microsoft.com/office/drawing/2014/main" id="{6A06029F-F351-6A49-B29D-BA8E461A17F7}"/>
              </a:ext>
            </a:extLst>
          </p:cNvPr>
          <p:cNvSpPr/>
          <p:nvPr/>
        </p:nvSpPr>
        <p:spPr>
          <a:xfrm>
            <a:off x="7567965" y="5946070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5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Rectangle 7">
            <a:hlinkClick r:id="rId9" action="ppaction://hlinksldjump"/>
            <a:extLst>
              <a:ext uri="{FF2B5EF4-FFF2-40B4-BE49-F238E27FC236}">
                <a16:creationId xmlns:a16="http://schemas.microsoft.com/office/drawing/2014/main" id="{FA862B7D-C984-2044-A420-705249EC8489}"/>
              </a:ext>
            </a:extLst>
          </p:cNvPr>
          <p:cNvSpPr/>
          <p:nvPr/>
        </p:nvSpPr>
        <p:spPr>
          <a:xfrm>
            <a:off x="5813506" y="5946070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4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Rectangle 8">
            <a:hlinkClick r:id="rId10" action="ppaction://hlinksldjump"/>
            <a:extLst>
              <a:ext uri="{FF2B5EF4-FFF2-40B4-BE49-F238E27FC236}">
                <a16:creationId xmlns:a16="http://schemas.microsoft.com/office/drawing/2014/main" id="{60A57C0D-553D-204B-813F-DEDF01EFE402}"/>
              </a:ext>
            </a:extLst>
          </p:cNvPr>
          <p:cNvSpPr/>
          <p:nvPr/>
        </p:nvSpPr>
        <p:spPr>
          <a:xfrm>
            <a:off x="4170556" y="5932449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3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Rectangle 9">
            <a:hlinkClick r:id="rId11" action="ppaction://hlinksldjump"/>
            <a:extLst>
              <a:ext uri="{FF2B5EF4-FFF2-40B4-BE49-F238E27FC236}">
                <a16:creationId xmlns:a16="http://schemas.microsoft.com/office/drawing/2014/main" id="{00EA9CC9-A55C-B04D-A523-7CD47D4EAB57}"/>
              </a:ext>
            </a:extLst>
          </p:cNvPr>
          <p:cNvSpPr/>
          <p:nvPr/>
        </p:nvSpPr>
        <p:spPr>
          <a:xfrm>
            <a:off x="2213521" y="5946069"/>
            <a:ext cx="613317" cy="5445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2</a:t>
            </a:r>
            <a:endParaRPr lang="en-GB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77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1589</TotalTime>
  <Words>35</Words>
  <Application>Microsoft Office PowerPoint</Application>
  <PresentationFormat>‫הצגה על המסך (4:3)</PresentationFormat>
  <Paragraphs>35</Paragraphs>
  <Slides>7</Slides>
  <Notes>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farah jk</dc:creator>
  <cp:lastModifiedBy>IMOE001</cp:lastModifiedBy>
  <cp:revision>23</cp:revision>
  <dcterms:created xsi:type="dcterms:W3CDTF">2020-11-24T13:15:48Z</dcterms:created>
  <dcterms:modified xsi:type="dcterms:W3CDTF">2024-07-10T11:22:15Z</dcterms:modified>
</cp:coreProperties>
</file>