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مستوى النص الأو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مستوى النص الأو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مستوى النص الأو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2008514" y="13084436"/>
            <a:ext cx="354475" cy="37539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مستوى النص الأو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2008514" y="13084436"/>
            <a:ext cx="354475" cy="37539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مستوى النص الأو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 defTabSz="825500" rtl="1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مستوى النص الأو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صورة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صورة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صورة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صورة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نص العنوان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11200" b="0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نص العنوان</a:t>
            </a:r>
          </a:p>
        </p:txBody>
      </p:sp>
      <p:sp>
        <p:nvSpPr>
          <p:cNvPr id="15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51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1962676" y="13073062"/>
            <a:ext cx="449123" cy="485983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rtl="0">
              <a:defRPr/>
            </a:lvl1pPr>
          </a:lstStyle>
          <a:p>
            <a:r>
              <a:t>Slide Title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rtl="0">
              <a:defRPr/>
            </a:lvl1pPr>
            <a:lvl2pPr algn="l" rtl="0">
              <a:defRPr/>
            </a:lvl2pPr>
            <a:lvl3pPr algn="l" rtl="0">
              <a:defRPr/>
            </a:lvl3pPr>
            <a:lvl4pPr algn="l" rtl="0">
              <a:defRPr/>
            </a:lvl4pPr>
            <a:lvl5pPr algn="l" rtl="0">
              <a:defRPr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2008514" y="13080202"/>
            <a:ext cx="354475" cy="37539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3.xml"/><Relationship Id="rId7" Type="http://schemas.openxmlformats.org/officeDocument/2006/relationships/slide" Target="slide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image" Target="../media/image2.png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النشاط الختامي لديك رساله"/>
          <p:cNvSpPr/>
          <p:nvPr/>
        </p:nvSpPr>
        <p:spPr>
          <a:xfrm>
            <a:off x="10203537" y="1412145"/>
            <a:ext cx="13450043" cy="2147706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النشاط</a:t>
            </a:r>
            <a:r>
              <a:rPr dirty="0"/>
              <a:t> </a:t>
            </a:r>
            <a:r>
              <a:rPr dirty="0" err="1"/>
              <a:t>الختامي</a:t>
            </a:r>
            <a:r>
              <a:rPr dirty="0"/>
              <a:t> </a:t>
            </a:r>
            <a:r>
              <a:rPr dirty="0" err="1"/>
              <a:t>لديك</a:t>
            </a:r>
            <a:r>
              <a:rPr dirty="0"/>
              <a:t> </a:t>
            </a:r>
            <a:r>
              <a:rPr dirty="0" err="1"/>
              <a:t>رسال</a:t>
            </a:r>
            <a:r>
              <a:rPr lang="ar-SA" dirty="0"/>
              <a:t>ة</a:t>
            </a:r>
            <a:endParaRPr dirty="0"/>
          </a:p>
        </p:txBody>
      </p:sp>
      <p:pic>
        <p:nvPicPr>
          <p:cNvPr id="163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11132" y="1684639"/>
            <a:ext cx="11109264" cy="11109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مستطيل مستدير الزوايا"/>
          <p:cNvSpPr/>
          <p:nvPr/>
        </p:nvSpPr>
        <p:spPr>
          <a:xfrm>
            <a:off x="510437" y="498280"/>
            <a:ext cx="5384120" cy="5384120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66" name="صورة" descr="صورة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9956" y="372447"/>
            <a:ext cx="5054601" cy="5054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مستطيل مستدير الزوايا"/>
          <p:cNvSpPr/>
          <p:nvPr/>
        </p:nvSpPr>
        <p:spPr>
          <a:xfrm>
            <a:off x="6840656" y="597240"/>
            <a:ext cx="5384120" cy="5384120"/>
          </a:xfrm>
          <a:prstGeom prst="roundRect">
            <a:avLst>
              <a:gd name="adj" fmla="val 10000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8" name="مستطيل مستدير الزوايا"/>
          <p:cNvSpPr/>
          <p:nvPr/>
        </p:nvSpPr>
        <p:spPr>
          <a:xfrm>
            <a:off x="13170876" y="597240"/>
            <a:ext cx="5384120" cy="5384120"/>
          </a:xfrm>
          <a:prstGeom prst="roundRect">
            <a:avLst>
              <a:gd name="adj" fmla="val 10000"/>
            </a:avLst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9" name="مستطيل مستدير الزوايا"/>
          <p:cNvSpPr/>
          <p:nvPr/>
        </p:nvSpPr>
        <p:spPr>
          <a:xfrm>
            <a:off x="18932768" y="597240"/>
            <a:ext cx="5384120" cy="5384120"/>
          </a:xfrm>
          <a:prstGeom prst="roundRect">
            <a:avLst>
              <a:gd name="adj" fmla="val 10000"/>
            </a:avLst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0" name="مستطيل مستدير الزوايا"/>
          <p:cNvSpPr/>
          <p:nvPr/>
        </p:nvSpPr>
        <p:spPr>
          <a:xfrm>
            <a:off x="254306" y="6840656"/>
            <a:ext cx="5384120" cy="5384120"/>
          </a:xfrm>
          <a:prstGeom prst="roundRect">
            <a:avLst>
              <a:gd name="adj" fmla="val 10000"/>
            </a:avLst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1" name="مستطيل مستدير الزوايا"/>
          <p:cNvSpPr/>
          <p:nvPr/>
        </p:nvSpPr>
        <p:spPr>
          <a:xfrm>
            <a:off x="6840656" y="6840656"/>
            <a:ext cx="5384120" cy="5384120"/>
          </a:xfrm>
          <a:prstGeom prst="roundRect">
            <a:avLst>
              <a:gd name="adj" fmla="val 10000"/>
            </a:avLst>
          </a:prstGeom>
          <a:solidFill>
            <a:srgbClr val="982ABC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2" name="مستطيل مستدير الزوايا"/>
          <p:cNvSpPr/>
          <p:nvPr/>
        </p:nvSpPr>
        <p:spPr>
          <a:xfrm>
            <a:off x="13170876" y="6840656"/>
            <a:ext cx="5384120" cy="5384120"/>
          </a:xfrm>
          <a:prstGeom prst="roundRect">
            <a:avLst>
              <a:gd name="adj" fmla="val 10000"/>
            </a:avLst>
          </a:prstGeom>
          <a:solidFill>
            <a:srgbClr val="F5EC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3" name="مستطيل مستدير الزوايا"/>
          <p:cNvSpPr/>
          <p:nvPr/>
        </p:nvSpPr>
        <p:spPr>
          <a:xfrm>
            <a:off x="18932768" y="6840656"/>
            <a:ext cx="5384120" cy="5384120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74" name="صورة" descr="صورة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32416" y="889000"/>
            <a:ext cx="5054601" cy="505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صورة" descr="صورة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62635" y="889000"/>
            <a:ext cx="5054601" cy="505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صورة" descr="صورة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224528" y="889000"/>
            <a:ext cx="5054601" cy="505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صورة" descr="صورة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6065" y="7132416"/>
            <a:ext cx="5054601" cy="5054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صورة" descr="صورة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32416" y="7132416"/>
            <a:ext cx="5054601" cy="5054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صورة" descr="صورة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70876" y="7005416"/>
            <a:ext cx="5054601" cy="5054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صورة" descr="صورة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224527" y="7132416"/>
            <a:ext cx="5054601" cy="5054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السوال الاول"/>
          <p:cNvSpPr/>
          <p:nvPr/>
        </p:nvSpPr>
        <p:spPr>
          <a:xfrm>
            <a:off x="10649492" y="5784148"/>
            <a:ext cx="13450043" cy="2147705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</a:t>
            </a:r>
            <a:r>
              <a:rPr lang="ar-SA" dirty="0"/>
              <a:t>أ</a:t>
            </a:r>
            <a:r>
              <a:rPr dirty="0" err="1"/>
              <a:t>ول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السوال الثاني"/>
          <p:cNvSpPr/>
          <p:nvPr/>
        </p:nvSpPr>
        <p:spPr>
          <a:xfrm>
            <a:off x="10489441" y="5983642"/>
            <a:ext cx="13450043" cy="2147706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الثاني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السوال الثالث"/>
          <p:cNvSpPr/>
          <p:nvPr/>
        </p:nvSpPr>
        <p:spPr>
          <a:xfrm>
            <a:off x="10388659" y="5784148"/>
            <a:ext cx="13450043" cy="2147705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الثالث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السوال الرابع"/>
          <p:cNvSpPr/>
          <p:nvPr/>
        </p:nvSpPr>
        <p:spPr>
          <a:xfrm>
            <a:off x="10572467" y="5784148"/>
            <a:ext cx="13450043" cy="2147705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الرابع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السوال الخامس"/>
          <p:cNvSpPr/>
          <p:nvPr/>
        </p:nvSpPr>
        <p:spPr>
          <a:xfrm>
            <a:off x="10677952" y="5983642"/>
            <a:ext cx="13450043" cy="2147706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الخامس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السوال السادس"/>
          <p:cNvSpPr/>
          <p:nvPr/>
        </p:nvSpPr>
        <p:spPr>
          <a:xfrm>
            <a:off x="10310335" y="5983642"/>
            <a:ext cx="13450043" cy="2147706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السادس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السوال السابع"/>
          <p:cNvSpPr/>
          <p:nvPr/>
        </p:nvSpPr>
        <p:spPr>
          <a:xfrm>
            <a:off x="10427172" y="5983642"/>
            <a:ext cx="13450043" cy="2147706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/>
              <a:t>ل </a:t>
            </a:r>
            <a:r>
              <a:rPr dirty="0" err="1"/>
              <a:t>السابع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صورة" descr="صورة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550" y="2075728"/>
            <a:ext cx="9963532" cy="9963533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السوال الثامن"/>
          <p:cNvSpPr/>
          <p:nvPr/>
        </p:nvSpPr>
        <p:spPr>
          <a:xfrm>
            <a:off x="10535656" y="5983642"/>
            <a:ext cx="13450043" cy="2147706"/>
          </a:xfrm>
          <a:prstGeom prst="roundRect">
            <a:avLst>
              <a:gd name="adj" fmla="val 8870"/>
            </a:avLst>
          </a:pr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defTabSz="825500">
              <a:defRPr sz="5000">
                <a:solidFill>
                  <a:srgbClr val="004D6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rPr dirty="0" err="1"/>
              <a:t>الس</a:t>
            </a:r>
            <a:r>
              <a:rPr lang="ar-SA" dirty="0"/>
              <a:t>ؤ</a:t>
            </a:r>
            <a:r>
              <a:rPr dirty="0" err="1"/>
              <a:t>ال</a:t>
            </a:r>
            <a:r>
              <a:rPr dirty="0"/>
              <a:t> </a:t>
            </a:r>
            <a:r>
              <a:rPr dirty="0" err="1"/>
              <a:t>الثامن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animBg="1" advAuto="0"/>
    </p:bld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מותאם אישית</PresentationFormat>
  <Paragraphs>9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5" baseType="lpstr">
      <vt:lpstr>Calibri</vt:lpstr>
      <vt:lpstr>Helvetica Neue</vt:lpstr>
      <vt:lpstr>Helvetica Neue Medium</vt:lpstr>
      <vt:lpstr>Helvetica Neue Thin</vt:lpstr>
      <vt:lpstr>21_BasicWhite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IMOE001</cp:lastModifiedBy>
  <cp:revision>1</cp:revision>
  <dcterms:modified xsi:type="dcterms:W3CDTF">2024-07-09T09:05:34Z</dcterms:modified>
</cp:coreProperties>
</file>