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4"/>
  </p:sldMasterIdLst>
  <p:sldIdLst>
    <p:sldId id="260" r:id="rId5"/>
    <p:sldId id="256" r:id="rId6"/>
    <p:sldId id="257" r:id="rId7"/>
    <p:sldId id="258" r:id="rId8"/>
    <p:sldId id="259" r:id="rId9"/>
    <p:sldId id="261" r:id="rId10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E3FF"/>
    <a:srgbClr val="D98F7D"/>
    <a:srgbClr val="C99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1264CE-02A7-4786-BE31-400843473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1F7F27A-A2BF-4D0F-AA02-DD941F478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2FF6FB4-B3B5-455B-AB0E-6AE7B7E0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679B889-A22C-4252-B61E-1C02F6EB4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CBEF4E3-CE78-4C76-A33A-5934814EE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579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6FAC68-0532-482A-BEF1-1DFDA8AC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2773C73-33D2-42FA-AB21-8D43D136D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957C5B-8A54-47C3-846D-DD407D397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F830433-FF42-4C83-B426-2357A2C3A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14B110A-C1EF-47E4-9C20-8A400F91D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2138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8EDA2EE-BF65-4909-A76C-CB126332E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F68736A-FB14-4AC1-92E2-636A5C27C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149554D-DA4F-49B6-AC40-1760E6189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D83BE76-3705-4FEA-A4C5-D50206FA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B076902-6F24-4447-8249-110A0C34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7570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5E502A-13F8-484D-93E7-18B1F91D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4DDC120-B90F-47BE-BC8D-2B56869CF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5217A6A-68A1-4BFB-92F2-9670CA93B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E00C08B-D33D-4764-814A-FB6406FC3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A80FC6E-9F26-447C-8426-8FDBE2FD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EF594DC-8E9D-43FE-AB15-A9A78182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4755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5E8864-2586-4849-826E-4443A8E4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830215C-8E44-4CCA-AA34-886B05A08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60E625F-959C-4F67-82F2-A1692DD51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DF9E525-B04C-407E-ADAB-EFABCF85B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B109828-16E3-4EE0-90F3-15BA69193C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D458D59A-AED7-4891-9FA5-DE83CF79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EBF4282-A167-4E40-8B89-D935D259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2914237-0946-4696-8E26-A812BE1B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3888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F5D4C39-3CF6-45E5-BEED-998E8531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B7070632-DD00-4124-AF76-7C7DD3835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843D921-BF2F-4816-855C-8EB75BD9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E2409B1-443F-409D-82F8-2F703610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7388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80F4E210-CB96-410E-BB57-2EC55D0A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DF1D559-7538-4474-A44F-873EEB4CE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1ED2238-4C43-48FA-A857-6A5CD37DA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7230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FCA0FC-215F-4A94-980B-46E6A78E9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037A13F-7279-4D19-A08B-9D68AFC8C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72F8DCB-23E3-4559-8FE1-D94F3B713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585D7D7-BD12-494F-B0C0-F5AFE105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958F948-FAAA-4E0B-A8AA-EB02C0245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F2B3B10-35A9-4A99-9848-67FF33B2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0673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A6860A-5325-41AF-983F-5C70732A5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771C54A-D1FC-4CFD-9EA6-AA23E0E10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6C8BB4E-167D-4A02-8820-149D75B46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5DB2034-A3F9-46B4-86A6-75B76B35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4B0400B-06A6-4C2B-8F4A-3E194D11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07A3D0B-5529-49F0-8B04-2371E80E2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3831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30F140-9061-4F9B-B3EA-696AB643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C2033EC-F53F-4DAC-BE26-092E7A88F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45729B6-9578-4F4E-87E5-9A5A76327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DA106D5-3534-450C-90E0-2C6148A2D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0E1ED74-9EAF-4F69-AC40-24744078D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007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6099E0E-6A26-4098-86CA-8803EC3CD9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DAB6AB4-F103-471A-9F54-EB8474CE5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6D55DF5-73B5-49E3-8308-C74E34D3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D001E0-851E-4FA3-895F-111A5E03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EB2C150-30E9-49D4-8536-26D4A9291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1661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DD6BA78-6359-4604-BEEF-B71104D86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C54E5CE-54B2-4C49-BA19-E940607E5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FB5626C-7186-420F-A1C1-592BB75A5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8C125-3B04-4E5D-9D21-44BC2E0DEC9A}" type="datetimeFigureOut">
              <a:rPr lang="ar-KW" smtClean="0"/>
              <a:t>04/01/1446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D7AE8F5-FD1F-47F7-9B08-3CC672ACD9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1A986B7-B83F-4E8F-9E92-E7AF86E55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A3E2D-A998-4401-A22E-7C264635A2BD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9673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FB95CF50-B7F1-40CE-917C-AA69ADAF15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717" y="3776700"/>
            <a:ext cx="2010283" cy="3081300"/>
          </a:xfrm>
          <a:prstGeom prst="rect">
            <a:avLst/>
          </a:prstGeom>
        </p:spPr>
      </p:pic>
      <p:sp>
        <p:nvSpPr>
          <p:cNvPr id="3" name="فقاعة الكلام: بيضاوية 2">
            <a:extLst>
              <a:ext uri="{FF2B5EF4-FFF2-40B4-BE49-F238E27FC236}">
                <a16:creationId xmlns:a16="http://schemas.microsoft.com/office/drawing/2014/main" id="{DF5FE31F-86E6-4793-9129-A40E47679747}"/>
              </a:ext>
            </a:extLst>
          </p:cNvPr>
          <p:cNvSpPr/>
          <p:nvPr/>
        </p:nvSpPr>
        <p:spPr>
          <a:xfrm>
            <a:off x="809625" y="704812"/>
            <a:ext cx="9715500" cy="4752975"/>
          </a:xfrm>
          <a:prstGeom prst="wedgeEllipseCallout">
            <a:avLst>
              <a:gd name="adj1" fmla="val 47892"/>
              <a:gd name="adj2" fmla="val 45666"/>
            </a:avLst>
          </a:prstGeom>
          <a:solidFill>
            <a:srgbClr val="D98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35259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ستطيل: زاوية واحدة مستديرة 19">
            <a:extLst>
              <a:ext uri="{FF2B5EF4-FFF2-40B4-BE49-F238E27FC236}">
                <a16:creationId xmlns:a16="http://schemas.microsoft.com/office/drawing/2014/main" id="{9724DD82-12E0-4CD5-AC36-32978606048A}"/>
              </a:ext>
            </a:extLst>
          </p:cNvPr>
          <p:cNvSpPr/>
          <p:nvPr/>
        </p:nvSpPr>
        <p:spPr>
          <a:xfrm>
            <a:off x="942975" y="790575"/>
            <a:ext cx="10448925" cy="5305425"/>
          </a:xfrm>
          <a:prstGeom prst="round1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19" name="صورة 18" descr="صورة تحتوي على نص, قصاصة فنية&#10;&#10;تم إنشاء الوصف تلقائياً">
            <a:extLst>
              <a:ext uri="{FF2B5EF4-FFF2-40B4-BE49-F238E27FC236}">
                <a16:creationId xmlns:a16="http://schemas.microsoft.com/office/drawing/2014/main" id="{00418B84-2AD3-4695-8A24-58067631C1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275" y="4025900"/>
            <a:ext cx="2628900" cy="2959100"/>
          </a:xfrm>
          <a:prstGeom prst="rect">
            <a:avLst/>
          </a:prstGeom>
        </p:spPr>
      </p:pic>
      <p:sp>
        <p:nvSpPr>
          <p:cNvPr id="21" name="مستطيل: زاوية واحدة مستديرة 20">
            <a:extLst>
              <a:ext uri="{FF2B5EF4-FFF2-40B4-BE49-F238E27FC236}">
                <a16:creationId xmlns:a16="http://schemas.microsoft.com/office/drawing/2014/main" id="{6BC34ABC-5E7D-450E-B581-21E1AAD8C46C}"/>
              </a:ext>
            </a:extLst>
          </p:cNvPr>
          <p:cNvSpPr/>
          <p:nvPr/>
        </p:nvSpPr>
        <p:spPr>
          <a:xfrm>
            <a:off x="1676400" y="1314450"/>
            <a:ext cx="8572500" cy="828675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39982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5F9595A-A343-4333-A6B2-BA61C2D959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0"/>
            <a:ext cx="2257426" cy="2457552"/>
          </a:xfrm>
          <a:prstGeom prst="rect">
            <a:avLst/>
          </a:prstGeom>
        </p:spPr>
      </p:pic>
      <p:sp>
        <p:nvSpPr>
          <p:cNvPr id="3" name="مستطيل: زاوية واحدة مستديرة 2">
            <a:extLst>
              <a:ext uri="{FF2B5EF4-FFF2-40B4-BE49-F238E27FC236}">
                <a16:creationId xmlns:a16="http://schemas.microsoft.com/office/drawing/2014/main" id="{16C593DD-08DC-4487-8213-ECF59FFE7D2E}"/>
              </a:ext>
            </a:extLst>
          </p:cNvPr>
          <p:cNvSpPr/>
          <p:nvPr/>
        </p:nvSpPr>
        <p:spPr>
          <a:xfrm>
            <a:off x="800100" y="2066924"/>
            <a:ext cx="11191875" cy="4448175"/>
          </a:xfrm>
          <a:prstGeom prst="round1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9A77B4F4-6551-4066-9C0A-A939A1584111}"/>
              </a:ext>
            </a:extLst>
          </p:cNvPr>
          <p:cNvSpPr/>
          <p:nvPr/>
        </p:nvSpPr>
        <p:spPr>
          <a:xfrm>
            <a:off x="28574" y="285801"/>
            <a:ext cx="7915275" cy="942975"/>
          </a:xfrm>
          <a:prstGeom prst="roundRect">
            <a:avLst/>
          </a:prstGeom>
          <a:solidFill>
            <a:srgbClr val="93E3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7972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6A7E4D7-A42B-4C9F-B4F6-E66763F254E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4404504"/>
            <a:ext cx="1968381" cy="2453496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4F612879-067F-4186-B390-D799803AB566}"/>
              </a:ext>
            </a:extLst>
          </p:cNvPr>
          <p:cNvSpPr/>
          <p:nvPr/>
        </p:nvSpPr>
        <p:spPr>
          <a:xfrm>
            <a:off x="1996956" y="457200"/>
            <a:ext cx="9909294" cy="640080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917B377B-A851-4ADB-9781-52B50E401639}"/>
              </a:ext>
            </a:extLst>
          </p:cNvPr>
          <p:cNvSpPr/>
          <p:nvPr/>
        </p:nvSpPr>
        <p:spPr>
          <a:xfrm>
            <a:off x="5162550" y="1076325"/>
            <a:ext cx="6305550" cy="98107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419D8B4-7B37-4881-94E9-DD5FACA29828}"/>
              </a:ext>
            </a:extLst>
          </p:cNvPr>
          <p:cNvSpPr/>
          <p:nvPr/>
        </p:nvSpPr>
        <p:spPr>
          <a:xfrm>
            <a:off x="7858125" y="2667000"/>
            <a:ext cx="3724275" cy="37338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21107D61-C7C7-419A-9406-8EBD823F198E}"/>
              </a:ext>
            </a:extLst>
          </p:cNvPr>
          <p:cNvSpPr/>
          <p:nvPr/>
        </p:nvSpPr>
        <p:spPr>
          <a:xfrm>
            <a:off x="2628899" y="2676524"/>
            <a:ext cx="3724275" cy="372427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88130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93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7977A3EF-C89B-49CB-A68F-72C9A7156F61}"/>
              </a:ext>
            </a:extLst>
          </p:cNvPr>
          <p:cNvSpPr/>
          <p:nvPr/>
        </p:nvSpPr>
        <p:spPr>
          <a:xfrm>
            <a:off x="1257300" y="1000125"/>
            <a:ext cx="10048875" cy="4676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2" name="صورة 1" descr="صورة تحتوي على قصاصة فنية, دمية&#10;&#10;تم إنشاء الوصف تلقائياً">
            <a:extLst>
              <a:ext uri="{FF2B5EF4-FFF2-40B4-BE49-F238E27FC236}">
                <a16:creationId xmlns:a16="http://schemas.microsoft.com/office/drawing/2014/main" id="{4FCB203C-28F7-4065-B113-576EFFCCF9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656" y="3314700"/>
            <a:ext cx="2260436" cy="3476550"/>
          </a:xfrm>
          <a:prstGeom prst="rect">
            <a:avLst/>
          </a:prstGeom>
        </p:spPr>
      </p:pic>
      <p:pic>
        <p:nvPicPr>
          <p:cNvPr id="4" name="صورة 3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8C2E9889-95C9-43D2-B5CD-DA47978765F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5383" y="-830426"/>
            <a:ext cx="2163698" cy="366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9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زر الإجراء: فارغ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76C5CAF-6AD3-434C-927F-E21FB54AF0C9}"/>
              </a:ext>
            </a:extLst>
          </p:cNvPr>
          <p:cNvSpPr/>
          <p:nvPr/>
        </p:nvSpPr>
        <p:spPr>
          <a:xfrm>
            <a:off x="504825" y="1762125"/>
            <a:ext cx="10934700" cy="4795838"/>
          </a:xfrm>
          <a:prstGeom prst="actionButtonBlank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2" name="صورة 1" descr="صورة تحتوي على قصاصة فنية&#10;&#10;تم إنشاء الوصف تلقائياً">
            <a:extLst>
              <a:ext uri="{FF2B5EF4-FFF2-40B4-BE49-F238E27FC236}">
                <a16:creationId xmlns:a16="http://schemas.microsoft.com/office/drawing/2014/main" id="{80C00F9F-C1F8-4666-816A-9C17C451E2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95622"/>
            <a:ext cx="2409826" cy="406237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FEC8F13-2FBA-4FD0-A70C-5C08A469A9CC}"/>
              </a:ext>
            </a:extLst>
          </p:cNvPr>
          <p:cNvSpPr/>
          <p:nvPr/>
        </p:nvSpPr>
        <p:spPr>
          <a:xfrm>
            <a:off x="4791075" y="390525"/>
            <a:ext cx="7400925" cy="8572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7356851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44606258BD4A409EFBA5AA45340EB6" ma:contentTypeVersion="12" ma:contentTypeDescription="Create a new document." ma:contentTypeScope="" ma:versionID="bd9f3cd416897fac22cb7ee75b480ab5">
  <xsd:schema xmlns:xsd="http://www.w3.org/2001/XMLSchema" xmlns:xs="http://www.w3.org/2001/XMLSchema" xmlns:p="http://schemas.microsoft.com/office/2006/metadata/properties" xmlns:ns3="1d1668e3-44c5-4de8-b5e5-21fb150298f3" xmlns:ns4="71d08672-a2b0-410b-aa09-dd27708a010a" targetNamespace="http://schemas.microsoft.com/office/2006/metadata/properties" ma:root="true" ma:fieldsID="c1ee05cdc5e49f5a4c1869a8fe77aae4" ns3:_="" ns4:_="">
    <xsd:import namespace="1d1668e3-44c5-4de8-b5e5-21fb150298f3"/>
    <xsd:import namespace="71d08672-a2b0-410b-aa09-dd27708a010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1668e3-44c5-4de8-b5e5-21fb150298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d08672-a2b0-410b-aa09-dd27708a01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B2326A-160C-4484-A350-0A788A91F5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C5296-4F5B-4F0F-9D79-DDC8D0E92284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71d08672-a2b0-410b-aa09-dd27708a010a"/>
    <ds:schemaRef ds:uri="1d1668e3-44c5-4de8-b5e5-21fb150298f3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249DA69-AD46-4FF6-9148-80AC7EB3B48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d1668e3-44c5-4de8-b5e5-21fb150298f3"/>
    <ds:schemaRef ds:uri="71d08672-a2b0-410b-aa09-dd27708a010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מסך רחב</PresentationFormat>
  <Paragraphs>0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نسق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معالي فهيد صفران الرشيدي</dc:creator>
  <cp:lastModifiedBy>IMOE001</cp:lastModifiedBy>
  <cp:revision>2</cp:revision>
  <dcterms:created xsi:type="dcterms:W3CDTF">2021-02-03T09:42:27Z</dcterms:created>
  <dcterms:modified xsi:type="dcterms:W3CDTF">2024-07-10T05:49:23Z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0x0101004A44606258BD4A409EFBA5AA45340EB6</vt:lpwstr>
  </property>
</Properties>
</file>