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النشاط الختامي"/>
          <p:cNvSpPr txBox="1">
            <a:spLocks noGrp="1"/>
          </p:cNvSpPr>
          <p:nvPr>
            <p:ph type="ctrTitle"/>
          </p:nvPr>
        </p:nvSpPr>
        <p:spPr>
          <a:xfrm>
            <a:off x="13116611" y="3862763"/>
            <a:ext cx="9363644" cy="2072657"/>
          </a:xfrm>
          <a:prstGeom prst="rect">
            <a:avLst/>
          </a:prstGeom>
          <a:solidFill>
            <a:srgbClr val="EE719E"/>
          </a:solidFill>
          <a:ln w="9525">
            <a:round/>
          </a:ln>
        </p:spPr>
        <p:txBody>
          <a:bodyPr anchor="ctr"/>
          <a:lstStyle/>
          <a:p>
            <a:pPr algn="ctr" rtl="1">
              <a:defRPr b="0">
                <a:latin typeface="Farah Regular"/>
                <a:ea typeface="Farah Regular"/>
                <a:cs typeface="Farah Regular"/>
                <a:sym typeface="Farah Regular"/>
              </a:defRPr>
            </a:pPr>
            <a:r>
              <a:rPr>
                <a:solidFill>
                  <a:srgbClr val="FFFFFF"/>
                </a:solidFill>
              </a:rPr>
              <a:t>النشاط الختامي</a:t>
            </a:r>
            <a:r>
              <a:t> </a:t>
            </a:r>
          </a:p>
        </p:txBody>
      </p:sp>
      <p:pic>
        <p:nvPicPr>
          <p:cNvPr id="152" name="IMG_1080.jpeg" descr="IMG_1080.jpeg"/>
          <p:cNvPicPr>
            <a:picLocks noChangeAspect="1"/>
          </p:cNvPicPr>
          <p:nvPr/>
        </p:nvPicPr>
        <p:blipFill>
          <a:blip r:embed="rId2"/>
          <a:srcRect l="7142" t="2249" r="10890" b="3449"/>
          <a:stretch>
            <a:fillRect/>
          </a:stretch>
        </p:blipFill>
        <p:spPr>
          <a:xfrm>
            <a:off x="448295" y="122974"/>
            <a:ext cx="11907592" cy="13470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532" extrusionOk="0">
                <a:moveTo>
                  <a:pt x="16828" y="0"/>
                </a:moveTo>
                <a:cubicBezTo>
                  <a:pt x="16745" y="0"/>
                  <a:pt x="16706" y="66"/>
                  <a:pt x="16720" y="181"/>
                </a:cubicBezTo>
                <a:cubicBezTo>
                  <a:pt x="16732" y="281"/>
                  <a:pt x="16648" y="527"/>
                  <a:pt x="16532" y="728"/>
                </a:cubicBezTo>
                <a:lnTo>
                  <a:pt x="16323" y="1094"/>
                </a:lnTo>
                <a:lnTo>
                  <a:pt x="15709" y="1075"/>
                </a:lnTo>
                <a:cubicBezTo>
                  <a:pt x="15264" y="1062"/>
                  <a:pt x="14966" y="1001"/>
                  <a:pt x="14628" y="855"/>
                </a:cubicBezTo>
                <a:cubicBezTo>
                  <a:pt x="13676" y="444"/>
                  <a:pt x="12378" y="769"/>
                  <a:pt x="11360" y="1672"/>
                </a:cubicBezTo>
                <a:cubicBezTo>
                  <a:pt x="10180" y="2719"/>
                  <a:pt x="9818" y="4177"/>
                  <a:pt x="10338" y="5791"/>
                </a:cubicBezTo>
                <a:cubicBezTo>
                  <a:pt x="10582" y="6546"/>
                  <a:pt x="10560" y="6910"/>
                  <a:pt x="10239" y="7443"/>
                </a:cubicBezTo>
                <a:cubicBezTo>
                  <a:pt x="10090" y="7690"/>
                  <a:pt x="9953" y="7907"/>
                  <a:pt x="9932" y="7925"/>
                </a:cubicBezTo>
                <a:cubicBezTo>
                  <a:pt x="9912" y="7943"/>
                  <a:pt x="9812" y="7800"/>
                  <a:pt x="9709" y="7607"/>
                </a:cubicBezTo>
                <a:cubicBezTo>
                  <a:pt x="9442" y="7101"/>
                  <a:pt x="8860" y="6612"/>
                  <a:pt x="8193" y="6331"/>
                </a:cubicBezTo>
                <a:cubicBezTo>
                  <a:pt x="7675" y="6112"/>
                  <a:pt x="7525" y="6087"/>
                  <a:pt x="6768" y="6084"/>
                </a:cubicBezTo>
                <a:cubicBezTo>
                  <a:pt x="6303" y="6082"/>
                  <a:pt x="5870" y="6052"/>
                  <a:pt x="5807" y="6016"/>
                </a:cubicBezTo>
                <a:cubicBezTo>
                  <a:pt x="5738" y="5978"/>
                  <a:pt x="5604" y="6003"/>
                  <a:pt x="5476" y="6077"/>
                </a:cubicBezTo>
                <a:cubicBezTo>
                  <a:pt x="5347" y="6152"/>
                  <a:pt x="5069" y="6202"/>
                  <a:pt x="4782" y="6202"/>
                </a:cubicBezTo>
                <a:lnTo>
                  <a:pt x="4305" y="6202"/>
                </a:lnTo>
                <a:lnTo>
                  <a:pt x="3506" y="5077"/>
                </a:lnTo>
                <a:cubicBezTo>
                  <a:pt x="2833" y="4127"/>
                  <a:pt x="2670" y="3946"/>
                  <a:pt x="2467" y="3925"/>
                </a:cubicBezTo>
                <a:cubicBezTo>
                  <a:pt x="2209" y="3898"/>
                  <a:pt x="2196" y="3927"/>
                  <a:pt x="2222" y="4464"/>
                </a:cubicBezTo>
                <a:cubicBezTo>
                  <a:pt x="2241" y="4871"/>
                  <a:pt x="2575" y="6023"/>
                  <a:pt x="2809" y="6493"/>
                </a:cubicBezTo>
                <a:cubicBezTo>
                  <a:pt x="2998" y="6872"/>
                  <a:pt x="3001" y="6910"/>
                  <a:pt x="2864" y="7020"/>
                </a:cubicBezTo>
                <a:cubicBezTo>
                  <a:pt x="2648" y="7193"/>
                  <a:pt x="2270" y="7256"/>
                  <a:pt x="2056" y="7154"/>
                </a:cubicBezTo>
                <a:cubicBezTo>
                  <a:pt x="1916" y="7087"/>
                  <a:pt x="1870" y="7089"/>
                  <a:pt x="1870" y="7161"/>
                </a:cubicBezTo>
                <a:cubicBezTo>
                  <a:pt x="1870" y="7342"/>
                  <a:pt x="2300" y="7902"/>
                  <a:pt x="2581" y="8085"/>
                </a:cubicBezTo>
                <a:lnTo>
                  <a:pt x="2864" y="8270"/>
                </a:lnTo>
                <a:lnTo>
                  <a:pt x="2534" y="8559"/>
                </a:lnTo>
                <a:cubicBezTo>
                  <a:pt x="2022" y="9009"/>
                  <a:pt x="1545" y="9599"/>
                  <a:pt x="1278" y="10116"/>
                </a:cubicBezTo>
                <a:cubicBezTo>
                  <a:pt x="938" y="10771"/>
                  <a:pt x="928" y="11531"/>
                  <a:pt x="1252" y="12089"/>
                </a:cubicBezTo>
                <a:cubicBezTo>
                  <a:pt x="1531" y="12571"/>
                  <a:pt x="2078" y="12954"/>
                  <a:pt x="2727" y="13121"/>
                </a:cubicBezTo>
                <a:cubicBezTo>
                  <a:pt x="3620" y="13352"/>
                  <a:pt x="5097" y="13265"/>
                  <a:pt x="5821" y="12940"/>
                </a:cubicBezTo>
                <a:cubicBezTo>
                  <a:pt x="6153" y="12791"/>
                  <a:pt x="6216" y="12856"/>
                  <a:pt x="6370" y="13506"/>
                </a:cubicBezTo>
                <a:cubicBezTo>
                  <a:pt x="6439" y="13798"/>
                  <a:pt x="6599" y="14238"/>
                  <a:pt x="6725" y="14483"/>
                </a:cubicBezTo>
                <a:lnTo>
                  <a:pt x="6955" y="14929"/>
                </a:lnTo>
                <a:lnTo>
                  <a:pt x="6737" y="15070"/>
                </a:lnTo>
                <a:cubicBezTo>
                  <a:pt x="6475" y="15239"/>
                  <a:pt x="5642" y="16204"/>
                  <a:pt x="5300" y="16732"/>
                </a:cubicBezTo>
                <a:cubicBezTo>
                  <a:pt x="5116" y="17018"/>
                  <a:pt x="5028" y="17089"/>
                  <a:pt x="4943" y="17027"/>
                </a:cubicBezTo>
                <a:cubicBezTo>
                  <a:pt x="4859" y="16964"/>
                  <a:pt x="4795" y="17011"/>
                  <a:pt x="4687" y="17214"/>
                </a:cubicBezTo>
                <a:cubicBezTo>
                  <a:pt x="4607" y="17363"/>
                  <a:pt x="4542" y="17558"/>
                  <a:pt x="4542" y="17647"/>
                </a:cubicBezTo>
                <a:cubicBezTo>
                  <a:pt x="4542" y="17767"/>
                  <a:pt x="4408" y="17868"/>
                  <a:pt x="4030" y="18030"/>
                </a:cubicBezTo>
                <a:cubicBezTo>
                  <a:pt x="3236" y="18372"/>
                  <a:pt x="2949" y="18940"/>
                  <a:pt x="3249" y="19578"/>
                </a:cubicBezTo>
                <a:cubicBezTo>
                  <a:pt x="3474" y="20057"/>
                  <a:pt x="4115" y="20345"/>
                  <a:pt x="4953" y="20345"/>
                </a:cubicBezTo>
                <a:cubicBezTo>
                  <a:pt x="5266" y="20345"/>
                  <a:pt x="5553" y="20403"/>
                  <a:pt x="5796" y="20515"/>
                </a:cubicBezTo>
                <a:cubicBezTo>
                  <a:pt x="6262" y="20731"/>
                  <a:pt x="7043" y="20751"/>
                  <a:pt x="7472" y="20559"/>
                </a:cubicBezTo>
                <a:cubicBezTo>
                  <a:pt x="7639" y="20484"/>
                  <a:pt x="7809" y="20423"/>
                  <a:pt x="7850" y="20423"/>
                </a:cubicBezTo>
                <a:cubicBezTo>
                  <a:pt x="7892" y="20423"/>
                  <a:pt x="8084" y="20559"/>
                  <a:pt x="8277" y="20725"/>
                </a:cubicBezTo>
                <a:cubicBezTo>
                  <a:pt x="8674" y="21067"/>
                  <a:pt x="9122" y="21213"/>
                  <a:pt x="9774" y="21213"/>
                </a:cubicBezTo>
                <a:cubicBezTo>
                  <a:pt x="10030" y="21213"/>
                  <a:pt x="10389" y="21281"/>
                  <a:pt x="10611" y="21370"/>
                </a:cubicBezTo>
                <a:cubicBezTo>
                  <a:pt x="11182" y="21600"/>
                  <a:pt x="11954" y="21583"/>
                  <a:pt x="12491" y="21330"/>
                </a:cubicBezTo>
                <a:cubicBezTo>
                  <a:pt x="12888" y="21143"/>
                  <a:pt x="12930" y="21138"/>
                  <a:pt x="13176" y="21251"/>
                </a:cubicBezTo>
                <a:cubicBezTo>
                  <a:pt x="13845" y="21558"/>
                  <a:pt x="15179" y="21296"/>
                  <a:pt x="15486" y="20798"/>
                </a:cubicBezTo>
                <a:cubicBezTo>
                  <a:pt x="15824" y="20249"/>
                  <a:pt x="15845" y="20240"/>
                  <a:pt x="16335" y="20462"/>
                </a:cubicBezTo>
                <a:cubicBezTo>
                  <a:pt x="16930" y="20732"/>
                  <a:pt x="17620" y="20733"/>
                  <a:pt x="18216" y="20465"/>
                </a:cubicBezTo>
                <a:cubicBezTo>
                  <a:pt x="18629" y="20280"/>
                  <a:pt x="18668" y="20276"/>
                  <a:pt x="19035" y="20387"/>
                </a:cubicBezTo>
                <a:cubicBezTo>
                  <a:pt x="19897" y="20646"/>
                  <a:pt x="20849" y="20429"/>
                  <a:pt x="21261" y="19878"/>
                </a:cubicBezTo>
                <a:cubicBezTo>
                  <a:pt x="21600" y="19426"/>
                  <a:pt x="21499" y="18795"/>
                  <a:pt x="21027" y="18416"/>
                </a:cubicBezTo>
                <a:cubicBezTo>
                  <a:pt x="20907" y="18320"/>
                  <a:pt x="20839" y="18170"/>
                  <a:pt x="20839" y="18000"/>
                </a:cubicBezTo>
                <a:cubicBezTo>
                  <a:pt x="20839" y="17643"/>
                  <a:pt x="20473" y="17145"/>
                  <a:pt x="20133" y="17039"/>
                </a:cubicBezTo>
                <a:cubicBezTo>
                  <a:pt x="19784" y="16932"/>
                  <a:pt x="19790" y="16886"/>
                  <a:pt x="20168" y="16746"/>
                </a:cubicBezTo>
                <a:cubicBezTo>
                  <a:pt x="20338" y="16683"/>
                  <a:pt x="20520" y="16560"/>
                  <a:pt x="20572" y="16472"/>
                </a:cubicBezTo>
                <a:cubicBezTo>
                  <a:pt x="20654" y="16337"/>
                  <a:pt x="20635" y="16302"/>
                  <a:pt x="20447" y="16239"/>
                </a:cubicBezTo>
                <a:cubicBezTo>
                  <a:pt x="20325" y="16198"/>
                  <a:pt x="20160" y="16077"/>
                  <a:pt x="20082" y="15971"/>
                </a:cubicBezTo>
                <a:cubicBezTo>
                  <a:pt x="19950" y="15792"/>
                  <a:pt x="19951" y="15707"/>
                  <a:pt x="20084" y="14920"/>
                </a:cubicBezTo>
                <a:cubicBezTo>
                  <a:pt x="20307" y="13602"/>
                  <a:pt x="20127" y="12667"/>
                  <a:pt x="19504" y="11904"/>
                </a:cubicBezTo>
                <a:cubicBezTo>
                  <a:pt x="18965" y="11244"/>
                  <a:pt x="17836" y="10924"/>
                  <a:pt x="17060" y="11212"/>
                </a:cubicBezTo>
                <a:cubicBezTo>
                  <a:pt x="16632" y="11371"/>
                  <a:pt x="16486" y="11280"/>
                  <a:pt x="16700" y="10990"/>
                </a:cubicBezTo>
                <a:cubicBezTo>
                  <a:pt x="16830" y="10814"/>
                  <a:pt x="16916" y="10784"/>
                  <a:pt x="17294" y="10784"/>
                </a:cubicBezTo>
                <a:cubicBezTo>
                  <a:pt x="17664" y="10784"/>
                  <a:pt x="17779" y="10747"/>
                  <a:pt x="17997" y="10553"/>
                </a:cubicBezTo>
                <a:cubicBezTo>
                  <a:pt x="18151" y="10417"/>
                  <a:pt x="18256" y="10239"/>
                  <a:pt x="18256" y="10118"/>
                </a:cubicBezTo>
                <a:cubicBezTo>
                  <a:pt x="18256" y="9967"/>
                  <a:pt x="18323" y="9889"/>
                  <a:pt x="18502" y="9825"/>
                </a:cubicBezTo>
                <a:cubicBezTo>
                  <a:pt x="19046" y="9631"/>
                  <a:pt x="19168" y="9556"/>
                  <a:pt x="19298" y="9333"/>
                </a:cubicBezTo>
                <a:cubicBezTo>
                  <a:pt x="19466" y="9045"/>
                  <a:pt x="19406" y="8545"/>
                  <a:pt x="19177" y="8321"/>
                </a:cubicBezTo>
                <a:cubicBezTo>
                  <a:pt x="19087" y="8233"/>
                  <a:pt x="18864" y="8093"/>
                  <a:pt x="18681" y="8010"/>
                </a:cubicBezTo>
                <a:cubicBezTo>
                  <a:pt x="18498" y="7927"/>
                  <a:pt x="18282" y="7770"/>
                  <a:pt x="18201" y="7660"/>
                </a:cubicBezTo>
                <a:cubicBezTo>
                  <a:pt x="18060" y="7470"/>
                  <a:pt x="18071" y="7424"/>
                  <a:pt x="18459" y="6496"/>
                </a:cubicBezTo>
                <a:cubicBezTo>
                  <a:pt x="19095" y="4978"/>
                  <a:pt x="19200" y="4175"/>
                  <a:pt x="18882" y="3267"/>
                </a:cubicBezTo>
                <a:cubicBezTo>
                  <a:pt x="18786" y="2991"/>
                  <a:pt x="18605" y="2634"/>
                  <a:pt x="18482" y="2473"/>
                </a:cubicBezTo>
                <a:cubicBezTo>
                  <a:pt x="18358" y="2312"/>
                  <a:pt x="18256" y="2142"/>
                  <a:pt x="18256" y="2095"/>
                </a:cubicBezTo>
                <a:cubicBezTo>
                  <a:pt x="18256" y="1971"/>
                  <a:pt x="18771" y="1087"/>
                  <a:pt x="18878" y="1028"/>
                </a:cubicBezTo>
                <a:cubicBezTo>
                  <a:pt x="19017" y="952"/>
                  <a:pt x="18987" y="751"/>
                  <a:pt x="18836" y="751"/>
                </a:cubicBezTo>
                <a:cubicBezTo>
                  <a:pt x="18762" y="751"/>
                  <a:pt x="18702" y="805"/>
                  <a:pt x="18702" y="870"/>
                </a:cubicBezTo>
                <a:cubicBezTo>
                  <a:pt x="18702" y="1023"/>
                  <a:pt x="18143" y="1263"/>
                  <a:pt x="17945" y="1196"/>
                </a:cubicBezTo>
                <a:cubicBezTo>
                  <a:pt x="17827" y="1156"/>
                  <a:pt x="17802" y="1065"/>
                  <a:pt x="17826" y="770"/>
                </a:cubicBezTo>
                <a:cubicBezTo>
                  <a:pt x="17842" y="564"/>
                  <a:pt x="17824" y="385"/>
                  <a:pt x="17786" y="373"/>
                </a:cubicBezTo>
                <a:cubicBezTo>
                  <a:pt x="17747" y="361"/>
                  <a:pt x="17611" y="461"/>
                  <a:pt x="17483" y="596"/>
                </a:cubicBezTo>
                <a:cubicBezTo>
                  <a:pt x="17276" y="814"/>
                  <a:pt x="17236" y="827"/>
                  <a:pt x="17116" y="721"/>
                </a:cubicBezTo>
                <a:cubicBezTo>
                  <a:pt x="17042" y="655"/>
                  <a:pt x="16976" y="466"/>
                  <a:pt x="16969" y="301"/>
                </a:cubicBezTo>
                <a:cubicBezTo>
                  <a:pt x="16961" y="95"/>
                  <a:pt x="16917" y="0"/>
                  <a:pt x="16828" y="0"/>
                </a:cubicBezTo>
                <a:close/>
                <a:moveTo>
                  <a:pt x="7940" y="3062"/>
                </a:moveTo>
                <a:cubicBezTo>
                  <a:pt x="7885" y="3055"/>
                  <a:pt x="7837" y="3084"/>
                  <a:pt x="7837" y="3154"/>
                </a:cubicBezTo>
                <a:cubicBezTo>
                  <a:pt x="7837" y="3222"/>
                  <a:pt x="7901" y="3279"/>
                  <a:pt x="7978" y="3279"/>
                </a:cubicBezTo>
                <a:cubicBezTo>
                  <a:pt x="8056" y="3279"/>
                  <a:pt x="8103" y="3236"/>
                  <a:pt x="8083" y="3185"/>
                </a:cubicBezTo>
                <a:cubicBezTo>
                  <a:pt x="8056" y="3111"/>
                  <a:pt x="7995" y="3069"/>
                  <a:pt x="7940" y="3062"/>
                </a:cubicBezTo>
                <a:close/>
                <a:moveTo>
                  <a:pt x="905" y="6281"/>
                </a:moveTo>
                <a:cubicBezTo>
                  <a:pt x="814" y="6281"/>
                  <a:pt x="693" y="6374"/>
                  <a:pt x="634" y="6491"/>
                </a:cubicBezTo>
                <a:cubicBezTo>
                  <a:pt x="553" y="6649"/>
                  <a:pt x="501" y="6678"/>
                  <a:pt x="423" y="6609"/>
                </a:cubicBezTo>
                <a:cubicBezTo>
                  <a:pt x="132" y="6350"/>
                  <a:pt x="212" y="6799"/>
                  <a:pt x="510" y="7091"/>
                </a:cubicBezTo>
                <a:cubicBezTo>
                  <a:pt x="812" y="7386"/>
                  <a:pt x="1069" y="7161"/>
                  <a:pt x="1069" y="6602"/>
                </a:cubicBezTo>
                <a:cubicBezTo>
                  <a:pt x="1069" y="6343"/>
                  <a:pt x="1037" y="6281"/>
                  <a:pt x="905" y="6281"/>
                </a:cubicBezTo>
                <a:close/>
                <a:moveTo>
                  <a:pt x="19758" y="6527"/>
                </a:moveTo>
                <a:cubicBezTo>
                  <a:pt x="19590" y="6519"/>
                  <a:pt x="19512" y="6790"/>
                  <a:pt x="19685" y="7076"/>
                </a:cubicBezTo>
                <a:cubicBezTo>
                  <a:pt x="19796" y="7260"/>
                  <a:pt x="19800" y="7261"/>
                  <a:pt x="20137" y="7106"/>
                </a:cubicBezTo>
                <a:cubicBezTo>
                  <a:pt x="20417" y="6977"/>
                  <a:pt x="20467" y="6698"/>
                  <a:pt x="20203" y="6737"/>
                </a:cubicBezTo>
                <a:cubicBezTo>
                  <a:pt x="20125" y="6748"/>
                  <a:pt x="20011" y="6704"/>
                  <a:pt x="19949" y="6638"/>
                </a:cubicBezTo>
                <a:cubicBezTo>
                  <a:pt x="19879" y="6563"/>
                  <a:pt x="19814" y="6529"/>
                  <a:pt x="19758" y="6527"/>
                </a:cubicBezTo>
                <a:close/>
                <a:moveTo>
                  <a:pt x="134" y="10468"/>
                </a:moveTo>
                <a:cubicBezTo>
                  <a:pt x="60" y="10468"/>
                  <a:pt x="0" y="10522"/>
                  <a:pt x="0" y="10587"/>
                </a:cubicBezTo>
                <a:cubicBezTo>
                  <a:pt x="0" y="10652"/>
                  <a:pt x="60" y="10706"/>
                  <a:pt x="134" y="10706"/>
                </a:cubicBezTo>
                <a:cubicBezTo>
                  <a:pt x="207" y="10706"/>
                  <a:pt x="268" y="10652"/>
                  <a:pt x="268" y="10587"/>
                </a:cubicBezTo>
                <a:cubicBezTo>
                  <a:pt x="268" y="10522"/>
                  <a:pt x="207" y="10468"/>
                  <a:pt x="134" y="10468"/>
                </a:cubicBezTo>
                <a:close/>
                <a:moveTo>
                  <a:pt x="21062" y="10864"/>
                </a:moveTo>
                <a:cubicBezTo>
                  <a:pt x="20988" y="10864"/>
                  <a:pt x="20929" y="10917"/>
                  <a:pt x="20929" y="10982"/>
                </a:cubicBezTo>
                <a:cubicBezTo>
                  <a:pt x="20929" y="11047"/>
                  <a:pt x="20988" y="11101"/>
                  <a:pt x="21062" y="11101"/>
                </a:cubicBezTo>
                <a:cubicBezTo>
                  <a:pt x="21135" y="11101"/>
                  <a:pt x="21195" y="11047"/>
                  <a:pt x="21195" y="10982"/>
                </a:cubicBezTo>
                <a:cubicBezTo>
                  <a:pt x="21195" y="10917"/>
                  <a:pt x="21135" y="10864"/>
                  <a:pt x="21062" y="10864"/>
                </a:cubicBezTo>
                <a:close/>
                <a:moveTo>
                  <a:pt x="4351" y="14110"/>
                </a:moveTo>
                <a:cubicBezTo>
                  <a:pt x="4310" y="14110"/>
                  <a:pt x="4255" y="14148"/>
                  <a:pt x="4186" y="14221"/>
                </a:cubicBezTo>
                <a:cubicBezTo>
                  <a:pt x="4125" y="14287"/>
                  <a:pt x="4000" y="14340"/>
                  <a:pt x="3908" y="14340"/>
                </a:cubicBezTo>
                <a:cubicBezTo>
                  <a:pt x="3719" y="14340"/>
                  <a:pt x="3687" y="14498"/>
                  <a:pt x="3848" y="14640"/>
                </a:cubicBezTo>
                <a:cubicBezTo>
                  <a:pt x="3906" y="14692"/>
                  <a:pt x="4067" y="14735"/>
                  <a:pt x="4204" y="14735"/>
                </a:cubicBezTo>
                <a:cubicBezTo>
                  <a:pt x="4435" y="14735"/>
                  <a:pt x="4453" y="14712"/>
                  <a:pt x="4453" y="14419"/>
                </a:cubicBezTo>
                <a:cubicBezTo>
                  <a:pt x="4453" y="14211"/>
                  <a:pt x="4420" y="14109"/>
                  <a:pt x="4351" y="1411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G_1082.png" descr="IMG_1082.png"/>
          <p:cNvPicPr>
            <a:picLocks noChangeAspect="1"/>
          </p:cNvPicPr>
          <p:nvPr/>
        </p:nvPicPr>
        <p:blipFill>
          <a:blip r:embed="rId2"/>
          <a:srcRect l="13731" t="8817" r="60391" b="31188"/>
          <a:stretch>
            <a:fillRect/>
          </a:stretch>
        </p:blipFill>
        <p:spPr>
          <a:xfrm>
            <a:off x="1317176" y="1374383"/>
            <a:ext cx="6310443" cy="10967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92" extrusionOk="0">
                <a:moveTo>
                  <a:pt x="13239" y="0"/>
                </a:moveTo>
                <a:cubicBezTo>
                  <a:pt x="11765" y="0"/>
                  <a:pt x="10759" y="375"/>
                  <a:pt x="10045" y="1190"/>
                </a:cubicBezTo>
                <a:cubicBezTo>
                  <a:pt x="9739" y="1538"/>
                  <a:pt x="9686" y="1561"/>
                  <a:pt x="9020" y="1639"/>
                </a:cubicBezTo>
                <a:cubicBezTo>
                  <a:pt x="8028" y="1755"/>
                  <a:pt x="7166" y="2073"/>
                  <a:pt x="6713" y="2489"/>
                </a:cubicBezTo>
                <a:cubicBezTo>
                  <a:pt x="5021" y="4047"/>
                  <a:pt x="6421" y="6257"/>
                  <a:pt x="9292" y="6562"/>
                </a:cubicBezTo>
                <a:cubicBezTo>
                  <a:pt x="10192" y="6657"/>
                  <a:pt x="10272" y="6766"/>
                  <a:pt x="11408" y="9469"/>
                </a:cubicBezTo>
                <a:lnTo>
                  <a:pt x="12450" y="11947"/>
                </a:lnTo>
                <a:lnTo>
                  <a:pt x="12193" y="12193"/>
                </a:lnTo>
                <a:cubicBezTo>
                  <a:pt x="11888" y="12483"/>
                  <a:pt x="11652" y="12423"/>
                  <a:pt x="11542" y="12028"/>
                </a:cubicBezTo>
                <a:cubicBezTo>
                  <a:pt x="11340" y="11300"/>
                  <a:pt x="10171" y="10403"/>
                  <a:pt x="8862" y="9971"/>
                </a:cubicBezTo>
                <a:cubicBezTo>
                  <a:pt x="8320" y="9792"/>
                  <a:pt x="8138" y="9689"/>
                  <a:pt x="8108" y="9542"/>
                </a:cubicBezTo>
                <a:cubicBezTo>
                  <a:pt x="8065" y="9335"/>
                  <a:pt x="7965" y="9292"/>
                  <a:pt x="7176" y="9145"/>
                </a:cubicBezTo>
                <a:cubicBezTo>
                  <a:pt x="6424" y="9005"/>
                  <a:pt x="4810" y="9059"/>
                  <a:pt x="3652" y="9263"/>
                </a:cubicBezTo>
                <a:cubicBezTo>
                  <a:pt x="3512" y="9288"/>
                  <a:pt x="3116" y="9060"/>
                  <a:pt x="2382" y="8533"/>
                </a:cubicBezTo>
                <a:cubicBezTo>
                  <a:pt x="1186" y="7673"/>
                  <a:pt x="1156" y="7657"/>
                  <a:pt x="768" y="7655"/>
                </a:cubicBezTo>
                <a:cubicBezTo>
                  <a:pt x="239" y="7653"/>
                  <a:pt x="297" y="7907"/>
                  <a:pt x="1053" y="8918"/>
                </a:cubicBezTo>
                <a:lnTo>
                  <a:pt x="1777" y="9885"/>
                </a:lnTo>
                <a:lnTo>
                  <a:pt x="1399" y="10207"/>
                </a:lnTo>
                <a:cubicBezTo>
                  <a:pt x="675" y="10824"/>
                  <a:pt x="537" y="10979"/>
                  <a:pt x="384" y="11350"/>
                </a:cubicBezTo>
                <a:cubicBezTo>
                  <a:pt x="139" y="11939"/>
                  <a:pt x="184" y="12599"/>
                  <a:pt x="559" y="13938"/>
                </a:cubicBezTo>
                <a:cubicBezTo>
                  <a:pt x="948" y="15330"/>
                  <a:pt x="907" y="15569"/>
                  <a:pt x="275" y="15569"/>
                </a:cubicBezTo>
                <a:cubicBezTo>
                  <a:pt x="-9" y="15569"/>
                  <a:pt x="-42" y="15592"/>
                  <a:pt x="36" y="15737"/>
                </a:cubicBezTo>
                <a:cubicBezTo>
                  <a:pt x="435" y="16475"/>
                  <a:pt x="2415" y="16878"/>
                  <a:pt x="4125" y="16570"/>
                </a:cubicBezTo>
                <a:cubicBezTo>
                  <a:pt x="4539" y="16495"/>
                  <a:pt x="4924" y="16433"/>
                  <a:pt x="4982" y="16431"/>
                </a:cubicBezTo>
                <a:cubicBezTo>
                  <a:pt x="5039" y="16429"/>
                  <a:pt x="5248" y="16670"/>
                  <a:pt x="5445" y="16966"/>
                </a:cubicBezTo>
                <a:cubicBezTo>
                  <a:pt x="5642" y="17262"/>
                  <a:pt x="6011" y="17673"/>
                  <a:pt x="6263" y="17879"/>
                </a:cubicBezTo>
                <a:cubicBezTo>
                  <a:pt x="6595" y="18149"/>
                  <a:pt x="6678" y="18267"/>
                  <a:pt x="6565" y="18310"/>
                </a:cubicBezTo>
                <a:cubicBezTo>
                  <a:pt x="6233" y="18434"/>
                  <a:pt x="6075" y="18632"/>
                  <a:pt x="5954" y="19071"/>
                </a:cubicBezTo>
                <a:cubicBezTo>
                  <a:pt x="5866" y="19393"/>
                  <a:pt x="5679" y="19663"/>
                  <a:pt x="5316" y="19991"/>
                </a:cubicBezTo>
                <a:cubicBezTo>
                  <a:pt x="4897" y="20370"/>
                  <a:pt x="4808" y="20511"/>
                  <a:pt x="4839" y="20754"/>
                </a:cubicBezTo>
                <a:cubicBezTo>
                  <a:pt x="4870" y="21001"/>
                  <a:pt x="4942" y="21071"/>
                  <a:pt x="5259" y="21160"/>
                </a:cubicBezTo>
                <a:cubicBezTo>
                  <a:pt x="5470" y="21220"/>
                  <a:pt x="5796" y="21313"/>
                  <a:pt x="5982" y="21368"/>
                </a:cubicBezTo>
                <a:cubicBezTo>
                  <a:pt x="6169" y="21423"/>
                  <a:pt x="6455" y="21468"/>
                  <a:pt x="6619" y="21469"/>
                </a:cubicBezTo>
                <a:cubicBezTo>
                  <a:pt x="6784" y="21470"/>
                  <a:pt x="7003" y="21501"/>
                  <a:pt x="7106" y="21539"/>
                </a:cubicBezTo>
                <a:cubicBezTo>
                  <a:pt x="7208" y="21577"/>
                  <a:pt x="7795" y="21600"/>
                  <a:pt x="8411" y="21590"/>
                </a:cubicBezTo>
                <a:cubicBezTo>
                  <a:pt x="9387" y="21574"/>
                  <a:pt x="9571" y="21549"/>
                  <a:pt x="9851" y="21396"/>
                </a:cubicBezTo>
                <a:cubicBezTo>
                  <a:pt x="10313" y="21142"/>
                  <a:pt x="10369" y="20809"/>
                  <a:pt x="10105" y="19908"/>
                </a:cubicBezTo>
                <a:cubicBezTo>
                  <a:pt x="9977" y="19472"/>
                  <a:pt x="9881" y="19099"/>
                  <a:pt x="9891" y="19080"/>
                </a:cubicBezTo>
                <a:cubicBezTo>
                  <a:pt x="9901" y="19060"/>
                  <a:pt x="10442" y="18988"/>
                  <a:pt x="11095" y="18920"/>
                </a:cubicBezTo>
                <a:cubicBezTo>
                  <a:pt x="13789" y="18638"/>
                  <a:pt x="15390" y="17975"/>
                  <a:pt x="15933" y="16915"/>
                </a:cubicBezTo>
                <a:cubicBezTo>
                  <a:pt x="16063" y="16662"/>
                  <a:pt x="16219" y="16551"/>
                  <a:pt x="16679" y="16385"/>
                </a:cubicBezTo>
                <a:cubicBezTo>
                  <a:pt x="17939" y="15929"/>
                  <a:pt x="18150" y="15129"/>
                  <a:pt x="17086" y="14837"/>
                </a:cubicBezTo>
                <a:cubicBezTo>
                  <a:pt x="16749" y="14745"/>
                  <a:pt x="16611" y="14656"/>
                  <a:pt x="16582" y="14512"/>
                </a:cubicBezTo>
                <a:cubicBezTo>
                  <a:pt x="16561" y="14404"/>
                  <a:pt x="16434" y="14257"/>
                  <a:pt x="16300" y="14187"/>
                </a:cubicBezTo>
                <a:cubicBezTo>
                  <a:pt x="15944" y="13998"/>
                  <a:pt x="15470" y="14099"/>
                  <a:pt x="15073" y="14450"/>
                </a:cubicBezTo>
                <a:cubicBezTo>
                  <a:pt x="14697" y="14782"/>
                  <a:pt x="14544" y="14809"/>
                  <a:pt x="14130" y="14612"/>
                </a:cubicBezTo>
                <a:cubicBezTo>
                  <a:pt x="13846" y="14478"/>
                  <a:pt x="13846" y="14476"/>
                  <a:pt x="14083" y="14220"/>
                </a:cubicBezTo>
                <a:cubicBezTo>
                  <a:pt x="14266" y="14023"/>
                  <a:pt x="14326" y="13790"/>
                  <a:pt x="14339" y="13217"/>
                </a:cubicBezTo>
                <a:cubicBezTo>
                  <a:pt x="14356" y="12506"/>
                  <a:pt x="14383" y="12438"/>
                  <a:pt x="14891" y="11805"/>
                </a:cubicBezTo>
                <a:cubicBezTo>
                  <a:pt x="15656" y="10852"/>
                  <a:pt x="16611" y="9124"/>
                  <a:pt x="17019" y="7953"/>
                </a:cubicBezTo>
                <a:cubicBezTo>
                  <a:pt x="17412" y="6826"/>
                  <a:pt x="17614" y="6628"/>
                  <a:pt x="18537" y="6460"/>
                </a:cubicBezTo>
                <a:cubicBezTo>
                  <a:pt x="20365" y="6125"/>
                  <a:pt x="21558" y="4811"/>
                  <a:pt x="21166" y="3565"/>
                </a:cubicBezTo>
                <a:cubicBezTo>
                  <a:pt x="20776" y="2327"/>
                  <a:pt x="19375" y="1570"/>
                  <a:pt x="17552" y="1614"/>
                </a:cubicBezTo>
                <a:lnTo>
                  <a:pt x="16784" y="1632"/>
                </a:lnTo>
                <a:lnTo>
                  <a:pt x="16483" y="1264"/>
                </a:lnTo>
                <a:cubicBezTo>
                  <a:pt x="15760" y="377"/>
                  <a:pt x="14792" y="0"/>
                  <a:pt x="132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5" name="السؤال الاول"/>
          <p:cNvSpPr txBox="1">
            <a:spLocks noGrp="1"/>
          </p:cNvSpPr>
          <p:nvPr>
            <p:ph type="ctrTitle"/>
          </p:nvPr>
        </p:nvSpPr>
        <p:spPr>
          <a:xfrm>
            <a:off x="11435329" y="1558783"/>
            <a:ext cx="9363644" cy="2072656"/>
          </a:xfrm>
          <a:prstGeom prst="rect">
            <a:avLst/>
          </a:prstGeom>
          <a:solidFill>
            <a:srgbClr val="EE719E"/>
          </a:solidFill>
          <a:ln w="9525">
            <a:round/>
          </a:ln>
        </p:spPr>
        <p:txBody>
          <a:bodyPr anchor="ctr"/>
          <a:lstStyle>
            <a:lvl1pPr algn="ctr" rtl="1">
              <a:defRPr b="0">
                <a:solidFill>
                  <a:srgbClr val="FFFFFF"/>
                </a:solidFill>
                <a:latin typeface="Farah Regular"/>
                <a:ea typeface="Farah Regular"/>
                <a:cs typeface="Farah Regular"/>
                <a:sym typeface="Farah Regular"/>
              </a:defRPr>
            </a:lvl1pPr>
          </a:lstStyle>
          <a:p>
            <a:r>
              <a:t>السؤال الاول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hecker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 advAuto="0"/>
      <p:bldP spid="155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السؤال الثاني :…"/>
          <p:cNvSpPr txBox="1">
            <a:spLocks noGrp="1"/>
          </p:cNvSpPr>
          <p:nvPr>
            <p:ph type="ctrTitle"/>
          </p:nvPr>
        </p:nvSpPr>
        <p:spPr>
          <a:xfrm>
            <a:off x="2871754" y="1476406"/>
            <a:ext cx="9363644" cy="2072657"/>
          </a:xfrm>
          <a:prstGeom prst="rect">
            <a:avLst/>
          </a:prstGeom>
          <a:solidFill>
            <a:srgbClr val="EE719E"/>
          </a:solidFill>
          <a:ln w="9525">
            <a:round/>
          </a:ln>
        </p:spPr>
        <p:txBody>
          <a:bodyPr anchor="ctr"/>
          <a:lstStyle/>
          <a:p>
            <a:pPr algn="ctr" defTabSz="1560536" rtl="1">
              <a:defRPr sz="7424" b="0" spc="-148">
                <a:solidFill>
                  <a:srgbClr val="FFFFFF"/>
                </a:solidFill>
                <a:latin typeface="Farah Regular"/>
                <a:ea typeface="Farah Regular"/>
                <a:cs typeface="Farah Regular"/>
                <a:sym typeface="Farah Regular"/>
              </a:defRPr>
            </a:pPr>
            <a:r>
              <a:t>السؤال الثاني :</a:t>
            </a:r>
          </a:p>
          <a:p>
            <a:pPr algn="ctr" defTabSz="1560536" rtl="1">
              <a:defRPr sz="7424" b="0" spc="-148">
                <a:solidFill>
                  <a:srgbClr val="FFFFFF"/>
                </a:solidFill>
                <a:latin typeface="Farah Regular"/>
                <a:ea typeface="Farah Regular"/>
                <a:cs typeface="Farah Regular"/>
                <a:sym typeface="Farah Regular"/>
              </a:defRPr>
            </a:pPr>
            <a:r>
              <a:t>اختاري الاجابه الصحيحه  </a:t>
            </a:r>
          </a:p>
        </p:txBody>
      </p:sp>
      <p:pic>
        <p:nvPicPr>
          <p:cNvPr id="158" name="IMG_1083.png" descr="IMG_1083.png"/>
          <p:cNvPicPr>
            <a:picLocks noChangeAspect="1"/>
          </p:cNvPicPr>
          <p:nvPr/>
        </p:nvPicPr>
        <p:blipFill>
          <a:blip r:embed="rId2"/>
          <a:srcRect l="11354" t="13900" r="55613" b="28877"/>
          <a:stretch>
            <a:fillRect/>
          </a:stretch>
        </p:blipFill>
        <p:spPr>
          <a:xfrm>
            <a:off x="15498680" y="1721014"/>
            <a:ext cx="8848618" cy="11490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75" extrusionOk="0">
                <a:moveTo>
                  <a:pt x="6289" y="0"/>
                </a:moveTo>
                <a:cubicBezTo>
                  <a:pt x="6154" y="0"/>
                  <a:pt x="6086" y="52"/>
                  <a:pt x="6086" y="156"/>
                </a:cubicBezTo>
                <a:cubicBezTo>
                  <a:pt x="6086" y="261"/>
                  <a:pt x="6154" y="313"/>
                  <a:pt x="6289" y="313"/>
                </a:cubicBezTo>
                <a:cubicBezTo>
                  <a:pt x="6425" y="313"/>
                  <a:pt x="6492" y="261"/>
                  <a:pt x="6492" y="156"/>
                </a:cubicBezTo>
                <a:cubicBezTo>
                  <a:pt x="6492" y="52"/>
                  <a:pt x="6425" y="0"/>
                  <a:pt x="6289" y="0"/>
                </a:cubicBezTo>
                <a:close/>
                <a:moveTo>
                  <a:pt x="11948" y="88"/>
                </a:moveTo>
                <a:cubicBezTo>
                  <a:pt x="11886" y="97"/>
                  <a:pt x="11857" y="155"/>
                  <a:pt x="11917" y="230"/>
                </a:cubicBezTo>
                <a:cubicBezTo>
                  <a:pt x="11955" y="277"/>
                  <a:pt x="12032" y="293"/>
                  <a:pt x="12088" y="266"/>
                </a:cubicBezTo>
                <a:cubicBezTo>
                  <a:pt x="12158" y="233"/>
                  <a:pt x="12156" y="190"/>
                  <a:pt x="12083" y="133"/>
                </a:cubicBezTo>
                <a:cubicBezTo>
                  <a:pt x="12034" y="96"/>
                  <a:pt x="11986" y="83"/>
                  <a:pt x="11948" y="88"/>
                </a:cubicBezTo>
                <a:close/>
                <a:moveTo>
                  <a:pt x="9098" y="200"/>
                </a:moveTo>
                <a:cubicBezTo>
                  <a:pt x="8797" y="209"/>
                  <a:pt x="8607" y="503"/>
                  <a:pt x="8337" y="1316"/>
                </a:cubicBezTo>
                <a:cubicBezTo>
                  <a:pt x="8064" y="2141"/>
                  <a:pt x="8019" y="2213"/>
                  <a:pt x="7698" y="2361"/>
                </a:cubicBezTo>
                <a:cubicBezTo>
                  <a:pt x="7509" y="2448"/>
                  <a:pt x="7255" y="2590"/>
                  <a:pt x="7132" y="2677"/>
                </a:cubicBezTo>
                <a:lnTo>
                  <a:pt x="6909" y="2835"/>
                </a:lnTo>
                <a:lnTo>
                  <a:pt x="6562" y="2552"/>
                </a:lnTo>
                <a:cubicBezTo>
                  <a:pt x="6289" y="2329"/>
                  <a:pt x="6137" y="2268"/>
                  <a:pt x="5853" y="2268"/>
                </a:cubicBezTo>
                <a:cubicBezTo>
                  <a:pt x="5239" y="2268"/>
                  <a:pt x="4912" y="2672"/>
                  <a:pt x="5023" y="3294"/>
                </a:cubicBezTo>
                <a:cubicBezTo>
                  <a:pt x="5073" y="3573"/>
                  <a:pt x="5042" y="3730"/>
                  <a:pt x="4892" y="3961"/>
                </a:cubicBezTo>
                <a:cubicBezTo>
                  <a:pt x="4784" y="4127"/>
                  <a:pt x="4663" y="4367"/>
                  <a:pt x="4623" y="4494"/>
                </a:cubicBezTo>
                <a:cubicBezTo>
                  <a:pt x="4478" y="4957"/>
                  <a:pt x="4232" y="6708"/>
                  <a:pt x="4205" y="7470"/>
                </a:cubicBezTo>
                <a:lnTo>
                  <a:pt x="4178" y="8253"/>
                </a:lnTo>
                <a:lnTo>
                  <a:pt x="3483" y="8303"/>
                </a:lnTo>
                <a:cubicBezTo>
                  <a:pt x="1370" y="8456"/>
                  <a:pt x="-3" y="9480"/>
                  <a:pt x="0" y="10903"/>
                </a:cubicBezTo>
                <a:cubicBezTo>
                  <a:pt x="2" y="11817"/>
                  <a:pt x="642" y="12498"/>
                  <a:pt x="1746" y="12760"/>
                </a:cubicBezTo>
                <a:lnTo>
                  <a:pt x="2282" y="12887"/>
                </a:lnTo>
                <a:lnTo>
                  <a:pt x="2506" y="13738"/>
                </a:lnTo>
                <a:cubicBezTo>
                  <a:pt x="2993" y="15581"/>
                  <a:pt x="4239" y="17639"/>
                  <a:pt x="5694" y="19006"/>
                </a:cubicBezTo>
                <a:cubicBezTo>
                  <a:pt x="5852" y="19155"/>
                  <a:pt x="5946" y="19305"/>
                  <a:pt x="5901" y="19340"/>
                </a:cubicBezTo>
                <a:cubicBezTo>
                  <a:pt x="5855" y="19375"/>
                  <a:pt x="5375" y="19454"/>
                  <a:pt x="4834" y="19517"/>
                </a:cubicBezTo>
                <a:cubicBezTo>
                  <a:pt x="2498" y="19787"/>
                  <a:pt x="1291" y="20211"/>
                  <a:pt x="1720" y="20610"/>
                </a:cubicBezTo>
                <a:cubicBezTo>
                  <a:pt x="2118" y="20979"/>
                  <a:pt x="4374" y="21390"/>
                  <a:pt x="6797" y="21535"/>
                </a:cubicBezTo>
                <a:cubicBezTo>
                  <a:pt x="7880" y="21600"/>
                  <a:pt x="11712" y="21583"/>
                  <a:pt x="12782" y="21508"/>
                </a:cubicBezTo>
                <a:cubicBezTo>
                  <a:pt x="14881" y="21361"/>
                  <a:pt x="16470" y="21109"/>
                  <a:pt x="17279" y="20794"/>
                </a:cubicBezTo>
                <a:cubicBezTo>
                  <a:pt x="17602" y="20668"/>
                  <a:pt x="17660" y="20609"/>
                  <a:pt x="17634" y="20432"/>
                </a:cubicBezTo>
                <a:cubicBezTo>
                  <a:pt x="17608" y="20263"/>
                  <a:pt x="17491" y="20180"/>
                  <a:pt x="17040" y="20011"/>
                </a:cubicBezTo>
                <a:cubicBezTo>
                  <a:pt x="16410" y="19775"/>
                  <a:pt x="14870" y="19512"/>
                  <a:pt x="13646" y="19432"/>
                </a:cubicBezTo>
                <a:cubicBezTo>
                  <a:pt x="13199" y="19403"/>
                  <a:pt x="12780" y="19347"/>
                  <a:pt x="12716" y="19308"/>
                </a:cubicBezTo>
                <a:cubicBezTo>
                  <a:pt x="12631" y="19256"/>
                  <a:pt x="12714" y="19090"/>
                  <a:pt x="13013" y="18712"/>
                </a:cubicBezTo>
                <a:cubicBezTo>
                  <a:pt x="14131" y="17298"/>
                  <a:pt x="15272" y="15130"/>
                  <a:pt x="15885" y="13252"/>
                </a:cubicBezTo>
                <a:cubicBezTo>
                  <a:pt x="16080" y="12655"/>
                  <a:pt x="16274" y="12140"/>
                  <a:pt x="16315" y="12108"/>
                </a:cubicBezTo>
                <a:cubicBezTo>
                  <a:pt x="16357" y="12076"/>
                  <a:pt x="16569" y="12087"/>
                  <a:pt x="16787" y="12134"/>
                </a:cubicBezTo>
                <a:cubicBezTo>
                  <a:pt x="17382" y="12260"/>
                  <a:pt x="18364" y="12151"/>
                  <a:pt x="19068" y="11880"/>
                </a:cubicBezTo>
                <a:cubicBezTo>
                  <a:pt x="20155" y="11461"/>
                  <a:pt x="21084" y="10474"/>
                  <a:pt x="21411" y="9389"/>
                </a:cubicBezTo>
                <a:cubicBezTo>
                  <a:pt x="21592" y="8787"/>
                  <a:pt x="21597" y="7647"/>
                  <a:pt x="21419" y="7482"/>
                </a:cubicBezTo>
                <a:cubicBezTo>
                  <a:pt x="21165" y="7245"/>
                  <a:pt x="20719" y="7323"/>
                  <a:pt x="20176" y="7700"/>
                </a:cubicBezTo>
                <a:cubicBezTo>
                  <a:pt x="19665" y="8054"/>
                  <a:pt x="19413" y="8122"/>
                  <a:pt x="18142" y="8251"/>
                </a:cubicBezTo>
                <a:cubicBezTo>
                  <a:pt x="17881" y="8278"/>
                  <a:pt x="17460" y="8381"/>
                  <a:pt x="17207" y="8479"/>
                </a:cubicBezTo>
                <a:lnTo>
                  <a:pt x="16747" y="8658"/>
                </a:lnTo>
                <a:lnTo>
                  <a:pt x="16465" y="8429"/>
                </a:lnTo>
                <a:cubicBezTo>
                  <a:pt x="16309" y="8302"/>
                  <a:pt x="15960" y="8112"/>
                  <a:pt x="15689" y="8005"/>
                </a:cubicBezTo>
                <a:cubicBezTo>
                  <a:pt x="15226" y="7823"/>
                  <a:pt x="15201" y="7797"/>
                  <a:pt x="15256" y="7563"/>
                </a:cubicBezTo>
                <a:cubicBezTo>
                  <a:pt x="15288" y="7426"/>
                  <a:pt x="15343" y="6945"/>
                  <a:pt x="15379" y="6493"/>
                </a:cubicBezTo>
                <a:cubicBezTo>
                  <a:pt x="15481" y="5187"/>
                  <a:pt x="15042" y="4101"/>
                  <a:pt x="14128" y="3396"/>
                </a:cubicBezTo>
                <a:cubicBezTo>
                  <a:pt x="13811" y="3152"/>
                  <a:pt x="13696" y="3000"/>
                  <a:pt x="13696" y="2828"/>
                </a:cubicBezTo>
                <a:cubicBezTo>
                  <a:pt x="13696" y="2689"/>
                  <a:pt x="13588" y="2495"/>
                  <a:pt x="13433" y="2353"/>
                </a:cubicBezTo>
                <a:cubicBezTo>
                  <a:pt x="13219" y="2156"/>
                  <a:pt x="13094" y="2112"/>
                  <a:pt x="12758" y="2112"/>
                </a:cubicBezTo>
                <a:cubicBezTo>
                  <a:pt x="12408" y="2112"/>
                  <a:pt x="12287" y="2160"/>
                  <a:pt x="11955" y="2429"/>
                </a:cubicBezTo>
                <a:lnTo>
                  <a:pt x="11565" y="2745"/>
                </a:lnTo>
                <a:lnTo>
                  <a:pt x="11361" y="2480"/>
                </a:lnTo>
                <a:cubicBezTo>
                  <a:pt x="11185" y="2250"/>
                  <a:pt x="10979" y="2138"/>
                  <a:pt x="10260" y="1883"/>
                </a:cubicBezTo>
                <a:cubicBezTo>
                  <a:pt x="10183" y="1856"/>
                  <a:pt x="10011" y="1541"/>
                  <a:pt x="9877" y="1182"/>
                </a:cubicBezTo>
                <a:cubicBezTo>
                  <a:pt x="9579" y="387"/>
                  <a:pt x="9498" y="266"/>
                  <a:pt x="9234" y="212"/>
                </a:cubicBezTo>
                <a:cubicBezTo>
                  <a:pt x="9186" y="203"/>
                  <a:pt x="9141" y="198"/>
                  <a:pt x="9098" y="200"/>
                </a:cubicBezTo>
                <a:close/>
                <a:moveTo>
                  <a:pt x="3379" y="938"/>
                </a:moveTo>
                <a:lnTo>
                  <a:pt x="3195" y="1095"/>
                </a:lnTo>
                <a:cubicBezTo>
                  <a:pt x="3018" y="1246"/>
                  <a:pt x="3018" y="1257"/>
                  <a:pt x="3195" y="1408"/>
                </a:cubicBezTo>
                <a:lnTo>
                  <a:pt x="3379" y="1564"/>
                </a:lnTo>
                <a:lnTo>
                  <a:pt x="3521" y="1408"/>
                </a:lnTo>
                <a:cubicBezTo>
                  <a:pt x="3643" y="1273"/>
                  <a:pt x="3643" y="1229"/>
                  <a:pt x="3521" y="1095"/>
                </a:cubicBezTo>
                <a:lnTo>
                  <a:pt x="3379" y="938"/>
                </a:lnTo>
                <a:close/>
                <a:moveTo>
                  <a:pt x="16431" y="2281"/>
                </a:moveTo>
                <a:cubicBezTo>
                  <a:pt x="16364" y="2291"/>
                  <a:pt x="16334" y="2336"/>
                  <a:pt x="16334" y="2425"/>
                </a:cubicBezTo>
                <a:cubicBezTo>
                  <a:pt x="16334" y="2543"/>
                  <a:pt x="16387" y="2585"/>
                  <a:pt x="16511" y="2566"/>
                </a:cubicBezTo>
                <a:cubicBezTo>
                  <a:pt x="16609" y="2552"/>
                  <a:pt x="16689" y="2488"/>
                  <a:pt x="16689" y="2425"/>
                </a:cubicBezTo>
                <a:cubicBezTo>
                  <a:pt x="16689" y="2361"/>
                  <a:pt x="16609" y="2298"/>
                  <a:pt x="16511" y="2283"/>
                </a:cubicBezTo>
                <a:cubicBezTo>
                  <a:pt x="16480" y="2279"/>
                  <a:pt x="16454" y="2278"/>
                  <a:pt x="16431" y="2281"/>
                </a:cubicBezTo>
                <a:close/>
                <a:moveTo>
                  <a:pt x="1977" y="4380"/>
                </a:moveTo>
                <a:cubicBezTo>
                  <a:pt x="1894" y="4380"/>
                  <a:pt x="1825" y="4433"/>
                  <a:pt x="1825" y="4498"/>
                </a:cubicBezTo>
                <a:cubicBezTo>
                  <a:pt x="1825" y="4562"/>
                  <a:pt x="1894" y="4615"/>
                  <a:pt x="1977" y="4615"/>
                </a:cubicBezTo>
                <a:cubicBezTo>
                  <a:pt x="2061" y="4615"/>
                  <a:pt x="2129" y="4562"/>
                  <a:pt x="2129" y="4498"/>
                </a:cubicBezTo>
                <a:cubicBezTo>
                  <a:pt x="2129" y="4433"/>
                  <a:pt x="2061" y="4380"/>
                  <a:pt x="1977" y="4380"/>
                </a:cubicBezTo>
                <a:close/>
                <a:moveTo>
                  <a:pt x="16890" y="5464"/>
                </a:moveTo>
                <a:cubicBezTo>
                  <a:pt x="16842" y="5461"/>
                  <a:pt x="16793" y="5487"/>
                  <a:pt x="16713" y="5540"/>
                </a:cubicBezTo>
                <a:cubicBezTo>
                  <a:pt x="16547" y="5650"/>
                  <a:pt x="16546" y="5667"/>
                  <a:pt x="16705" y="5802"/>
                </a:cubicBezTo>
                <a:cubicBezTo>
                  <a:pt x="16860" y="5934"/>
                  <a:pt x="16889" y="5936"/>
                  <a:pt x="17053" y="5822"/>
                </a:cubicBezTo>
                <a:cubicBezTo>
                  <a:pt x="17219" y="5706"/>
                  <a:pt x="17220" y="5689"/>
                  <a:pt x="17061" y="5560"/>
                </a:cubicBezTo>
                <a:cubicBezTo>
                  <a:pt x="16986" y="5498"/>
                  <a:pt x="16938" y="5466"/>
                  <a:pt x="16890" y="5464"/>
                </a:cubicBezTo>
                <a:close/>
                <a:moveTo>
                  <a:pt x="2101" y="7007"/>
                </a:moveTo>
                <a:cubicBezTo>
                  <a:pt x="2054" y="7009"/>
                  <a:pt x="1999" y="7029"/>
                  <a:pt x="1944" y="7071"/>
                </a:cubicBezTo>
                <a:cubicBezTo>
                  <a:pt x="1818" y="7168"/>
                  <a:pt x="1815" y="7210"/>
                  <a:pt x="1923" y="7311"/>
                </a:cubicBezTo>
                <a:cubicBezTo>
                  <a:pt x="2042" y="7421"/>
                  <a:pt x="2068" y="7419"/>
                  <a:pt x="2185" y="7295"/>
                </a:cubicBezTo>
                <a:cubicBezTo>
                  <a:pt x="2327" y="7146"/>
                  <a:pt x="2244" y="7000"/>
                  <a:pt x="2101" y="7007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61" name="صح"/>
          <p:cNvGrpSpPr/>
          <p:nvPr/>
        </p:nvGrpSpPr>
        <p:grpSpPr>
          <a:xfrm>
            <a:off x="5007548" y="6006351"/>
            <a:ext cx="4610724" cy="2413906"/>
            <a:chOff x="0" y="0"/>
            <a:chExt cx="4610722" cy="2413905"/>
          </a:xfrm>
        </p:grpSpPr>
        <p:sp>
          <p:nvSpPr>
            <p:cNvPr id="160" name="صح">
              <a:hlinkClick r:id="rId3" action="ppaction://hlinksldjump"/>
            </p:cNvPr>
            <p:cNvSpPr txBox="1"/>
            <p:nvPr/>
          </p:nvSpPr>
          <p:spPr>
            <a:xfrm>
              <a:off x="170624" y="170624"/>
              <a:ext cx="4269474" cy="2072657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rtl="1">
                <a:lnSpc>
                  <a:spcPct val="80000"/>
                </a:lnSpc>
                <a:defRPr sz="11600" spc="-232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صح  </a:t>
              </a:r>
            </a:p>
          </p:txBody>
        </p:sp>
        <p:pic>
          <p:nvPicPr>
            <p:cNvPr id="159" name="صح صح  " descr="صح صح  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610723" cy="2413906"/>
            </a:xfrm>
            <a:prstGeom prst="rect">
              <a:avLst/>
            </a:prstGeom>
            <a:effectLst/>
          </p:spPr>
        </p:pic>
      </p:grpSp>
      <p:grpSp>
        <p:nvGrpSpPr>
          <p:cNvPr id="164" name="خطأ"/>
          <p:cNvGrpSpPr/>
          <p:nvPr/>
        </p:nvGrpSpPr>
        <p:grpSpPr>
          <a:xfrm>
            <a:off x="297576" y="6006351"/>
            <a:ext cx="4610723" cy="2413906"/>
            <a:chOff x="0" y="0"/>
            <a:chExt cx="4610722" cy="2413905"/>
          </a:xfrm>
        </p:grpSpPr>
        <p:sp>
          <p:nvSpPr>
            <p:cNvPr id="163" name="خطأ"/>
            <p:cNvSpPr txBox="1"/>
            <p:nvPr/>
          </p:nvSpPr>
          <p:spPr>
            <a:xfrm>
              <a:off x="170624" y="170624"/>
              <a:ext cx="4269474" cy="2072657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rtl="1">
                <a:lnSpc>
                  <a:spcPct val="80000"/>
                </a:lnSpc>
                <a:defRPr sz="11600" spc="-232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خطأ  </a:t>
              </a:r>
            </a:p>
          </p:txBody>
        </p:sp>
        <p:pic>
          <p:nvPicPr>
            <p:cNvPr id="162" name="خطأ خطأ  " descr="خطأ خطأ  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610723" cy="2413906"/>
            </a:xfrm>
            <a:prstGeom prst="rect">
              <a:avLst/>
            </a:prstGeom>
            <a:effectLst/>
          </p:spPr>
        </p:pic>
      </p:grpSp>
      <p:grpSp>
        <p:nvGrpSpPr>
          <p:cNvPr id="167" name="خطأ"/>
          <p:cNvGrpSpPr/>
          <p:nvPr/>
        </p:nvGrpSpPr>
        <p:grpSpPr>
          <a:xfrm>
            <a:off x="9886638" y="6006351"/>
            <a:ext cx="4610724" cy="2413906"/>
            <a:chOff x="0" y="0"/>
            <a:chExt cx="4610722" cy="2413905"/>
          </a:xfrm>
        </p:grpSpPr>
        <p:sp>
          <p:nvSpPr>
            <p:cNvPr id="166" name="خطأ"/>
            <p:cNvSpPr txBox="1"/>
            <p:nvPr/>
          </p:nvSpPr>
          <p:spPr>
            <a:xfrm>
              <a:off x="170624" y="170624"/>
              <a:ext cx="4269474" cy="2072657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rtl="1">
                <a:lnSpc>
                  <a:spcPct val="80000"/>
                </a:lnSpc>
                <a:defRPr sz="11600" spc="-232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خطأ  </a:t>
              </a:r>
            </a:p>
          </p:txBody>
        </p:sp>
        <p:pic>
          <p:nvPicPr>
            <p:cNvPr id="165" name="خطأ خطأ  " descr="خطأ خطأ  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610723" cy="2413906"/>
            </a:xfrm>
            <a:prstGeom prst="rect">
              <a:avLst/>
            </a:prstGeom>
            <a:effectLst/>
          </p:spPr>
        </p:pic>
      </p:grpSp>
      <p:pic>
        <p:nvPicPr>
          <p:cNvPr id="168" name="IMG_1084.jpeg" descr="IMG_1084.jpeg"/>
          <p:cNvPicPr>
            <a:picLocks noChangeAspect="1"/>
          </p:cNvPicPr>
          <p:nvPr/>
        </p:nvPicPr>
        <p:blipFill>
          <a:blip r:embed="rId5"/>
          <a:srcRect l="5089" t="5451" r="4831" b="8821"/>
          <a:stretch>
            <a:fillRect/>
          </a:stretch>
        </p:blipFill>
        <p:spPr>
          <a:xfrm>
            <a:off x="9717521" y="7249575"/>
            <a:ext cx="4346973" cy="374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4" extrusionOk="0">
                <a:moveTo>
                  <a:pt x="7083" y="6"/>
                </a:moveTo>
                <a:cubicBezTo>
                  <a:pt x="6985" y="-38"/>
                  <a:pt x="6649" y="190"/>
                  <a:pt x="5642" y="982"/>
                </a:cubicBezTo>
                <a:cubicBezTo>
                  <a:pt x="4982" y="1500"/>
                  <a:pt x="4965" y="1520"/>
                  <a:pt x="4859" y="1910"/>
                </a:cubicBezTo>
                <a:lnTo>
                  <a:pt x="4751" y="2307"/>
                </a:lnTo>
                <a:lnTo>
                  <a:pt x="4948" y="2676"/>
                </a:lnTo>
                <a:cubicBezTo>
                  <a:pt x="5056" y="2878"/>
                  <a:pt x="5419" y="3600"/>
                  <a:pt x="5754" y="4280"/>
                </a:cubicBezTo>
                <a:cubicBezTo>
                  <a:pt x="6511" y="5816"/>
                  <a:pt x="7943" y="8301"/>
                  <a:pt x="9284" y="10404"/>
                </a:cubicBezTo>
                <a:cubicBezTo>
                  <a:pt x="9413" y="10607"/>
                  <a:pt x="9519" y="10806"/>
                  <a:pt x="9519" y="10848"/>
                </a:cubicBezTo>
                <a:cubicBezTo>
                  <a:pt x="9519" y="10890"/>
                  <a:pt x="9343" y="11296"/>
                  <a:pt x="9128" y="11751"/>
                </a:cubicBezTo>
                <a:cubicBezTo>
                  <a:pt x="8008" y="14128"/>
                  <a:pt x="7317" y="15863"/>
                  <a:pt x="6241" y="19002"/>
                </a:cubicBezTo>
                <a:lnTo>
                  <a:pt x="5541" y="21048"/>
                </a:lnTo>
                <a:lnTo>
                  <a:pt x="5675" y="21173"/>
                </a:lnTo>
                <a:cubicBezTo>
                  <a:pt x="5791" y="21282"/>
                  <a:pt x="5936" y="21300"/>
                  <a:pt x="6703" y="21299"/>
                </a:cubicBezTo>
                <a:cubicBezTo>
                  <a:pt x="7292" y="21298"/>
                  <a:pt x="7645" y="21268"/>
                  <a:pt x="7740" y="21210"/>
                </a:cubicBezTo>
                <a:cubicBezTo>
                  <a:pt x="7842" y="21148"/>
                  <a:pt x="8001" y="20817"/>
                  <a:pt x="8290" y="20065"/>
                </a:cubicBezTo>
                <a:cubicBezTo>
                  <a:pt x="8975" y="18286"/>
                  <a:pt x="9756" y="16403"/>
                  <a:pt x="10185" y="15493"/>
                </a:cubicBezTo>
                <a:cubicBezTo>
                  <a:pt x="10673" y="14460"/>
                  <a:pt x="11277" y="13319"/>
                  <a:pt x="11337" y="13319"/>
                </a:cubicBezTo>
                <a:cubicBezTo>
                  <a:pt x="11361" y="13319"/>
                  <a:pt x="12054" y="14151"/>
                  <a:pt x="12875" y="15166"/>
                </a:cubicBezTo>
                <a:cubicBezTo>
                  <a:pt x="14687" y="17405"/>
                  <a:pt x="17712" y="20855"/>
                  <a:pt x="17979" y="20988"/>
                </a:cubicBezTo>
                <a:cubicBezTo>
                  <a:pt x="18085" y="21041"/>
                  <a:pt x="18318" y="21090"/>
                  <a:pt x="18497" y="21096"/>
                </a:cubicBezTo>
                <a:lnTo>
                  <a:pt x="18823" y="21107"/>
                </a:lnTo>
                <a:lnTo>
                  <a:pt x="20211" y="19525"/>
                </a:lnTo>
                <a:cubicBezTo>
                  <a:pt x="20975" y="18656"/>
                  <a:pt x="21600" y="17891"/>
                  <a:pt x="21599" y="17825"/>
                </a:cubicBezTo>
                <a:cubicBezTo>
                  <a:pt x="21598" y="17758"/>
                  <a:pt x="21537" y="17665"/>
                  <a:pt x="21461" y="17619"/>
                </a:cubicBezTo>
                <a:cubicBezTo>
                  <a:pt x="21077" y="17385"/>
                  <a:pt x="18967" y="15835"/>
                  <a:pt x="18272" y="15276"/>
                </a:cubicBezTo>
                <a:cubicBezTo>
                  <a:pt x="17268" y="14467"/>
                  <a:pt x="16158" y="13498"/>
                  <a:pt x="15618" y="12960"/>
                </a:cubicBezTo>
                <a:cubicBezTo>
                  <a:pt x="14518" y="11864"/>
                  <a:pt x="13113" y="10327"/>
                  <a:pt x="13129" y="10237"/>
                </a:cubicBezTo>
                <a:cubicBezTo>
                  <a:pt x="13140" y="10182"/>
                  <a:pt x="13587" y="9594"/>
                  <a:pt x="14123" y="8932"/>
                </a:cubicBezTo>
                <a:cubicBezTo>
                  <a:pt x="15590" y="7120"/>
                  <a:pt x="17194" y="5576"/>
                  <a:pt x="18629" y="4593"/>
                </a:cubicBezTo>
                <a:cubicBezTo>
                  <a:pt x="19885" y="3734"/>
                  <a:pt x="20379" y="3356"/>
                  <a:pt x="20379" y="3252"/>
                </a:cubicBezTo>
                <a:cubicBezTo>
                  <a:pt x="20378" y="3199"/>
                  <a:pt x="20178" y="3024"/>
                  <a:pt x="19935" y="2861"/>
                </a:cubicBezTo>
                <a:cubicBezTo>
                  <a:pt x="19692" y="2698"/>
                  <a:pt x="19036" y="2251"/>
                  <a:pt x="18476" y="1869"/>
                </a:cubicBezTo>
                <a:cubicBezTo>
                  <a:pt x="17915" y="1486"/>
                  <a:pt x="17388" y="1171"/>
                  <a:pt x="17304" y="1171"/>
                </a:cubicBezTo>
                <a:cubicBezTo>
                  <a:pt x="17126" y="1171"/>
                  <a:pt x="16392" y="1855"/>
                  <a:pt x="15094" y="3226"/>
                </a:cubicBezTo>
                <a:cubicBezTo>
                  <a:pt x="14008" y="4373"/>
                  <a:pt x="13085" y="5483"/>
                  <a:pt x="12002" y="6946"/>
                </a:cubicBezTo>
                <a:cubicBezTo>
                  <a:pt x="11534" y="7577"/>
                  <a:pt x="11143" y="8093"/>
                  <a:pt x="11134" y="8093"/>
                </a:cubicBezTo>
                <a:cubicBezTo>
                  <a:pt x="11091" y="8093"/>
                  <a:pt x="9974" y="6350"/>
                  <a:pt x="9505" y="5549"/>
                </a:cubicBezTo>
                <a:cubicBezTo>
                  <a:pt x="8918" y="4547"/>
                  <a:pt x="8004" y="2477"/>
                  <a:pt x="7503" y="1016"/>
                </a:cubicBezTo>
                <a:cubicBezTo>
                  <a:pt x="7321" y="483"/>
                  <a:pt x="7132" y="27"/>
                  <a:pt x="7083" y="6"/>
                </a:cubicBezTo>
                <a:close/>
                <a:moveTo>
                  <a:pt x="4648" y="9033"/>
                </a:moveTo>
                <a:cubicBezTo>
                  <a:pt x="4650" y="9048"/>
                  <a:pt x="4689" y="9100"/>
                  <a:pt x="4766" y="9197"/>
                </a:cubicBezTo>
                <a:cubicBezTo>
                  <a:pt x="5011" y="9507"/>
                  <a:pt x="5082" y="9713"/>
                  <a:pt x="5082" y="10116"/>
                </a:cubicBezTo>
                <a:cubicBezTo>
                  <a:pt x="5082" y="10618"/>
                  <a:pt x="4841" y="10969"/>
                  <a:pt x="4283" y="11287"/>
                </a:cubicBezTo>
                <a:cubicBezTo>
                  <a:pt x="3931" y="11487"/>
                  <a:pt x="3813" y="11518"/>
                  <a:pt x="3414" y="11518"/>
                </a:cubicBezTo>
                <a:cubicBezTo>
                  <a:pt x="3019" y="11518"/>
                  <a:pt x="2897" y="11488"/>
                  <a:pt x="2591" y="11307"/>
                </a:cubicBezTo>
                <a:cubicBezTo>
                  <a:pt x="2288" y="11128"/>
                  <a:pt x="2206" y="11034"/>
                  <a:pt x="2057" y="10706"/>
                </a:cubicBezTo>
                <a:cubicBezTo>
                  <a:pt x="1815" y="10173"/>
                  <a:pt x="1842" y="9708"/>
                  <a:pt x="2140" y="9277"/>
                </a:cubicBezTo>
                <a:cubicBezTo>
                  <a:pt x="2339" y="8990"/>
                  <a:pt x="2341" y="8981"/>
                  <a:pt x="2181" y="9101"/>
                </a:cubicBezTo>
                <a:cubicBezTo>
                  <a:pt x="1926" y="9293"/>
                  <a:pt x="1530" y="9817"/>
                  <a:pt x="1274" y="10304"/>
                </a:cubicBezTo>
                <a:cubicBezTo>
                  <a:pt x="813" y="11181"/>
                  <a:pt x="836" y="11102"/>
                  <a:pt x="917" y="11600"/>
                </a:cubicBezTo>
                <a:cubicBezTo>
                  <a:pt x="970" y="11925"/>
                  <a:pt x="973" y="12075"/>
                  <a:pt x="925" y="12142"/>
                </a:cubicBezTo>
                <a:cubicBezTo>
                  <a:pt x="876" y="12209"/>
                  <a:pt x="882" y="12275"/>
                  <a:pt x="950" y="12389"/>
                </a:cubicBezTo>
                <a:cubicBezTo>
                  <a:pt x="1072" y="12589"/>
                  <a:pt x="1169" y="12583"/>
                  <a:pt x="1396" y="12361"/>
                </a:cubicBezTo>
                <a:lnTo>
                  <a:pt x="1584" y="12181"/>
                </a:lnTo>
                <a:lnTo>
                  <a:pt x="1706" y="12414"/>
                </a:lnTo>
                <a:cubicBezTo>
                  <a:pt x="1774" y="12543"/>
                  <a:pt x="1830" y="12682"/>
                  <a:pt x="1830" y="12722"/>
                </a:cubicBezTo>
                <a:cubicBezTo>
                  <a:pt x="1830" y="12763"/>
                  <a:pt x="1726" y="12907"/>
                  <a:pt x="1599" y="13042"/>
                </a:cubicBezTo>
                <a:cubicBezTo>
                  <a:pt x="1330" y="13329"/>
                  <a:pt x="1242" y="13550"/>
                  <a:pt x="1160" y="14133"/>
                </a:cubicBezTo>
                <a:cubicBezTo>
                  <a:pt x="1106" y="14516"/>
                  <a:pt x="1111" y="14575"/>
                  <a:pt x="1229" y="14759"/>
                </a:cubicBezTo>
                <a:cubicBezTo>
                  <a:pt x="1339" y="14932"/>
                  <a:pt x="1353" y="15024"/>
                  <a:pt x="1321" y="15374"/>
                </a:cubicBezTo>
                <a:cubicBezTo>
                  <a:pt x="1288" y="15744"/>
                  <a:pt x="1242" y="15849"/>
                  <a:pt x="874" y="16407"/>
                </a:cubicBezTo>
                <a:cubicBezTo>
                  <a:pt x="648" y="16749"/>
                  <a:pt x="361" y="17162"/>
                  <a:pt x="233" y="17326"/>
                </a:cubicBezTo>
                <a:cubicBezTo>
                  <a:pt x="105" y="17490"/>
                  <a:pt x="0" y="17672"/>
                  <a:pt x="0" y="17729"/>
                </a:cubicBezTo>
                <a:cubicBezTo>
                  <a:pt x="0" y="17836"/>
                  <a:pt x="244" y="17894"/>
                  <a:pt x="822" y="17927"/>
                </a:cubicBezTo>
                <a:lnTo>
                  <a:pt x="1126" y="17946"/>
                </a:lnTo>
                <a:lnTo>
                  <a:pt x="1207" y="18334"/>
                </a:lnTo>
                <a:cubicBezTo>
                  <a:pt x="1314" y="18854"/>
                  <a:pt x="1258" y="20041"/>
                  <a:pt x="1094" y="20716"/>
                </a:cubicBezTo>
                <a:cubicBezTo>
                  <a:pt x="929" y="21400"/>
                  <a:pt x="944" y="21466"/>
                  <a:pt x="1282" y="21523"/>
                </a:cubicBezTo>
                <a:cubicBezTo>
                  <a:pt x="1383" y="21540"/>
                  <a:pt x="1495" y="21550"/>
                  <a:pt x="1607" y="21553"/>
                </a:cubicBezTo>
                <a:cubicBezTo>
                  <a:pt x="1943" y="21562"/>
                  <a:pt x="2281" y="21512"/>
                  <a:pt x="2329" y="21429"/>
                </a:cubicBezTo>
                <a:cubicBezTo>
                  <a:pt x="2359" y="21378"/>
                  <a:pt x="2364" y="21240"/>
                  <a:pt x="2341" y="21123"/>
                </a:cubicBezTo>
                <a:cubicBezTo>
                  <a:pt x="2273" y="20785"/>
                  <a:pt x="2287" y="20526"/>
                  <a:pt x="2404" y="19923"/>
                </a:cubicBezTo>
                <a:cubicBezTo>
                  <a:pt x="2464" y="19612"/>
                  <a:pt x="2519" y="19072"/>
                  <a:pt x="2526" y="18723"/>
                </a:cubicBezTo>
                <a:cubicBezTo>
                  <a:pt x="2536" y="18217"/>
                  <a:pt x="2558" y="18083"/>
                  <a:pt x="2633" y="18067"/>
                </a:cubicBezTo>
                <a:cubicBezTo>
                  <a:pt x="2774" y="18035"/>
                  <a:pt x="2845" y="18179"/>
                  <a:pt x="2950" y="18723"/>
                </a:cubicBezTo>
                <a:cubicBezTo>
                  <a:pt x="3077" y="19378"/>
                  <a:pt x="3096" y="20460"/>
                  <a:pt x="2990" y="20931"/>
                </a:cubicBezTo>
                <a:cubicBezTo>
                  <a:pt x="2934" y="21176"/>
                  <a:pt x="2926" y="21326"/>
                  <a:pt x="2966" y="21372"/>
                </a:cubicBezTo>
                <a:cubicBezTo>
                  <a:pt x="3048" y="21468"/>
                  <a:pt x="4257" y="21537"/>
                  <a:pt x="4484" y="21459"/>
                </a:cubicBezTo>
                <a:cubicBezTo>
                  <a:pt x="4656" y="21401"/>
                  <a:pt x="4668" y="21373"/>
                  <a:pt x="4668" y="21048"/>
                </a:cubicBezTo>
                <a:cubicBezTo>
                  <a:pt x="4668" y="20730"/>
                  <a:pt x="4655" y="20697"/>
                  <a:pt x="4516" y="20675"/>
                </a:cubicBezTo>
                <a:cubicBezTo>
                  <a:pt x="4221" y="20628"/>
                  <a:pt x="4213" y="20597"/>
                  <a:pt x="4246" y="19267"/>
                </a:cubicBezTo>
                <a:cubicBezTo>
                  <a:pt x="4262" y="18582"/>
                  <a:pt x="4286" y="18011"/>
                  <a:pt x="4297" y="17998"/>
                </a:cubicBezTo>
                <a:cubicBezTo>
                  <a:pt x="4308" y="17986"/>
                  <a:pt x="4478" y="17956"/>
                  <a:pt x="4676" y="17934"/>
                </a:cubicBezTo>
                <a:cubicBezTo>
                  <a:pt x="4873" y="17912"/>
                  <a:pt x="5046" y="17883"/>
                  <a:pt x="5060" y="17868"/>
                </a:cubicBezTo>
                <a:cubicBezTo>
                  <a:pt x="5074" y="17852"/>
                  <a:pt x="4998" y="17721"/>
                  <a:pt x="4892" y="17575"/>
                </a:cubicBezTo>
                <a:cubicBezTo>
                  <a:pt x="4787" y="17430"/>
                  <a:pt x="4573" y="17088"/>
                  <a:pt x="4417" y="16816"/>
                </a:cubicBezTo>
                <a:cubicBezTo>
                  <a:pt x="4261" y="16545"/>
                  <a:pt x="4082" y="16234"/>
                  <a:pt x="4017" y="16126"/>
                </a:cubicBezTo>
                <a:cubicBezTo>
                  <a:pt x="3864" y="15871"/>
                  <a:pt x="3785" y="14794"/>
                  <a:pt x="3907" y="14624"/>
                </a:cubicBezTo>
                <a:cubicBezTo>
                  <a:pt x="3978" y="14525"/>
                  <a:pt x="4004" y="14538"/>
                  <a:pt x="4155" y="14729"/>
                </a:cubicBezTo>
                <a:cubicBezTo>
                  <a:pt x="4325" y="14945"/>
                  <a:pt x="4574" y="15010"/>
                  <a:pt x="4745" y="14885"/>
                </a:cubicBezTo>
                <a:cubicBezTo>
                  <a:pt x="4850" y="14807"/>
                  <a:pt x="4942" y="14409"/>
                  <a:pt x="4942" y="14025"/>
                </a:cubicBezTo>
                <a:cubicBezTo>
                  <a:pt x="4942" y="13829"/>
                  <a:pt x="4991" y="13616"/>
                  <a:pt x="5068" y="13470"/>
                </a:cubicBezTo>
                <a:cubicBezTo>
                  <a:pt x="5137" y="13339"/>
                  <a:pt x="5237" y="13103"/>
                  <a:pt x="5291" y="12942"/>
                </a:cubicBezTo>
                <a:cubicBezTo>
                  <a:pt x="5344" y="12781"/>
                  <a:pt x="5451" y="12567"/>
                  <a:pt x="5529" y="12469"/>
                </a:cubicBezTo>
                <a:cubicBezTo>
                  <a:pt x="5629" y="12343"/>
                  <a:pt x="5672" y="12204"/>
                  <a:pt x="5671" y="12009"/>
                </a:cubicBezTo>
                <a:cubicBezTo>
                  <a:pt x="5671" y="11855"/>
                  <a:pt x="5672" y="11487"/>
                  <a:pt x="5673" y="11188"/>
                </a:cubicBezTo>
                <a:cubicBezTo>
                  <a:pt x="5675" y="10763"/>
                  <a:pt x="5643" y="10545"/>
                  <a:pt x="5518" y="10183"/>
                </a:cubicBezTo>
                <a:cubicBezTo>
                  <a:pt x="5359" y="9723"/>
                  <a:pt x="5025" y="9244"/>
                  <a:pt x="4749" y="9078"/>
                </a:cubicBezTo>
                <a:cubicBezTo>
                  <a:pt x="4681" y="9038"/>
                  <a:pt x="4646" y="9017"/>
                  <a:pt x="4648" y="903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9" name="IMG_1084.jpeg" descr="IMG_1084.jpeg"/>
          <p:cNvPicPr>
            <a:picLocks noChangeAspect="1"/>
          </p:cNvPicPr>
          <p:nvPr/>
        </p:nvPicPr>
        <p:blipFill>
          <a:blip r:embed="rId5"/>
          <a:srcRect l="5089" t="5451" r="4831" b="8821"/>
          <a:stretch>
            <a:fillRect/>
          </a:stretch>
        </p:blipFill>
        <p:spPr>
          <a:xfrm>
            <a:off x="116332" y="7249575"/>
            <a:ext cx="4346973" cy="374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4" extrusionOk="0">
                <a:moveTo>
                  <a:pt x="7083" y="6"/>
                </a:moveTo>
                <a:cubicBezTo>
                  <a:pt x="6985" y="-38"/>
                  <a:pt x="6649" y="190"/>
                  <a:pt x="5642" y="982"/>
                </a:cubicBezTo>
                <a:cubicBezTo>
                  <a:pt x="4982" y="1500"/>
                  <a:pt x="4965" y="1520"/>
                  <a:pt x="4859" y="1910"/>
                </a:cubicBezTo>
                <a:lnTo>
                  <a:pt x="4751" y="2307"/>
                </a:lnTo>
                <a:lnTo>
                  <a:pt x="4948" y="2676"/>
                </a:lnTo>
                <a:cubicBezTo>
                  <a:pt x="5056" y="2878"/>
                  <a:pt x="5419" y="3600"/>
                  <a:pt x="5754" y="4280"/>
                </a:cubicBezTo>
                <a:cubicBezTo>
                  <a:pt x="6511" y="5816"/>
                  <a:pt x="7943" y="8301"/>
                  <a:pt x="9284" y="10404"/>
                </a:cubicBezTo>
                <a:cubicBezTo>
                  <a:pt x="9413" y="10607"/>
                  <a:pt x="9519" y="10806"/>
                  <a:pt x="9519" y="10848"/>
                </a:cubicBezTo>
                <a:cubicBezTo>
                  <a:pt x="9519" y="10890"/>
                  <a:pt x="9343" y="11296"/>
                  <a:pt x="9128" y="11751"/>
                </a:cubicBezTo>
                <a:cubicBezTo>
                  <a:pt x="8008" y="14128"/>
                  <a:pt x="7317" y="15863"/>
                  <a:pt x="6241" y="19002"/>
                </a:cubicBezTo>
                <a:lnTo>
                  <a:pt x="5541" y="21048"/>
                </a:lnTo>
                <a:lnTo>
                  <a:pt x="5675" y="21173"/>
                </a:lnTo>
                <a:cubicBezTo>
                  <a:pt x="5791" y="21282"/>
                  <a:pt x="5936" y="21300"/>
                  <a:pt x="6703" y="21299"/>
                </a:cubicBezTo>
                <a:cubicBezTo>
                  <a:pt x="7292" y="21298"/>
                  <a:pt x="7645" y="21268"/>
                  <a:pt x="7740" y="21210"/>
                </a:cubicBezTo>
                <a:cubicBezTo>
                  <a:pt x="7842" y="21148"/>
                  <a:pt x="8001" y="20817"/>
                  <a:pt x="8290" y="20065"/>
                </a:cubicBezTo>
                <a:cubicBezTo>
                  <a:pt x="8975" y="18286"/>
                  <a:pt x="9756" y="16403"/>
                  <a:pt x="10185" y="15493"/>
                </a:cubicBezTo>
                <a:cubicBezTo>
                  <a:pt x="10673" y="14460"/>
                  <a:pt x="11277" y="13319"/>
                  <a:pt x="11337" y="13319"/>
                </a:cubicBezTo>
                <a:cubicBezTo>
                  <a:pt x="11361" y="13319"/>
                  <a:pt x="12054" y="14151"/>
                  <a:pt x="12875" y="15166"/>
                </a:cubicBezTo>
                <a:cubicBezTo>
                  <a:pt x="14687" y="17405"/>
                  <a:pt x="17712" y="20855"/>
                  <a:pt x="17979" y="20988"/>
                </a:cubicBezTo>
                <a:cubicBezTo>
                  <a:pt x="18085" y="21041"/>
                  <a:pt x="18318" y="21090"/>
                  <a:pt x="18497" y="21096"/>
                </a:cubicBezTo>
                <a:lnTo>
                  <a:pt x="18823" y="21107"/>
                </a:lnTo>
                <a:lnTo>
                  <a:pt x="20211" y="19525"/>
                </a:lnTo>
                <a:cubicBezTo>
                  <a:pt x="20975" y="18656"/>
                  <a:pt x="21600" y="17891"/>
                  <a:pt x="21599" y="17825"/>
                </a:cubicBezTo>
                <a:cubicBezTo>
                  <a:pt x="21598" y="17758"/>
                  <a:pt x="21537" y="17665"/>
                  <a:pt x="21461" y="17619"/>
                </a:cubicBezTo>
                <a:cubicBezTo>
                  <a:pt x="21077" y="17385"/>
                  <a:pt x="18967" y="15835"/>
                  <a:pt x="18272" y="15276"/>
                </a:cubicBezTo>
                <a:cubicBezTo>
                  <a:pt x="17268" y="14467"/>
                  <a:pt x="16158" y="13498"/>
                  <a:pt x="15618" y="12960"/>
                </a:cubicBezTo>
                <a:cubicBezTo>
                  <a:pt x="14518" y="11864"/>
                  <a:pt x="13113" y="10327"/>
                  <a:pt x="13129" y="10237"/>
                </a:cubicBezTo>
                <a:cubicBezTo>
                  <a:pt x="13140" y="10182"/>
                  <a:pt x="13587" y="9594"/>
                  <a:pt x="14123" y="8932"/>
                </a:cubicBezTo>
                <a:cubicBezTo>
                  <a:pt x="15590" y="7120"/>
                  <a:pt x="17194" y="5576"/>
                  <a:pt x="18629" y="4593"/>
                </a:cubicBezTo>
                <a:cubicBezTo>
                  <a:pt x="19885" y="3734"/>
                  <a:pt x="20379" y="3356"/>
                  <a:pt x="20379" y="3252"/>
                </a:cubicBezTo>
                <a:cubicBezTo>
                  <a:pt x="20378" y="3199"/>
                  <a:pt x="20178" y="3024"/>
                  <a:pt x="19935" y="2861"/>
                </a:cubicBezTo>
                <a:cubicBezTo>
                  <a:pt x="19692" y="2698"/>
                  <a:pt x="19036" y="2251"/>
                  <a:pt x="18476" y="1869"/>
                </a:cubicBezTo>
                <a:cubicBezTo>
                  <a:pt x="17915" y="1486"/>
                  <a:pt x="17388" y="1171"/>
                  <a:pt x="17304" y="1171"/>
                </a:cubicBezTo>
                <a:cubicBezTo>
                  <a:pt x="17126" y="1171"/>
                  <a:pt x="16392" y="1855"/>
                  <a:pt x="15094" y="3226"/>
                </a:cubicBezTo>
                <a:cubicBezTo>
                  <a:pt x="14008" y="4373"/>
                  <a:pt x="13085" y="5483"/>
                  <a:pt x="12002" y="6946"/>
                </a:cubicBezTo>
                <a:cubicBezTo>
                  <a:pt x="11534" y="7577"/>
                  <a:pt x="11143" y="8093"/>
                  <a:pt x="11134" y="8093"/>
                </a:cubicBezTo>
                <a:cubicBezTo>
                  <a:pt x="11091" y="8093"/>
                  <a:pt x="9974" y="6350"/>
                  <a:pt x="9505" y="5549"/>
                </a:cubicBezTo>
                <a:cubicBezTo>
                  <a:pt x="8918" y="4547"/>
                  <a:pt x="8004" y="2477"/>
                  <a:pt x="7503" y="1016"/>
                </a:cubicBezTo>
                <a:cubicBezTo>
                  <a:pt x="7321" y="483"/>
                  <a:pt x="7132" y="27"/>
                  <a:pt x="7083" y="6"/>
                </a:cubicBezTo>
                <a:close/>
                <a:moveTo>
                  <a:pt x="4648" y="9033"/>
                </a:moveTo>
                <a:cubicBezTo>
                  <a:pt x="4650" y="9048"/>
                  <a:pt x="4689" y="9100"/>
                  <a:pt x="4766" y="9197"/>
                </a:cubicBezTo>
                <a:cubicBezTo>
                  <a:pt x="5011" y="9507"/>
                  <a:pt x="5082" y="9713"/>
                  <a:pt x="5082" y="10116"/>
                </a:cubicBezTo>
                <a:cubicBezTo>
                  <a:pt x="5082" y="10618"/>
                  <a:pt x="4841" y="10969"/>
                  <a:pt x="4283" y="11287"/>
                </a:cubicBezTo>
                <a:cubicBezTo>
                  <a:pt x="3931" y="11487"/>
                  <a:pt x="3813" y="11518"/>
                  <a:pt x="3414" y="11518"/>
                </a:cubicBezTo>
                <a:cubicBezTo>
                  <a:pt x="3019" y="11518"/>
                  <a:pt x="2897" y="11488"/>
                  <a:pt x="2591" y="11307"/>
                </a:cubicBezTo>
                <a:cubicBezTo>
                  <a:pt x="2288" y="11128"/>
                  <a:pt x="2206" y="11034"/>
                  <a:pt x="2057" y="10706"/>
                </a:cubicBezTo>
                <a:cubicBezTo>
                  <a:pt x="1815" y="10173"/>
                  <a:pt x="1842" y="9708"/>
                  <a:pt x="2140" y="9277"/>
                </a:cubicBezTo>
                <a:cubicBezTo>
                  <a:pt x="2339" y="8990"/>
                  <a:pt x="2341" y="8981"/>
                  <a:pt x="2181" y="9101"/>
                </a:cubicBezTo>
                <a:cubicBezTo>
                  <a:pt x="1926" y="9293"/>
                  <a:pt x="1530" y="9817"/>
                  <a:pt x="1274" y="10304"/>
                </a:cubicBezTo>
                <a:cubicBezTo>
                  <a:pt x="813" y="11181"/>
                  <a:pt x="836" y="11102"/>
                  <a:pt x="917" y="11600"/>
                </a:cubicBezTo>
                <a:cubicBezTo>
                  <a:pt x="970" y="11925"/>
                  <a:pt x="973" y="12075"/>
                  <a:pt x="925" y="12142"/>
                </a:cubicBezTo>
                <a:cubicBezTo>
                  <a:pt x="876" y="12209"/>
                  <a:pt x="882" y="12275"/>
                  <a:pt x="950" y="12389"/>
                </a:cubicBezTo>
                <a:cubicBezTo>
                  <a:pt x="1072" y="12589"/>
                  <a:pt x="1169" y="12583"/>
                  <a:pt x="1396" y="12361"/>
                </a:cubicBezTo>
                <a:lnTo>
                  <a:pt x="1584" y="12181"/>
                </a:lnTo>
                <a:lnTo>
                  <a:pt x="1706" y="12414"/>
                </a:lnTo>
                <a:cubicBezTo>
                  <a:pt x="1774" y="12543"/>
                  <a:pt x="1830" y="12682"/>
                  <a:pt x="1830" y="12722"/>
                </a:cubicBezTo>
                <a:cubicBezTo>
                  <a:pt x="1830" y="12763"/>
                  <a:pt x="1726" y="12907"/>
                  <a:pt x="1599" y="13042"/>
                </a:cubicBezTo>
                <a:cubicBezTo>
                  <a:pt x="1330" y="13329"/>
                  <a:pt x="1242" y="13550"/>
                  <a:pt x="1160" y="14133"/>
                </a:cubicBezTo>
                <a:cubicBezTo>
                  <a:pt x="1106" y="14516"/>
                  <a:pt x="1111" y="14575"/>
                  <a:pt x="1229" y="14759"/>
                </a:cubicBezTo>
                <a:cubicBezTo>
                  <a:pt x="1339" y="14932"/>
                  <a:pt x="1353" y="15024"/>
                  <a:pt x="1321" y="15374"/>
                </a:cubicBezTo>
                <a:cubicBezTo>
                  <a:pt x="1288" y="15744"/>
                  <a:pt x="1242" y="15849"/>
                  <a:pt x="874" y="16407"/>
                </a:cubicBezTo>
                <a:cubicBezTo>
                  <a:pt x="648" y="16749"/>
                  <a:pt x="361" y="17162"/>
                  <a:pt x="233" y="17326"/>
                </a:cubicBezTo>
                <a:cubicBezTo>
                  <a:pt x="105" y="17490"/>
                  <a:pt x="0" y="17672"/>
                  <a:pt x="0" y="17729"/>
                </a:cubicBezTo>
                <a:cubicBezTo>
                  <a:pt x="0" y="17836"/>
                  <a:pt x="244" y="17894"/>
                  <a:pt x="822" y="17927"/>
                </a:cubicBezTo>
                <a:lnTo>
                  <a:pt x="1126" y="17946"/>
                </a:lnTo>
                <a:lnTo>
                  <a:pt x="1207" y="18334"/>
                </a:lnTo>
                <a:cubicBezTo>
                  <a:pt x="1314" y="18854"/>
                  <a:pt x="1258" y="20041"/>
                  <a:pt x="1094" y="20716"/>
                </a:cubicBezTo>
                <a:cubicBezTo>
                  <a:pt x="929" y="21400"/>
                  <a:pt x="944" y="21466"/>
                  <a:pt x="1282" y="21523"/>
                </a:cubicBezTo>
                <a:cubicBezTo>
                  <a:pt x="1383" y="21540"/>
                  <a:pt x="1495" y="21550"/>
                  <a:pt x="1607" y="21553"/>
                </a:cubicBezTo>
                <a:cubicBezTo>
                  <a:pt x="1943" y="21562"/>
                  <a:pt x="2281" y="21512"/>
                  <a:pt x="2329" y="21429"/>
                </a:cubicBezTo>
                <a:cubicBezTo>
                  <a:pt x="2359" y="21378"/>
                  <a:pt x="2364" y="21240"/>
                  <a:pt x="2341" y="21123"/>
                </a:cubicBezTo>
                <a:cubicBezTo>
                  <a:pt x="2273" y="20785"/>
                  <a:pt x="2287" y="20526"/>
                  <a:pt x="2404" y="19923"/>
                </a:cubicBezTo>
                <a:cubicBezTo>
                  <a:pt x="2464" y="19612"/>
                  <a:pt x="2519" y="19072"/>
                  <a:pt x="2526" y="18723"/>
                </a:cubicBezTo>
                <a:cubicBezTo>
                  <a:pt x="2536" y="18217"/>
                  <a:pt x="2558" y="18083"/>
                  <a:pt x="2633" y="18067"/>
                </a:cubicBezTo>
                <a:cubicBezTo>
                  <a:pt x="2774" y="18035"/>
                  <a:pt x="2845" y="18179"/>
                  <a:pt x="2950" y="18723"/>
                </a:cubicBezTo>
                <a:cubicBezTo>
                  <a:pt x="3077" y="19378"/>
                  <a:pt x="3096" y="20460"/>
                  <a:pt x="2990" y="20931"/>
                </a:cubicBezTo>
                <a:cubicBezTo>
                  <a:pt x="2934" y="21176"/>
                  <a:pt x="2926" y="21326"/>
                  <a:pt x="2966" y="21372"/>
                </a:cubicBezTo>
                <a:cubicBezTo>
                  <a:pt x="3048" y="21468"/>
                  <a:pt x="4257" y="21537"/>
                  <a:pt x="4484" y="21459"/>
                </a:cubicBezTo>
                <a:cubicBezTo>
                  <a:pt x="4656" y="21401"/>
                  <a:pt x="4668" y="21373"/>
                  <a:pt x="4668" y="21048"/>
                </a:cubicBezTo>
                <a:cubicBezTo>
                  <a:pt x="4668" y="20730"/>
                  <a:pt x="4655" y="20697"/>
                  <a:pt x="4516" y="20675"/>
                </a:cubicBezTo>
                <a:cubicBezTo>
                  <a:pt x="4221" y="20628"/>
                  <a:pt x="4213" y="20597"/>
                  <a:pt x="4246" y="19267"/>
                </a:cubicBezTo>
                <a:cubicBezTo>
                  <a:pt x="4262" y="18582"/>
                  <a:pt x="4286" y="18011"/>
                  <a:pt x="4297" y="17998"/>
                </a:cubicBezTo>
                <a:cubicBezTo>
                  <a:pt x="4308" y="17986"/>
                  <a:pt x="4478" y="17956"/>
                  <a:pt x="4676" y="17934"/>
                </a:cubicBezTo>
                <a:cubicBezTo>
                  <a:pt x="4873" y="17912"/>
                  <a:pt x="5046" y="17883"/>
                  <a:pt x="5060" y="17868"/>
                </a:cubicBezTo>
                <a:cubicBezTo>
                  <a:pt x="5074" y="17852"/>
                  <a:pt x="4998" y="17721"/>
                  <a:pt x="4892" y="17575"/>
                </a:cubicBezTo>
                <a:cubicBezTo>
                  <a:pt x="4787" y="17430"/>
                  <a:pt x="4573" y="17088"/>
                  <a:pt x="4417" y="16816"/>
                </a:cubicBezTo>
                <a:cubicBezTo>
                  <a:pt x="4261" y="16545"/>
                  <a:pt x="4082" y="16234"/>
                  <a:pt x="4017" y="16126"/>
                </a:cubicBezTo>
                <a:cubicBezTo>
                  <a:pt x="3864" y="15871"/>
                  <a:pt x="3785" y="14794"/>
                  <a:pt x="3907" y="14624"/>
                </a:cubicBezTo>
                <a:cubicBezTo>
                  <a:pt x="3978" y="14525"/>
                  <a:pt x="4004" y="14538"/>
                  <a:pt x="4155" y="14729"/>
                </a:cubicBezTo>
                <a:cubicBezTo>
                  <a:pt x="4325" y="14945"/>
                  <a:pt x="4574" y="15010"/>
                  <a:pt x="4745" y="14885"/>
                </a:cubicBezTo>
                <a:cubicBezTo>
                  <a:pt x="4850" y="14807"/>
                  <a:pt x="4942" y="14409"/>
                  <a:pt x="4942" y="14025"/>
                </a:cubicBezTo>
                <a:cubicBezTo>
                  <a:pt x="4942" y="13829"/>
                  <a:pt x="4991" y="13616"/>
                  <a:pt x="5068" y="13470"/>
                </a:cubicBezTo>
                <a:cubicBezTo>
                  <a:pt x="5137" y="13339"/>
                  <a:pt x="5237" y="13103"/>
                  <a:pt x="5291" y="12942"/>
                </a:cubicBezTo>
                <a:cubicBezTo>
                  <a:pt x="5344" y="12781"/>
                  <a:pt x="5451" y="12567"/>
                  <a:pt x="5529" y="12469"/>
                </a:cubicBezTo>
                <a:cubicBezTo>
                  <a:pt x="5629" y="12343"/>
                  <a:pt x="5672" y="12204"/>
                  <a:pt x="5671" y="12009"/>
                </a:cubicBezTo>
                <a:cubicBezTo>
                  <a:pt x="5671" y="11855"/>
                  <a:pt x="5672" y="11487"/>
                  <a:pt x="5673" y="11188"/>
                </a:cubicBezTo>
                <a:cubicBezTo>
                  <a:pt x="5675" y="10763"/>
                  <a:pt x="5643" y="10545"/>
                  <a:pt x="5518" y="10183"/>
                </a:cubicBezTo>
                <a:cubicBezTo>
                  <a:pt x="5359" y="9723"/>
                  <a:pt x="5025" y="9244"/>
                  <a:pt x="4749" y="9078"/>
                </a:cubicBezTo>
                <a:cubicBezTo>
                  <a:pt x="4681" y="9038"/>
                  <a:pt x="4646" y="9017"/>
                  <a:pt x="4648" y="903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hecker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 advAuto="0"/>
      <p:bldP spid="161" grpId="0" animBg="1" advAuto="0"/>
      <p:bldP spid="164" grpId="0" animBg="1" advAuto="0"/>
      <p:bldP spid="167" grpId="0" animBg="1" advAuto="0"/>
      <p:bldP spid="168" grpId="0" animBg="1" advAuto="0"/>
      <p:bldP spid="169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G_1083.png" descr="IMG_1083.png"/>
          <p:cNvPicPr>
            <a:picLocks noChangeAspect="1"/>
          </p:cNvPicPr>
          <p:nvPr/>
        </p:nvPicPr>
        <p:blipFill>
          <a:blip r:embed="rId2"/>
          <a:srcRect l="11354" t="13900" r="55613" b="28877"/>
          <a:stretch>
            <a:fillRect/>
          </a:stretch>
        </p:blipFill>
        <p:spPr>
          <a:xfrm>
            <a:off x="15271007" y="1351046"/>
            <a:ext cx="8848618" cy="11490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75" extrusionOk="0">
                <a:moveTo>
                  <a:pt x="6289" y="0"/>
                </a:moveTo>
                <a:cubicBezTo>
                  <a:pt x="6154" y="0"/>
                  <a:pt x="6086" y="52"/>
                  <a:pt x="6086" y="156"/>
                </a:cubicBezTo>
                <a:cubicBezTo>
                  <a:pt x="6086" y="261"/>
                  <a:pt x="6154" y="313"/>
                  <a:pt x="6289" y="313"/>
                </a:cubicBezTo>
                <a:cubicBezTo>
                  <a:pt x="6425" y="313"/>
                  <a:pt x="6492" y="261"/>
                  <a:pt x="6492" y="156"/>
                </a:cubicBezTo>
                <a:cubicBezTo>
                  <a:pt x="6492" y="52"/>
                  <a:pt x="6425" y="0"/>
                  <a:pt x="6289" y="0"/>
                </a:cubicBezTo>
                <a:close/>
                <a:moveTo>
                  <a:pt x="11948" y="88"/>
                </a:moveTo>
                <a:cubicBezTo>
                  <a:pt x="11886" y="97"/>
                  <a:pt x="11857" y="155"/>
                  <a:pt x="11917" y="230"/>
                </a:cubicBezTo>
                <a:cubicBezTo>
                  <a:pt x="11955" y="277"/>
                  <a:pt x="12032" y="293"/>
                  <a:pt x="12088" y="266"/>
                </a:cubicBezTo>
                <a:cubicBezTo>
                  <a:pt x="12158" y="233"/>
                  <a:pt x="12156" y="190"/>
                  <a:pt x="12083" y="133"/>
                </a:cubicBezTo>
                <a:cubicBezTo>
                  <a:pt x="12034" y="96"/>
                  <a:pt x="11986" y="83"/>
                  <a:pt x="11948" y="88"/>
                </a:cubicBezTo>
                <a:close/>
                <a:moveTo>
                  <a:pt x="9098" y="200"/>
                </a:moveTo>
                <a:cubicBezTo>
                  <a:pt x="8797" y="209"/>
                  <a:pt x="8607" y="503"/>
                  <a:pt x="8337" y="1316"/>
                </a:cubicBezTo>
                <a:cubicBezTo>
                  <a:pt x="8064" y="2141"/>
                  <a:pt x="8019" y="2213"/>
                  <a:pt x="7698" y="2361"/>
                </a:cubicBezTo>
                <a:cubicBezTo>
                  <a:pt x="7509" y="2448"/>
                  <a:pt x="7255" y="2590"/>
                  <a:pt x="7132" y="2677"/>
                </a:cubicBezTo>
                <a:lnTo>
                  <a:pt x="6909" y="2835"/>
                </a:lnTo>
                <a:lnTo>
                  <a:pt x="6562" y="2552"/>
                </a:lnTo>
                <a:cubicBezTo>
                  <a:pt x="6289" y="2329"/>
                  <a:pt x="6137" y="2268"/>
                  <a:pt x="5853" y="2268"/>
                </a:cubicBezTo>
                <a:cubicBezTo>
                  <a:pt x="5239" y="2268"/>
                  <a:pt x="4912" y="2672"/>
                  <a:pt x="5023" y="3294"/>
                </a:cubicBezTo>
                <a:cubicBezTo>
                  <a:pt x="5073" y="3573"/>
                  <a:pt x="5042" y="3730"/>
                  <a:pt x="4892" y="3961"/>
                </a:cubicBezTo>
                <a:cubicBezTo>
                  <a:pt x="4784" y="4127"/>
                  <a:pt x="4663" y="4367"/>
                  <a:pt x="4623" y="4494"/>
                </a:cubicBezTo>
                <a:cubicBezTo>
                  <a:pt x="4478" y="4957"/>
                  <a:pt x="4232" y="6708"/>
                  <a:pt x="4205" y="7470"/>
                </a:cubicBezTo>
                <a:lnTo>
                  <a:pt x="4178" y="8253"/>
                </a:lnTo>
                <a:lnTo>
                  <a:pt x="3483" y="8303"/>
                </a:lnTo>
                <a:cubicBezTo>
                  <a:pt x="1370" y="8456"/>
                  <a:pt x="-3" y="9480"/>
                  <a:pt x="0" y="10903"/>
                </a:cubicBezTo>
                <a:cubicBezTo>
                  <a:pt x="2" y="11817"/>
                  <a:pt x="642" y="12498"/>
                  <a:pt x="1746" y="12760"/>
                </a:cubicBezTo>
                <a:lnTo>
                  <a:pt x="2282" y="12887"/>
                </a:lnTo>
                <a:lnTo>
                  <a:pt x="2506" y="13738"/>
                </a:lnTo>
                <a:cubicBezTo>
                  <a:pt x="2993" y="15581"/>
                  <a:pt x="4239" y="17639"/>
                  <a:pt x="5694" y="19006"/>
                </a:cubicBezTo>
                <a:cubicBezTo>
                  <a:pt x="5852" y="19155"/>
                  <a:pt x="5946" y="19305"/>
                  <a:pt x="5901" y="19340"/>
                </a:cubicBezTo>
                <a:cubicBezTo>
                  <a:pt x="5855" y="19375"/>
                  <a:pt x="5375" y="19454"/>
                  <a:pt x="4834" y="19517"/>
                </a:cubicBezTo>
                <a:cubicBezTo>
                  <a:pt x="2498" y="19787"/>
                  <a:pt x="1291" y="20211"/>
                  <a:pt x="1720" y="20610"/>
                </a:cubicBezTo>
                <a:cubicBezTo>
                  <a:pt x="2118" y="20979"/>
                  <a:pt x="4374" y="21390"/>
                  <a:pt x="6797" y="21535"/>
                </a:cubicBezTo>
                <a:cubicBezTo>
                  <a:pt x="7880" y="21600"/>
                  <a:pt x="11712" y="21583"/>
                  <a:pt x="12782" y="21508"/>
                </a:cubicBezTo>
                <a:cubicBezTo>
                  <a:pt x="14881" y="21361"/>
                  <a:pt x="16470" y="21109"/>
                  <a:pt x="17279" y="20794"/>
                </a:cubicBezTo>
                <a:cubicBezTo>
                  <a:pt x="17602" y="20668"/>
                  <a:pt x="17660" y="20609"/>
                  <a:pt x="17634" y="20432"/>
                </a:cubicBezTo>
                <a:cubicBezTo>
                  <a:pt x="17608" y="20263"/>
                  <a:pt x="17491" y="20180"/>
                  <a:pt x="17040" y="20011"/>
                </a:cubicBezTo>
                <a:cubicBezTo>
                  <a:pt x="16410" y="19775"/>
                  <a:pt x="14870" y="19512"/>
                  <a:pt x="13646" y="19432"/>
                </a:cubicBezTo>
                <a:cubicBezTo>
                  <a:pt x="13199" y="19403"/>
                  <a:pt x="12780" y="19347"/>
                  <a:pt x="12716" y="19308"/>
                </a:cubicBezTo>
                <a:cubicBezTo>
                  <a:pt x="12631" y="19256"/>
                  <a:pt x="12714" y="19090"/>
                  <a:pt x="13013" y="18712"/>
                </a:cubicBezTo>
                <a:cubicBezTo>
                  <a:pt x="14131" y="17298"/>
                  <a:pt x="15272" y="15130"/>
                  <a:pt x="15885" y="13252"/>
                </a:cubicBezTo>
                <a:cubicBezTo>
                  <a:pt x="16080" y="12655"/>
                  <a:pt x="16274" y="12140"/>
                  <a:pt x="16315" y="12108"/>
                </a:cubicBezTo>
                <a:cubicBezTo>
                  <a:pt x="16357" y="12076"/>
                  <a:pt x="16569" y="12087"/>
                  <a:pt x="16787" y="12134"/>
                </a:cubicBezTo>
                <a:cubicBezTo>
                  <a:pt x="17382" y="12260"/>
                  <a:pt x="18364" y="12151"/>
                  <a:pt x="19068" y="11880"/>
                </a:cubicBezTo>
                <a:cubicBezTo>
                  <a:pt x="20155" y="11461"/>
                  <a:pt x="21084" y="10474"/>
                  <a:pt x="21411" y="9389"/>
                </a:cubicBezTo>
                <a:cubicBezTo>
                  <a:pt x="21592" y="8787"/>
                  <a:pt x="21597" y="7647"/>
                  <a:pt x="21419" y="7482"/>
                </a:cubicBezTo>
                <a:cubicBezTo>
                  <a:pt x="21165" y="7245"/>
                  <a:pt x="20719" y="7323"/>
                  <a:pt x="20176" y="7700"/>
                </a:cubicBezTo>
                <a:cubicBezTo>
                  <a:pt x="19665" y="8054"/>
                  <a:pt x="19413" y="8122"/>
                  <a:pt x="18142" y="8251"/>
                </a:cubicBezTo>
                <a:cubicBezTo>
                  <a:pt x="17881" y="8278"/>
                  <a:pt x="17460" y="8381"/>
                  <a:pt x="17207" y="8479"/>
                </a:cubicBezTo>
                <a:lnTo>
                  <a:pt x="16747" y="8658"/>
                </a:lnTo>
                <a:lnTo>
                  <a:pt x="16465" y="8429"/>
                </a:lnTo>
                <a:cubicBezTo>
                  <a:pt x="16309" y="8302"/>
                  <a:pt x="15960" y="8112"/>
                  <a:pt x="15689" y="8005"/>
                </a:cubicBezTo>
                <a:cubicBezTo>
                  <a:pt x="15226" y="7823"/>
                  <a:pt x="15201" y="7797"/>
                  <a:pt x="15256" y="7563"/>
                </a:cubicBezTo>
                <a:cubicBezTo>
                  <a:pt x="15288" y="7426"/>
                  <a:pt x="15343" y="6945"/>
                  <a:pt x="15379" y="6493"/>
                </a:cubicBezTo>
                <a:cubicBezTo>
                  <a:pt x="15481" y="5187"/>
                  <a:pt x="15042" y="4101"/>
                  <a:pt x="14128" y="3396"/>
                </a:cubicBezTo>
                <a:cubicBezTo>
                  <a:pt x="13811" y="3152"/>
                  <a:pt x="13696" y="3000"/>
                  <a:pt x="13696" y="2828"/>
                </a:cubicBezTo>
                <a:cubicBezTo>
                  <a:pt x="13696" y="2689"/>
                  <a:pt x="13588" y="2495"/>
                  <a:pt x="13433" y="2353"/>
                </a:cubicBezTo>
                <a:cubicBezTo>
                  <a:pt x="13219" y="2156"/>
                  <a:pt x="13094" y="2112"/>
                  <a:pt x="12758" y="2112"/>
                </a:cubicBezTo>
                <a:cubicBezTo>
                  <a:pt x="12408" y="2112"/>
                  <a:pt x="12287" y="2160"/>
                  <a:pt x="11955" y="2429"/>
                </a:cubicBezTo>
                <a:lnTo>
                  <a:pt x="11565" y="2745"/>
                </a:lnTo>
                <a:lnTo>
                  <a:pt x="11361" y="2480"/>
                </a:lnTo>
                <a:cubicBezTo>
                  <a:pt x="11185" y="2250"/>
                  <a:pt x="10979" y="2138"/>
                  <a:pt x="10260" y="1883"/>
                </a:cubicBezTo>
                <a:cubicBezTo>
                  <a:pt x="10183" y="1856"/>
                  <a:pt x="10011" y="1541"/>
                  <a:pt x="9877" y="1182"/>
                </a:cubicBezTo>
                <a:cubicBezTo>
                  <a:pt x="9579" y="387"/>
                  <a:pt x="9498" y="266"/>
                  <a:pt x="9234" y="212"/>
                </a:cubicBezTo>
                <a:cubicBezTo>
                  <a:pt x="9186" y="203"/>
                  <a:pt x="9141" y="198"/>
                  <a:pt x="9098" y="200"/>
                </a:cubicBezTo>
                <a:close/>
                <a:moveTo>
                  <a:pt x="3379" y="938"/>
                </a:moveTo>
                <a:lnTo>
                  <a:pt x="3195" y="1095"/>
                </a:lnTo>
                <a:cubicBezTo>
                  <a:pt x="3018" y="1246"/>
                  <a:pt x="3018" y="1257"/>
                  <a:pt x="3195" y="1408"/>
                </a:cubicBezTo>
                <a:lnTo>
                  <a:pt x="3379" y="1564"/>
                </a:lnTo>
                <a:lnTo>
                  <a:pt x="3521" y="1408"/>
                </a:lnTo>
                <a:cubicBezTo>
                  <a:pt x="3643" y="1273"/>
                  <a:pt x="3643" y="1229"/>
                  <a:pt x="3521" y="1095"/>
                </a:cubicBezTo>
                <a:lnTo>
                  <a:pt x="3379" y="938"/>
                </a:lnTo>
                <a:close/>
                <a:moveTo>
                  <a:pt x="16431" y="2281"/>
                </a:moveTo>
                <a:cubicBezTo>
                  <a:pt x="16364" y="2291"/>
                  <a:pt x="16334" y="2336"/>
                  <a:pt x="16334" y="2425"/>
                </a:cubicBezTo>
                <a:cubicBezTo>
                  <a:pt x="16334" y="2543"/>
                  <a:pt x="16387" y="2585"/>
                  <a:pt x="16511" y="2566"/>
                </a:cubicBezTo>
                <a:cubicBezTo>
                  <a:pt x="16609" y="2552"/>
                  <a:pt x="16689" y="2488"/>
                  <a:pt x="16689" y="2425"/>
                </a:cubicBezTo>
                <a:cubicBezTo>
                  <a:pt x="16689" y="2361"/>
                  <a:pt x="16609" y="2298"/>
                  <a:pt x="16511" y="2283"/>
                </a:cubicBezTo>
                <a:cubicBezTo>
                  <a:pt x="16480" y="2279"/>
                  <a:pt x="16454" y="2278"/>
                  <a:pt x="16431" y="2281"/>
                </a:cubicBezTo>
                <a:close/>
                <a:moveTo>
                  <a:pt x="1977" y="4380"/>
                </a:moveTo>
                <a:cubicBezTo>
                  <a:pt x="1894" y="4380"/>
                  <a:pt x="1825" y="4433"/>
                  <a:pt x="1825" y="4498"/>
                </a:cubicBezTo>
                <a:cubicBezTo>
                  <a:pt x="1825" y="4562"/>
                  <a:pt x="1894" y="4615"/>
                  <a:pt x="1977" y="4615"/>
                </a:cubicBezTo>
                <a:cubicBezTo>
                  <a:pt x="2061" y="4615"/>
                  <a:pt x="2129" y="4562"/>
                  <a:pt x="2129" y="4498"/>
                </a:cubicBezTo>
                <a:cubicBezTo>
                  <a:pt x="2129" y="4433"/>
                  <a:pt x="2061" y="4380"/>
                  <a:pt x="1977" y="4380"/>
                </a:cubicBezTo>
                <a:close/>
                <a:moveTo>
                  <a:pt x="16890" y="5464"/>
                </a:moveTo>
                <a:cubicBezTo>
                  <a:pt x="16842" y="5461"/>
                  <a:pt x="16793" y="5487"/>
                  <a:pt x="16713" y="5540"/>
                </a:cubicBezTo>
                <a:cubicBezTo>
                  <a:pt x="16547" y="5650"/>
                  <a:pt x="16546" y="5667"/>
                  <a:pt x="16705" y="5802"/>
                </a:cubicBezTo>
                <a:cubicBezTo>
                  <a:pt x="16860" y="5934"/>
                  <a:pt x="16889" y="5936"/>
                  <a:pt x="17053" y="5822"/>
                </a:cubicBezTo>
                <a:cubicBezTo>
                  <a:pt x="17219" y="5706"/>
                  <a:pt x="17220" y="5689"/>
                  <a:pt x="17061" y="5560"/>
                </a:cubicBezTo>
                <a:cubicBezTo>
                  <a:pt x="16986" y="5498"/>
                  <a:pt x="16938" y="5466"/>
                  <a:pt x="16890" y="5464"/>
                </a:cubicBezTo>
                <a:close/>
                <a:moveTo>
                  <a:pt x="2101" y="7007"/>
                </a:moveTo>
                <a:cubicBezTo>
                  <a:pt x="2054" y="7009"/>
                  <a:pt x="1999" y="7029"/>
                  <a:pt x="1944" y="7071"/>
                </a:cubicBezTo>
                <a:cubicBezTo>
                  <a:pt x="1818" y="7168"/>
                  <a:pt x="1815" y="7210"/>
                  <a:pt x="1923" y="7311"/>
                </a:cubicBezTo>
                <a:cubicBezTo>
                  <a:pt x="2042" y="7421"/>
                  <a:pt x="2068" y="7419"/>
                  <a:pt x="2185" y="7295"/>
                </a:cubicBezTo>
                <a:cubicBezTo>
                  <a:pt x="2327" y="7146"/>
                  <a:pt x="2244" y="7000"/>
                  <a:pt x="2101" y="7007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74" name="ممتاااااازه"/>
          <p:cNvGrpSpPr/>
          <p:nvPr/>
        </p:nvGrpSpPr>
        <p:grpSpPr>
          <a:xfrm>
            <a:off x="3897646" y="3080268"/>
            <a:ext cx="8623450" cy="3637646"/>
            <a:chOff x="0" y="0"/>
            <a:chExt cx="8623448" cy="3637644"/>
          </a:xfrm>
        </p:grpSpPr>
        <p:sp>
          <p:nvSpPr>
            <p:cNvPr id="173" name="ممتاااااازه"/>
            <p:cNvSpPr txBox="1"/>
            <p:nvPr/>
          </p:nvSpPr>
          <p:spPr>
            <a:xfrm>
              <a:off x="170624" y="170624"/>
              <a:ext cx="8282200" cy="3296396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rtl="1">
                <a:lnSpc>
                  <a:spcPct val="80000"/>
                </a:lnSpc>
                <a:defRPr sz="11600" spc="-232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ممتاااااازه   </a:t>
              </a:r>
            </a:p>
          </p:txBody>
        </p:sp>
        <p:pic>
          <p:nvPicPr>
            <p:cNvPr id="172" name="ممتاااااازه ممتاااااازه   " descr="ممتاااااازه ممتاااااازه   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623449" cy="3637645"/>
            </a:xfrm>
            <a:prstGeom prst="rect">
              <a:avLst/>
            </a:prstGeom>
            <a:effectLst/>
          </p:spPr>
        </p:pic>
      </p:grpSp>
      <p:pic>
        <p:nvPicPr>
          <p:cNvPr id="175" name="IMG_1086.jpeg" descr="IMG_1086.jpeg"/>
          <p:cNvPicPr>
            <a:picLocks noChangeAspect="1"/>
          </p:cNvPicPr>
          <p:nvPr/>
        </p:nvPicPr>
        <p:blipFill>
          <a:blip r:embed="rId4"/>
          <a:srcRect l="615" t="1219" r="2516" b="4879"/>
          <a:stretch>
            <a:fillRect/>
          </a:stretch>
        </p:blipFill>
        <p:spPr>
          <a:xfrm>
            <a:off x="169824" y="3473648"/>
            <a:ext cx="6916127" cy="6768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2321" y="0"/>
                </a:moveTo>
                <a:cubicBezTo>
                  <a:pt x="12261" y="0"/>
                  <a:pt x="12212" y="50"/>
                  <a:pt x="12212" y="111"/>
                </a:cubicBezTo>
                <a:cubicBezTo>
                  <a:pt x="12212" y="235"/>
                  <a:pt x="12359" y="214"/>
                  <a:pt x="12402" y="84"/>
                </a:cubicBezTo>
                <a:cubicBezTo>
                  <a:pt x="12417" y="38"/>
                  <a:pt x="12381" y="0"/>
                  <a:pt x="12321" y="0"/>
                </a:cubicBezTo>
                <a:close/>
                <a:moveTo>
                  <a:pt x="9948" y="561"/>
                </a:moveTo>
                <a:cubicBezTo>
                  <a:pt x="9910" y="561"/>
                  <a:pt x="9879" y="592"/>
                  <a:pt x="9879" y="631"/>
                </a:cubicBezTo>
                <a:cubicBezTo>
                  <a:pt x="9879" y="669"/>
                  <a:pt x="9910" y="702"/>
                  <a:pt x="9948" y="702"/>
                </a:cubicBezTo>
                <a:cubicBezTo>
                  <a:pt x="9985" y="702"/>
                  <a:pt x="10017" y="669"/>
                  <a:pt x="10017" y="631"/>
                </a:cubicBezTo>
                <a:cubicBezTo>
                  <a:pt x="10017" y="592"/>
                  <a:pt x="9985" y="561"/>
                  <a:pt x="9948" y="561"/>
                </a:cubicBezTo>
                <a:close/>
                <a:moveTo>
                  <a:pt x="17357" y="771"/>
                </a:moveTo>
                <a:cubicBezTo>
                  <a:pt x="17319" y="771"/>
                  <a:pt x="17289" y="802"/>
                  <a:pt x="17289" y="841"/>
                </a:cubicBezTo>
                <a:cubicBezTo>
                  <a:pt x="17289" y="880"/>
                  <a:pt x="17319" y="912"/>
                  <a:pt x="17357" y="912"/>
                </a:cubicBezTo>
                <a:cubicBezTo>
                  <a:pt x="17395" y="912"/>
                  <a:pt x="17426" y="880"/>
                  <a:pt x="17426" y="841"/>
                </a:cubicBezTo>
                <a:cubicBezTo>
                  <a:pt x="17426" y="802"/>
                  <a:pt x="17395" y="771"/>
                  <a:pt x="17357" y="771"/>
                </a:cubicBezTo>
                <a:close/>
                <a:moveTo>
                  <a:pt x="10669" y="774"/>
                </a:moveTo>
                <a:cubicBezTo>
                  <a:pt x="10659" y="813"/>
                  <a:pt x="10664" y="991"/>
                  <a:pt x="10678" y="1297"/>
                </a:cubicBezTo>
                <a:cubicBezTo>
                  <a:pt x="10697" y="1721"/>
                  <a:pt x="10741" y="2367"/>
                  <a:pt x="10777" y="2731"/>
                </a:cubicBezTo>
                <a:cubicBezTo>
                  <a:pt x="10840" y="3381"/>
                  <a:pt x="10804" y="3579"/>
                  <a:pt x="10640" y="3475"/>
                </a:cubicBezTo>
                <a:cubicBezTo>
                  <a:pt x="10600" y="3449"/>
                  <a:pt x="10545" y="3298"/>
                  <a:pt x="10520" y="3138"/>
                </a:cubicBezTo>
                <a:cubicBezTo>
                  <a:pt x="10480" y="2884"/>
                  <a:pt x="10468" y="2868"/>
                  <a:pt x="10417" y="3007"/>
                </a:cubicBezTo>
                <a:cubicBezTo>
                  <a:pt x="10383" y="3101"/>
                  <a:pt x="10328" y="3144"/>
                  <a:pt x="10281" y="3114"/>
                </a:cubicBezTo>
                <a:cubicBezTo>
                  <a:pt x="10225" y="3079"/>
                  <a:pt x="10215" y="3124"/>
                  <a:pt x="10248" y="3269"/>
                </a:cubicBezTo>
                <a:cubicBezTo>
                  <a:pt x="10355" y="3746"/>
                  <a:pt x="10372" y="3981"/>
                  <a:pt x="10302" y="4025"/>
                </a:cubicBezTo>
                <a:cubicBezTo>
                  <a:pt x="10262" y="4050"/>
                  <a:pt x="10184" y="3984"/>
                  <a:pt x="10129" y="3877"/>
                </a:cubicBezTo>
                <a:lnTo>
                  <a:pt x="10028" y="3682"/>
                </a:lnTo>
                <a:lnTo>
                  <a:pt x="10039" y="3907"/>
                </a:lnTo>
                <a:cubicBezTo>
                  <a:pt x="10059" y="4289"/>
                  <a:pt x="9866" y="4198"/>
                  <a:pt x="9783" y="3787"/>
                </a:cubicBezTo>
                <a:cubicBezTo>
                  <a:pt x="9763" y="3690"/>
                  <a:pt x="9678" y="3580"/>
                  <a:pt x="9593" y="3541"/>
                </a:cubicBezTo>
                <a:cubicBezTo>
                  <a:pt x="9496" y="3497"/>
                  <a:pt x="9380" y="3318"/>
                  <a:pt x="9276" y="3051"/>
                </a:cubicBezTo>
                <a:cubicBezTo>
                  <a:pt x="9086" y="2563"/>
                  <a:pt x="9075" y="2547"/>
                  <a:pt x="8988" y="2636"/>
                </a:cubicBezTo>
                <a:cubicBezTo>
                  <a:pt x="8947" y="2677"/>
                  <a:pt x="8963" y="2817"/>
                  <a:pt x="9028" y="3010"/>
                </a:cubicBezTo>
                <a:cubicBezTo>
                  <a:pt x="9137" y="3335"/>
                  <a:pt x="9112" y="3550"/>
                  <a:pt x="8976" y="3464"/>
                </a:cubicBezTo>
                <a:cubicBezTo>
                  <a:pt x="8924" y="3431"/>
                  <a:pt x="8909" y="3449"/>
                  <a:pt x="8933" y="3512"/>
                </a:cubicBezTo>
                <a:cubicBezTo>
                  <a:pt x="8953" y="3567"/>
                  <a:pt x="9009" y="3801"/>
                  <a:pt x="9055" y="4033"/>
                </a:cubicBezTo>
                <a:cubicBezTo>
                  <a:pt x="9102" y="4264"/>
                  <a:pt x="9179" y="4548"/>
                  <a:pt x="9228" y="4663"/>
                </a:cubicBezTo>
                <a:cubicBezTo>
                  <a:pt x="9372" y="5006"/>
                  <a:pt x="9691" y="5986"/>
                  <a:pt x="9700" y="6116"/>
                </a:cubicBezTo>
                <a:cubicBezTo>
                  <a:pt x="9716" y="6347"/>
                  <a:pt x="9580" y="6274"/>
                  <a:pt x="9415" y="5961"/>
                </a:cubicBezTo>
                <a:cubicBezTo>
                  <a:pt x="9323" y="5788"/>
                  <a:pt x="9147" y="5404"/>
                  <a:pt x="9022" y="5110"/>
                </a:cubicBezTo>
                <a:cubicBezTo>
                  <a:pt x="8897" y="4816"/>
                  <a:pt x="8590" y="4213"/>
                  <a:pt x="8341" y="3770"/>
                </a:cubicBezTo>
                <a:cubicBezTo>
                  <a:pt x="8093" y="3328"/>
                  <a:pt x="7890" y="2933"/>
                  <a:pt x="7890" y="2893"/>
                </a:cubicBezTo>
                <a:cubicBezTo>
                  <a:pt x="7890" y="2853"/>
                  <a:pt x="7848" y="2805"/>
                  <a:pt x="7798" y="2785"/>
                </a:cubicBezTo>
                <a:cubicBezTo>
                  <a:pt x="7749" y="2765"/>
                  <a:pt x="7845" y="3031"/>
                  <a:pt x="8012" y="3375"/>
                </a:cubicBezTo>
                <a:cubicBezTo>
                  <a:pt x="8290" y="3949"/>
                  <a:pt x="8352" y="4291"/>
                  <a:pt x="8155" y="4167"/>
                </a:cubicBezTo>
                <a:cubicBezTo>
                  <a:pt x="8076" y="4117"/>
                  <a:pt x="8131" y="4239"/>
                  <a:pt x="8750" y="5485"/>
                </a:cubicBezTo>
                <a:cubicBezTo>
                  <a:pt x="9002" y="5991"/>
                  <a:pt x="9068" y="6186"/>
                  <a:pt x="9011" y="6245"/>
                </a:cubicBezTo>
                <a:cubicBezTo>
                  <a:pt x="8953" y="6304"/>
                  <a:pt x="8853" y="6196"/>
                  <a:pt x="8618" y="5825"/>
                </a:cubicBezTo>
                <a:cubicBezTo>
                  <a:pt x="8444" y="5550"/>
                  <a:pt x="8302" y="5305"/>
                  <a:pt x="8302" y="5280"/>
                </a:cubicBezTo>
                <a:cubicBezTo>
                  <a:pt x="8302" y="5186"/>
                  <a:pt x="7548" y="4093"/>
                  <a:pt x="7367" y="3926"/>
                </a:cubicBezTo>
                <a:lnTo>
                  <a:pt x="7180" y="3753"/>
                </a:lnTo>
                <a:lnTo>
                  <a:pt x="7341" y="4033"/>
                </a:lnTo>
                <a:cubicBezTo>
                  <a:pt x="7430" y="4187"/>
                  <a:pt x="7610" y="4481"/>
                  <a:pt x="7740" y="4686"/>
                </a:cubicBezTo>
                <a:cubicBezTo>
                  <a:pt x="8083" y="5223"/>
                  <a:pt x="7934" y="5291"/>
                  <a:pt x="7508" y="4792"/>
                </a:cubicBezTo>
                <a:cubicBezTo>
                  <a:pt x="7322" y="4574"/>
                  <a:pt x="7137" y="4335"/>
                  <a:pt x="7097" y="4263"/>
                </a:cubicBezTo>
                <a:cubicBezTo>
                  <a:pt x="7057" y="4191"/>
                  <a:pt x="6784" y="3884"/>
                  <a:pt x="6490" y="3579"/>
                </a:cubicBezTo>
                <a:cubicBezTo>
                  <a:pt x="6195" y="3275"/>
                  <a:pt x="5974" y="2993"/>
                  <a:pt x="5998" y="2955"/>
                </a:cubicBezTo>
                <a:cubicBezTo>
                  <a:pt x="6021" y="2916"/>
                  <a:pt x="6011" y="2867"/>
                  <a:pt x="5977" y="2845"/>
                </a:cubicBezTo>
                <a:cubicBezTo>
                  <a:pt x="5871" y="2778"/>
                  <a:pt x="5734" y="2867"/>
                  <a:pt x="5647" y="3059"/>
                </a:cubicBezTo>
                <a:cubicBezTo>
                  <a:pt x="5570" y="3227"/>
                  <a:pt x="5588" y="3266"/>
                  <a:pt x="5937" y="3636"/>
                </a:cubicBezTo>
                <a:cubicBezTo>
                  <a:pt x="6142" y="3854"/>
                  <a:pt x="6311" y="4053"/>
                  <a:pt x="6311" y="4078"/>
                </a:cubicBezTo>
                <a:cubicBezTo>
                  <a:pt x="6311" y="4103"/>
                  <a:pt x="6453" y="4302"/>
                  <a:pt x="6625" y="4518"/>
                </a:cubicBezTo>
                <a:cubicBezTo>
                  <a:pt x="6797" y="4733"/>
                  <a:pt x="6948" y="4964"/>
                  <a:pt x="6962" y="5032"/>
                </a:cubicBezTo>
                <a:cubicBezTo>
                  <a:pt x="6975" y="5099"/>
                  <a:pt x="7007" y="5206"/>
                  <a:pt x="7031" y="5270"/>
                </a:cubicBezTo>
                <a:cubicBezTo>
                  <a:pt x="7056" y="5333"/>
                  <a:pt x="7043" y="5407"/>
                  <a:pt x="7003" y="5432"/>
                </a:cubicBezTo>
                <a:cubicBezTo>
                  <a:pt x="6899" y="5497"/>
                  <a:pt x="6384" y="4908"/>
                  <a:pt x="6433" y="4780"/>
                </a:cubicBezTo>
                <a:cubicBezTo>
                  <a:pt x="6459" y="4710"/>
                  <a:pt x="6445" y="4693"/>
                  <a:pt x="6388" y="4729"/>
                </a:cubicBezTo>
                <a:cubicBezTo>
                  <a:pt x="6341" y="4758"/>
                  <a:pt x="6251" y="4737"/>
                  <a:pt x="6187" y="4681"/>
                </a:cubicBezTo>
                <a:cubicBezTo>
                  <a:pt x="5910" y="4438"/>
                  <a:pt x="5813" y="4498"/>
                  <a:pt x="6072" y="4752"/>
                </a:cubicBezTo>
                <a:cubicBezTo>
                  <a:pt x="6223" y="4900"/>
                  <a:pt x="6433" y="5130"/>
                  <a:pt x="6539" y="5264"/>
                </a:cubicBezTo>
                <a:cubicBezTo>
                  <a:pt x="6749" y="5527"/>
                  <a:pt x="6939" y="5758"/>
                  <a:pt x="7679" y="6649"/>
                </a:cubicBezTo>
                <a:cubicBezTo>
                  <a:pt x="7946" y="6970"/>
                  <a:pt x="8164" y="7260"/>
                  <a:pt x="8164" y="7294"/>
                </a:cubicBezTo>
                <a:cubicBezTo>
                  <a:pt x="8164" y="7462"/>
                  <a:pt x="8010" y="7400"/>
                  <a:pt x="7663" y="7090"/>
                </a:cubicBezTo>
                <a:cubicBezTo>
                  <a:pt x="6985" y="6483"/>
                  <a:pt x="6514" y="6136"/>
                  <a:pt x="5403" y="5424"/>
                </a:cubicBezTo>
                <a:cubicBezTo>
                  <a:pt x="4217" y="4665"/>
                  <a:pt x="4208" y="4660"/>
                  <a:pt x="4306" y="4782"/>
                </a:cubicBezTo>
                <a:cubicBezTo>
                  <a:pt x="4377" y="4871"/>
                  <a:pt x="4370" y="4920"/>
                  <a:pt x="4262" y="5056"/>
                </a:cubicBezTo>
                <a:lnTo>
                  <a:pt x="4131" y="5222"/>
                </a:lnTo>
                <a:lnTo>
                  <a:pt x="4552" y="5481"/>
                </a:lnTo>
                <a:cubicBezTo>
                  <a:pt x="5242" y="5906"/>
                  <a:pt x="6471" y="6948"/>
                  <a:pt x="6386" y="7035"/>
                </a:cubicBezTo>
                <a:cubicBezTo>
                  <a:pt x="6333" y="7089"/>
                  <a:pt x="6257" y="7066"/>
                  <a:pt x="6123" y="6957"/>
                </a:cubicBezTo>
                <a:cubicBezTo>
                  <a:pt x="6019" y="6872"/>
                  <a:pt x="5842" y="6753"/>
                  <a:pt x="5729" y="6690"/>
                </a:cubicBezTo>
                <a:cubicBezTo>
                  <a:pt x="5615" y="6627"/>
                  <a:pt x="5338" y="6440"/>
                  <a:pt x="5111" y="6277"/>
                </a:cubicBezTo>
                <a:cubicBezTo>
                  <a:pt x="4691" y="5973"/>
                  <a:pt x="3851" y="5538"/>
                  <a:pt x="3691" y="5542"/>
                </a:cubicBezTo>
                <a:cubicBezTo>
                  <a:pt x="3642" y="5543"/>
                  <a:pt x="3718" y="5618"/>
                  <a:pt x="3861" y="5708"/>
                </a:cubicBezTo>
                <a:cubicBezTo>
                  <a:pt x="4291" y="5978"/>
                  <a:pt x="4443" y="6156"/>
                  <a:pt x="4407" y="6349"/>
                </a:cubicBezTo>
                <a:cubicBezTo>
                  <a:pt x="4384" y="6476"/>
                  <a:pt x="4405" y="6522"/>
                  <a:pt x="4488" y="6522"/>
                </a:cubicBezTo>
                <a:cubicBezTo>
                  <a:pt x="4827" y="6522"/>
                  <a:pt x="6171" y="7482"/>
                  <a:pt x="6068" y="7651"/>
                </a:cubicBezTo>
                <a:cubicBezTo>
                  <a:pt x="5997" y="7768"/>
                  <a:pt x="5674" y="7716"/>
                  <a:pt x="5379" y="7539"/>
                </a:cubicBezTo>
                <a:cubicBezTo>
                  <a:pt x="5218" y="7443"/>
                  <a:pt x="5041" y="7382"/>
                  <a:pt x="4985" y="7404"/>
                </a:cubicBezTo>
                <a:cubicBezTo>
                  <a:pt x="4929" y="7426"/>
                  <a:pt x="4787" y="7394"/>
                  <a:pt x="4670" y="7332"/>
                </a:cubicBezTo>
                <a:cubicBezTo>
                  <a:pt x="4513" y="7248"/>
                  <a:pt x="4462" y="7242"/>
                  <a:pt x="4476" y="7309"/>
                </a:cubicBezTo>
                <a:cubicBezTo>
                  <a:pt x="4487" y="7369"/>
                  <a:pt x="4420" y="7396"/>
                  <a:pt x="4271" y="7389"/>
                </a:cubicBezTo>
                <a:cubicBezTo>
                  <a:pt x="4149" y="7383"/>
                  <a:pt x="4065" y="7407"/>
                  <a:pt x="4086" y="7442"/>
                </a:cubicBezTo>
                <a:cubicBezTo>
                  <a:pt x="4161" y="7565"/>
                  <a:pt x="3922" y="7582"/>
                  <a:pt x="3558" y="7480"/>
                </a:cubicBezTo>
                <a:cubicBezTo>
                  <a:pt x="3356" y="7423"/>
                  <a:pt x="2974" y="7360"/>
                  <a:pt x="2709" y="7342"/>
                </a:cubicBezTo>
                <a:lnTo>
                  <a:pt x="2230" y="7309"/>
                </a:lnTo>
                <a:lnTo>
                  <a:pt x="2607" y="7377"/>
                </a:lnTo>
                <a:cubicBezTo>
                  <a:pt x="2814" y="7415"/>
                  <a:pt x="3047" y="7473"/>
                  <a:pt x="3122" y="7505"/>
                </a:cubicBezTo>
                <a:cubicBezTo>
                  <a:pt x="3198" y="7538"/>
                  <a:pt x="3336" y="7579"/>
                  <a:pt x="3431" y="7599"/>
                </a:cubicBezTo>
                <a:cubicBezTo>
                  <a:pt x="4107" y="7739"/>
                  <a:pt x="5270" y="8205"/>
                  <a:pt x="5214" y="8313"/>
                </a:cubicBezTo>
                <a:cubicBezTo>
                  <a:pt x="5169" y="8402"/>
                  <a:pt x="4723" y="8361"/>
                  <a:pt x="4374" y="8235"/>
                </a:cubicBezTo>
                <a:cubicBezTo>
                  <a:pt x="4221" y="8179"/>
                  <a:pt x="4083" y="8146"/>
                  <a:pt x="4068" y="8161"/>
                </a:cubicBezTo>
                <a:cubicBezTo>
                  <a:pt x="4053" y="8177"/>
                  <a:pt x="4140" y="8224"/>
                  <a:pt x="4262" y="8268"/>
                </a:cubicBezTo>
                <a:cubicBezTo>
                  <a:pt x="4428" y="8327"/>
                  <a:pt x="4465" y="8368"/>
                  <a:pt x="4407" y="8427"/>
                </a:cubicBezTo>
                <a:cubicBezTo>
                  <a:pt x="4349" y="8486"/>
                  <a:pt x="4219" y="8485"/>
                  <a:pt x="3897" y="8425"/>
                </a:cubicBezTo>
                <a:cubicBezTo>
                  <a:pt x="3117" y="8278"/>
                  <a:pt x="3038" y="8270"/>
                  <a:pt x="3177" y="8353"/>
                </a:cubicBezTo>
                <a:cubicBezTo>
                  <a:pt x="3261" y="8403"/>
                  <a:pt x="3280" y="8454"/>
                  <a:pt x="3235" y="8510"/>
                </a:cubicBezTo>
                <a:cubicBezTo>
                  <a:pt x="3186" y="8571"/>
                  <a:pt x="3294" y="8595"/>
                  <a:pt x="3660" y="8603"/>
                </a:cubicBezTo>
                <a:cubicBezTo>
                  <a:pt x="4063" y="8613"/>
                  <a:pt x="4310" y="8675"/>
                  <a:pt x="5033" y="8953"/>
                </a:cubicBezTo>
                <a:cubicBezTo>
                  <a:pt x="6270" y="9428"/>
                  <a:pt x="6167" y="9551"/>
                  <a:pt x="4768" y="9272"/>
                </a:cubicBezTo>
                <a:cubicBezTo>
                  <a:pt x="3979" y="9114"/>
                  <a:pt x="2580" y="9002"/>
                  <a:pt x="2748" y="9110"/>
                </a:cubicBezTo>
                <a:cubicBezTo>
                  <a:pt x="2806" y="9148"/>
                  <a:pt x="3066" y="9196"/>
                  <a:pt x="3324" y="9218"/>
                </a:cubicBezTo>
                <a:cubicBezTo>
                  <a:pt x="4213" y="9291"/>
                  <a:pt x="6106" y="9721"/>
                  <a:pt x="6268" y="9886"/>
                </a:cubicBezTo>
                <a:cubicBezTo>
                  <a:pt x="6413" y="10034"/>
                  <a:pt x="6072" y="10041"/>
                  <a:pt x="5399" y="9903"/>
                </a:cubicBezTo>
                <a:cubicBezTo>
                  <a:pt x="5014" y="9824"/>
                  <a:pt x="4406" y="9743"/>
                  <a:pt x="4048" y="9724"/>
                </a:cubicBezTo>
                <a:cubicBezTo>
                  <a:pt x="3473" y="9693"/>
                  <a:pt x="3440" y="9699"/>
                  <a:pt x="3773" y="9760"/>
                </a:cubicBezTo>
                <a:cubicBezTo>
                  <a:pt x="4533" y="9899"/>
                  <a:pt x="4879" y="9995"/>
                  <a:pt x="4859" y="10064"/>
                </a:cubicBezTo>
                <a:cubicBezTo>
                  <a:pt x="4834" y="10145"/>
                  <a:pt x="4684" y="10148"/>
                  <a:pt x="3698" y="10081"/>
                </a:cubicBezTo>
                <a:cubicBezTo>
                  <a:pt x="3107" y="10041"/>
                  <a:pt x="2973" y="10049"/>
                  <a:pt x="2973" y="10127"/>
                </a:cubicBezTo>
                <a:cubicBezTo>
                  <a:pt x="2973" y="10198"/>
                  <a:pt x="3124" y="10231"/>
                  <a:pt x="3563" y="10252"/>
                </a:cubicBezTo>
                <a:cubicBezTo>
                  <a:pt x="3888" y="10268"/>
                  <a:pt x="4192" y="10305"/>
                  <a:pt x="4239" y="10335"/>
                </a:cubicBezTo>
                <a:cubicBezTo>
                  <a:pt x="4442" y="10463"/>
                  <a:pt x="4192" y="10519"/>
                  <a:pt x="3426" y="10519"/>
                </a:cubicBezTo>
                <a:cubicBezTo>
                  <a:pt x="2975" y="10519"/>
                  <a:pt x="2607" y="10548"/>
                  <a:pt x="2607" y="10583"/>
                </a:cubicBezTo>
                <a:cubicBezTo>
                  <a:pt x="2607" y="10635"/>
                  <a:pt x="3116" y="10668"/>
                  <a:pt x="3979" y="10670"/>
                </a:cubicBezTo>
                <a:cubicBezTo>
                  <a:pt x="4073" y="10670"/>
                  <a:pt x="4220" y="10736"/>
                  <a:pt x="4303" y="10816"/>
                </a:cubicBezTo>
                <a:cubicBezTo>
                  <a:pt x="4430" y="10937"/>
                  <a:pt x="4473" y="10946"/>
                  <a:pt x="4562" y="10870"/>
                </a:cubicBezTo>
                <a:cubicBezTo>
                  <a:pt x="4719" y="10737"/>
                  <a:pt x="5665" y="10821"/>
                  <a:pt x="5840" y="10983"/>
                </a:cubicBezTo>
                <a:cubicBezTo>
                  <a:pt x="5916" y="11054"/>
                  <a:pt x="5947" y="11131"/>
                  <a:pt x="5912" y="11167"/>
                </a:cubicBezTo>
                <a:cubicBezTo>
                  <a:pt x="5855" y="11225"/>
                  <a:pt x="5474" y="11338"/>
                  <a:pt x="4720" y="11520"/>
                </a:cubicBezTo>
                <a:cubicBezTo>
                  <a:pt x="4480" y="11578"/>
                  <a:pt x="4391" y="11634"/>
                  <a:pt x="4376" y="11739"/>
                </a:cubicBezTo>
                <a:cubicBezTo>
                  <a:pt x="4361" y="11851"/>
                  <a:pt x="4269" y="11901"/>
                  <a:pt x="3945" y="11973"/>
                </a:cubicBezTo>
                <a:cubicBezTo>
                  <a:pt x="3719" y="12024"/>
                  <a:pt x="3379" y="12100"/>
                  <a:pt x="3190" y="12143"/>
                </a:cubicBezTo>
                <a:cubicBezTo>
                  <a:pt x="2849" y="12220"/>
                  <a:pt x="2575" y="12333"/>
                  <a:pt x="2619" y="12377"/>
                </a:cubicBezTo>
                <a:cubicBezTo>
                  <a:pt x="2632" y="12390"/>
                  <a:pt x="2935" y="12329"/>
                  <a:pt x="3293" y="12241"/>
                </a:cubicBezTo>
                <a:cubicBezTo>
                  <a:pt x="3773" y="12122"/>
                  <a:pt x="3970" y="12099"/>
                  <a:pt x="4038" y="12156"/>
                </a:cubicBezTo>
                <a:cubicBezTo>
                  <a:pt x="4114" y="12218"/>
                  <a:pt x="4103" y="12254"/>
                  <a:pt x="3979" y="12357"/>
                </a:cubicBezTo>
                <a:cubicBezTo>
                  <a:pt x="3791" y="12512"/>
                  <a:pt x="3850" y="12519"/>
                  <a:pt x="4126" y="12374"/>
                </a:cubicBezTo>
                <a:cubicBezTo>
                  <a:pt x="4364" y="12248"/>
                  <a:pt x="5344" y="12195"/>
                  <a:pt x="5353" y="12308"/>
                </a:cubicBezTo>
                <a:cubicBezTo>
                  <a:pt x="5356" y="12346"/>
                  <a:pt x="5195" y="12415"/>
                  <a:pt x="4995" y="12460"/>
                </a:cubicBezTo>
                <a:cubicBezTo>
                  <a:pt x="4342" y="12607"/>
                  <a:pt x="3813" y="12807"/>
                  <a:pt x="3944" y="12859"/>
                </a:cubicBezTo>
                <a:cubicBezTo>
                  <a:pt x="4037" y="12895"/>
                  <a:pt x="4047" y="12927"/>
                  <a:pt x="3984" y="13004"/>
                </a:cubicBezTo>
                <a:cubicBezTo>
                  <a:pt x="3915" y="13089"/>
                  <a:pt x="3955" y="13090"/>
                  <a:pt x="4267" y="13012"/>
                </a:cubicBezTo>
                <a:cubicBezTo>
                  <a:pt x="4794" y="12880"/>
                  <a:pt x="5796" y="12694"/>
                  <a:pt x="5978" y="12694"/>
                </a:cubicBezTo>
                <a:cubicBezTo>
                  <a:pt x="6190" y="12694"/>
                  <a:pt x="6056" y="12570"/>
                  <a:pt x="5812" y="12541"/>
                </a:cubicBezTo>
                <a:cubicBezTo>
                  <a:pt x="5707" y="12528"/>
                  <a:pt x="5614" y="12489"/>
                  <a:pt x="5606" y="12452"/>
                </a:cubicBezTo>
                <a:cubicBezTo>
                  <a:pt x="5579" y="12335"/>
                  <a:pt x="8264" y="12024"/>
                  <a:pt x="10153" y="11925"/>
                </a:cubicBezTo>
                <a:cubicBezTo>
                  <a:pt x="11431" y="11859"/>
                  <a:pt x="11556" y="11830"/>
                  <a:pt x="11455" y="11638"/>
                </a:cubicBezTo>
                <a:cubicBezTo>
                  <a:pt x="11398" y="11530"/>
                  <a:pt x="9611" y="10097"/>
                  <a:pt x="9102" y="9752"/>
                </a:cubicBezTo>
                <a:cubicBezTo>
                  <a:pt x="9020" y="9696"/>
                  <a:pt x="8825" y="9546"/>
                  <a:pt x="8667" y="9419"/>
                </a:cubicBezTo>
                <a:cubicBezTo>
                  <a:pt x="8510" y="9291"/>
                  <a:pt x="8332" y="9187"/>
                  <a:pt x="8271" y="9187"/>
                </a:cubicBezTo>
                <a:cubicBezTo>
                  <a:pt x="8210" y="9187"/>
                  <a:pt x="8144" y="9144"/>
                  <a:pt x="8124" y="9092"/>
                </a:cubicBezTo>
                <a:cubicBezTo>
                  <a:pt x="8105" y="9040"/>
                  <a:pt x="7892" y="8846"/>
                  <a:pt x="7652" y="8660"/>
                </a:cubicBezTo>
                <a:cubicBezTo>
                  <a:pt x="7412" y="8475"/>
                  <a:pt x="7228" y="8290"/>
                  <a:pt x="7242" y="8247"/>
                </a:cubicBezTo>
                <a:cubicBezTo>
                  <a:pt x="7256" y="8205"/>
                  <a:pt x="7048" y="8012"/>
                  <a:pt x="6781" y="7819"/>
                </a:cubicBezTo>
                <a:cubicBezTo>
                  <a:pt x="5908" y="7189"/>
                  <a:pt x="5612" y="6929"/>
                  <a:pt x="5685" y="6854"/>
                </a:cubicBezTo>
                <a:cubicBezTo>
                  <a:pt x="5761" y="6777"/>
                  <a:pt x="6168" y="7054"/>
                  <a:pt x="7503" y="8097"/>
                </a:cubicBezTo>
                <a:cubicBezTo>
                  <a:pt x="8695" y="9026"/>
                  <a:pt x="8762" y="9070"/>
                  <a:pt x="8900" y="9014"/>
                </a:cubicBezTo>
                <a:cubicBezTo>
                  <a:pt x="9001" y="8973"/>
                  <a:pt x="8913" y="8859"/>
                  <a:pt x="8405" y="8374"/>
                </a:cubicBezTo>
                <a:cubicBezTo>
                  <a:pt x="8065" y="8050"/>
                  <a:pt x="7802" y="7780"/>
                  <a:pt x="7821" y="7775"/>
                </a:cubicBezTo>
                <a:cubicBezTo>
                  <a:pt x="8155" y="7686"/>
                  <a:pt x="8255" y="7751"/>
                  <a:pt x="8909" y="8474"/>
                </a:cubicBezTo>
                <a:cubicBezTo>
                  <a:pt x="10276" y="9986"/>
                  <a:pt x="10568" y="10265"/>
                  <a:pt x="9754" y="9282"/>
                </a:cubicBezTo>
                <a:cubicBezTo>
                  <a:pt x="9523" y="9003"/>
                  <a:pt x="9412" y="8812"/>
                  <a:pt x="9439" y="8740"/>
                </a:cubicBezTo>
                <a:cubicBezTo>
                  <a:pt x="9482" y="8627"/>
                  <a:pt x="9110" y="8044"/>
                  <a:pt x="8527" y="7309"/>
                </a:cubicBezTo>
                <a:cubicBezTo>
                  <a:pt x="8365" y="7105"/>
                  <a:pt x="8232" y="6906"/>
                  <a:pt x="8232" y="6867"/>
                </a:cubicBezTo>
                <a:cubicBezTo>
                  <a:pt x="8232" y="6828"/>
                  <a:pt x="8009" y="6493"/>
                  <a:pt x="7735" y="6125"/>
                </a:cubicBezTo>
                <a:cubicBezTo>
                  <a:pt x="7462" y="5756"/>
                  <a:pt x="7197" y="5379"/>
                  <a:pt x="7148" y="5286"/>
                </a:cubicBezTo>
                <a:cubicBezTo>
                  <a:pt x="7034" y="5073"/>
                  <a:pt x="7104" y="4937"/>
                  <a:pt x="7262" y="5062"/>
                </a:cubicBezTo>
                <a:cubicBezTo>
                  <a:pt x="7340" y="5124"/>
                  <a:pt x="7334" y="5102"/>
                  <a:pt x="7243" y="4994"/>
                </a:cubicBezTo>
                <a:cubicBezTo>
                  <a:pt x="7157" y="4891"/>
                  <a:pt x="7134" y="4811"/>
                  <a:pt x="7178" y="4767"/>
                </a:cubicBezTo>
                <a:cubicBezTo>
                  <a:pt x="7327" y="4615"/>
                  <a:pt x="8325" y="5959"/>
                  <a:pt x="9536" y="7942"/>
                </a:cubicBezTo>
                <a:cubicBezTo>
                  <a:pt x="9742" y="8280"/>
                  <a:pt x="9949" y="8556"/>
                  <a:pt x="9995" y="8556"/>
                </a:cubicBezTo>
                <a:cubicBezTo>
                  <a:pt x="10040" y="8556"/>
                  <a:pt x="10159" y="8721"/>
                  <a:pt x="10258" y="8924"/>
                </a:cubicBezTo>
                <a:cubicBezTo>
                  <a:pt x="10692" y="9814"/>
                  <a:pt x="11071" y="10440"/>
                  <a:pt x="11197" y="10474"/>
                </a:cubicBezTo>
                <a:cubicBezTo>
                  <a:pt x="11300" y="10501"/>
                  <a:pt x="11321" y="10482"/>
                  <a:pt x="11286" y="10392"/>
                </a:cubicBezTo>
                <a:cubicBezTo>
                  <a:pt x="11262" y="10327"/>
                  <a:pt x="11138" y="9924"/>
                  <a:pt x="11011" y="9496"/>
                </a:cubicBezTo>
                <a:cubicBezTo>
                  <a:pt x="10884" y="9068"/>
                  <a:pt x="10721" y="8549"/>
                  <a:pt x="10649" y="8340"/>
                </a:cubicBezTo>
                <a:cubicBezTo>
                  <a:pt x="9901" y="6176"/>
                  <a:pt x="9807" y="5858"/>
                  <a:pt x="9726" y="5224"/>
                </a:cubicBezTo>
                <a:cubicBezTo>
                  <a:pt x="9692" y="4958"/>
                  <a:pt x="9902" y="5082"/>
                  <a:pt x="10001" y="5386"/>
                </a:cubicBezTo>
                <a:cubicBezTo>
                  <a:pt x="10091" y="5661"/>
                  <a:pt x="10107" y="5676"/>
                  <a:pt x="10189" y="5561"/>
                </a:cubicBezTo>
                <a:cubicBezTo>
                  <a:pt x="10274" y="5443"/>
                  <a:pt x="10285" y="5448"/>
                  <a:pt x="10354" y="5632"/>
                </a:cubicBezTo>
                <a:cubicBezTo>
                  <a:pt x="10395" y="5741"/>
                  <a:pt x="10429" y="5856"/>
                  <a:pt x="10429" y="5888"/>
                </a:cubicBezTo>
                <a:cubicBezTo>
                  <a:pt x="10429" y="5920"/>
                  <a:pt x="10468" y="5961"/>
                  <a:pt x="10517" y="5980"/>
                </a:cubicBezTo>
                <a:cubicBezTo>
                  <a:pt x="10565" y="5999"/>
                  <a:pt x="10640" y="6169"/>
                  <a:pt x="10684" y="6357"/>
                </a:cubicBezTo>
                <a:cubicBezTo>
                  <a:pt x="10958" y="7534"/>
                  <a:pt x="11074" y="7989"/>
                  <a:pt x="11095" y="7967"/>
                </a:cubicBezTo>
                <a:cubicBezTo>
                  <a:pt x="11108" y="7954"/>
                  <a:pt x="11092" y="7766"/>
                  <a:pt x="11058" y="7548"/>
                </a:cubicBezTo>
                <a:cubicBezTo>
                  <a:pt x="11012" y="7245"/>
                  <a:pt x="11019" y="7135"/>
                  <a:pt x="11089" y="7076"/>
                </a:cubicBezTo>
                <a:cubicBezTo>
                  <a:pt x="11160" y="7016"/>
                  <a:pt x="11196" y="7039"/>
                  <a:pt x="11250" y="7185"/>
                </a:cubicBezTo>
                <a:cubicBezTo>
                  <a:pt x="11289" y="7288"/>
                  <a:pt x="11321" y="7457"/>
                  <a:pt x="11323" y="7561"/>
                </a:cubicBezTo>
                <a:cubicBezTo>
                  <a:pt x="11326" y="7665"/>
                  <a:pt x="11356" y="7875"/>
                  <a:pt x="11389" y="8030"/>
                </a:cubicBezTo>
                <a:cubicBezTo>
                  <a:pt x="11435" y="8241"/>
                  <a:pt x="11441" y="8172"/>
                  <a:pt x="11414" y="7750"/>
                </a:cubicBezTo>
                <a:cubicBezTo>
                  <a:pt x="11357" y="6868"/>
                  <a:pt x="11365" y="6379"/>
                  <a:pt x="11437" y="6305"/>
                </a:cubicBezTo>
                <a:cubicBezTo>
                  <a:pt x="11564" y="6175"/>
                  <a:pt x="11656" y="6418"/>
                  <a:pt x="11680" y="6947"/>
                </a:cubicBezTo>
                <a:cubicBezTo>
                  <a:pt x="11700" y="7373"/>
                  <a:pt x="11706" y="7326"/>
                  <a:pt x="11718" y="6693"/>
                </a:cubicBezTo>
                <a:cubicBezTo>
                  <a:pt x="11725" y="6267"/>
                  <a:pt x="11760" y="5889"/>
                  <a:pt x="11796" y="5852"/>
                </a:cubicBezTo>
                <a:cubicBezTo>
                  <a:pt x="11831" y="5816"/>
                  <a:pt x="11869" y="5660"/>
                  <a:pt x="11881" y="5505"/>
                </a:cubicBezTo>
                <a:cubicBezTo>
                  <a:pt x="11896" y="5313"/>
                  <a:pt x="11936" y="5224"/>
                  <a:pt x="12006" y="5224"/>
                </a:cubicBezTo>
                <a:cubicBezTo>
                  <a:pt x="12124" y="5224"/>
                  <a:pt x="12122" y="5075"/>
                  <a:pt x="12044" y="7645"/>
                </a:cubicBezTo>
                <a:cubicBezTo>
                  <a:pt x="12013" y="8628"/>
                  <a:pt x="12008" y="9415"/>
                  <a:pt x="12031" y="9392"/>
                </a:cubicBezTo>
                <a:cubicBezTo>
                  <a:pt x="12082" y="9344"/>
                  <a:pt x="12555" y="6531"/>
                  <a:pt x="12555" y="6277"/>
                </a:cubicBezTo>
                <a:cubicBezTo>
                  <a:pt x="12555" y="6266"/>
                  <a:pt x="12501" y="6261"/>
                  <a:pt x="12435" y="6267"/>
                </a:cubicBezTo>
                <a:cubicBezTo>
                  <a:pt x="12352" y="6273"/>
                  <a:pt x="12321" y="6233"/>
                  <a:pt x="12334" y="6136"/>
                </a:cubicBezTo>
                <a:cubicBezTo>
                  <a:pt x="12371" y="5851"/>
                  <a:pt x="12400" y="4961"/>
                  <a:pt x="12438" y="2875"/>
                </a:cubicBezTo>
                <a:cubicBezTo>
                  <a:pt x="12459" y="1678"/>
                  <a:pt x="12451" y="937"/>
                  <a:pt x="12420" y="1192"/>
                </a:cubicBezTo>
                <a:cubicBezTo>
                  <a:pt x="12390" y="1442"/>
                  <a:pt x="12362" y="1938"/>
                  <a:pt x="12357" y="2292"/>
                </a:cubicBezTo>
                <a:cubicBezTo>
                  <a:pt x="12353" y="2647"/>
                  <a:pt x="12318" y="2956"/>
                  <a:pt x="12280" y="2980"/>
                </a:cubicBezTo>
                <a:cubicBezTo>
                  <a:pt x="12170" y="3050"/>
                  <a:pt x="12086" y="2720"/>
                  <a:pt x="12124" y="2372"/>
                </a:cubicBezTo>
                <a:cubicBezTo>
                  <a:pt x="12165" y="2002"/>
                  <a:pt x="12045" y="1851"/>
                  <a:pt x="11938" y="2138"/>
                </a:cubicBezTo>
                <a:cubicBezTo>
                  <a:pt x="11901" y="2238"/>
                  <a:pt x="11853" y="2753"/>
                  <a:pt x="11832" y="3281"/>
                </a:cubicBezTo>
                <a:cubicBezTo>
                  <a:pt x="11763" y="4993"/>
                  <a:pt x="11746" y="5203"/>
                  <a:pt x="11672" y="5279"/>
                </a:cubicBezTo>
                <a:cubicBezTo>
                  <a:pt x="11567" y="5386"/>
                  <a:pt x="11545" y="5281"/>
                  <a:pt x="11460" y="4278"/>
                </a:cubicBezTo>
                <a:cubicBezTo>
                  <a:pt x="11419" y="3796"/>
                  <a:pt x="11329" y="3055"/>
                  <a:pt x="11260" y="2631"/>
                </a:cubicBezTo>
                <a:cubicBezTo>
                  <a:pt x="11159" y="2008"/>
                  <a:pt x="11130" y="1913"/>
                  <a:pt x="11108" y="2139"/>
                </a:cubicBezTo>
                <a:cubicBezTo>
                  <a:pt x="11064" y="2588"/>
                  <a:pt x="10950" y="2439"/>
                  <a:pt x="10856" y="1810"/>
                </a:cubicBezTo>
                <a:cubicBezTo>
                  <a:pt x="10741" y="1034"/>
                  <a:pt x="10685" y="709"/>
                  <a:pt x="10669" y="774"/>
                </a:cubicBezTo>
                <a:close/>
                <a:moveTo>
                  <a:pt x="8375" y="862"/>
                </a:moveTo>
                <a:cubicBezTo>
                  <a:pt x="8369" y="885"/>
                  <a:pt x="8392" y="951"/>
                  <a:pt x="8449" y="1044"/>
                </a:cubicBezTo>
                <a:cubicBezTo>
                  <a:pt x="8538" y="1189"/>
                  <a:pt x="8477" y="1436"/>
                  <a:pt x="8370" y="1368"/>
                </a:cubicBezTo>
                <a:cubicBezTo>
                  <a:pt x="8332" y="1344"/>
                  <a:pt x="8302" y="1357"/>
                  <a:pt x="8302" y="1398"/>
                </a:cubicBezTo>
                <a:cubicBezTo>
                  <a:pt x="8302" y="1484"/>
                  <a:pt x="8320" y="1488"/>
                  <a:pt x="8468" y="1430"/>
                </a:cubicBezTo>
                <a:cubicBezTo>
                  <a:pt x="8604" y="1376"/>
                  <a:pt x="8608" y="1121"/>
                  <a:pt x="8475" y="942"/>
                </a:cubicBezTo>
                <a:cubicBezTo>
                  <a:pt x="8415" y="861"/>
                  <a:pt x="8380" y="840"/>
                  <a:pt x="8375" y="862"/>
                </a:cubicBezTo>
                <a:close/>
                <a:moveTo>
                  <a:pt x="4254" y="982"/>
                </a:moveTo>
                <a:cubicBezTo>
                  <a:pt x="4216" y="982"/>
                  <a:pt x="4186" y="1014"/>
                  <a:pt x="4186" y="1052"/>
                </a:cubicBezTo>
                <a:cubicBezTo>
                  <a:pt x="4186" y="1091"/>
                  <a:pt x="4216" y="1122"/>
                  <a:pt x="4254" y="1122"/>
                </a:cubicBezTo>
                <a:cubicBezTo>
                  <a:pt x="4291" y="1122"/>
                  <a:pt x="4322" y="1091"/>
                  <a:pt x="4322" y="1052"/>
                </a:cubicBezTo>
                <a:cubicBezTo>
                  <a:pt x="4322" y="1014"/>
                  <a:pt x="4291" y="982"/>
                  <a:pt x="4254" y="982"/>
                </a:cubicBezTo>
                <a:close/>
                <a:moveTo>
                  <a:pt x="10986" y="1017"/>
                </a:moveTo>
                <a:lnTo>
                  <a:pt x="10983" y="1192"/>
                </a:lnTo>
                <a:cubicBezTo>
                  <a:pt x="10981" y="1288"/>
                  <a:pt x="11001" y="1446"/>
                  <a:pt x="11028" y="1543"/>
                </a:cubicBezTo>
                <a:lnTo>
                  <a:pt x="11079" y="1719"/>
                </a:lnTo>
                <a:lnTo>
                  <a:pt x="11100" y="1540"/>
                </a:lnTo>
                <a:cubicBezTo>
                  <a:pt x="11112" y="1442"/>
                  <a:pt x="11090" y="1284"/>
                  <a:pt x="11053" y="1189"/>
                </a:cubicBezTo>
                <a:lnTo>
                  <a:pt x="10986" y="1017"/>
                </a:lnTo>
                <a:close/>
                <a:moveTo>
                  <a:pt x="9418" y="1289"/>
                </a:moveTo>
                <a:cubicBezTo>
                  <a:pt x="9411" y="1297"/>
                  <a:pt x="9406" y="1321"/>
                  <a:pt x="9405" y="1361"/>
                </a:cubicBezTo>
                <a:cubicBezTo>
                  <a:pt x="9402" y="1435"/>
                  <a:pt x="9418" y="1477"/>
                  <a:pt x="9441" y="1454"/>
                </a:cubicBezTo>
                <a:cubicBezTo>
                  <a:pt x="9464" y="1431"/>
                  <a:pt x="9466" y="1370"/>
                  <a:pt x="9446" y="1320"/>
                </a:cubicBezTo>
                <a:cubicBezTo>
                  <a:pt x="9435" y="1292"/>
                  <a:pt x="9426" y="1282"/>
                  <a:pt x="9418" y="1289"/>
                </a:cubicBezTo>
                <a:close/>
                <a:moveTo>
                  <a:pt x="5732" y="1614"/>
                </a:moveTo>
                <a:cubicBezTo>
                  <a:pt x="5716" y="1614"/>
                  <a:pt x="5684" y="1645"/>
                  <a:pt x="5660" y="1683"/>
                </a:cubicBezTo>
                <a:cubicBezTo>
                  <a:pt x="5637" y="1722"/>
                  <a:pt x="5650" y="1753"/>
                  <a:pt x="5690" y="1753"/>
                </a:cubicBezTo>
                <a:cubicBezTo>
                  <a:pt x="5730" y="1753"/>
                  <a:pt x="5763" y="1722"/>
                  <a:pt x="5763" y="1683"/>
                </a:cubicBezTo>
                <a:cubicBezTo>
                  <a:pt x="5763" y="1645"/>
                  <a:pt x="5749" y="1614"/>
                  <a:pt x="5732" y="1614"/>
                </a:cubicBezTo>
                <a:close/>
                <a:moveTo>
                  <a:pt x="14131" y="1711"/>
                </a:moveTo>
                <a:cubicBezTo>
                  <a:pt x="14096" y="1710"/>
                  <a:pt x="14048" y="1726"/>
                  <a:pt x="13980" y="1758"/>
                </a:cubicBezTo>
                <a:cubicBezTo>
                  <a:pt x="13849" y="1819"/>
                  <a:pt x="13794" y="1910"/>
                  <a:pt x="13761" y="2119"/>
                </a:cubicBezTo>
                <a:cubicBezTo>
                  <a:pt x="13694" y="2551"/>
                  <a:pt x="13545" y="2800"/>
                  <a:pt x="13380" y="2756"/>
                </a:cubicBezTo>
                <a:cubicBezTo>
                  <a:pt x="13303" y="2736"/>
                  <a:pt x="13241" y="2752"/>
                  <a:pt x="13241" y="2793"/>
                </a:cubicBezTo>
                <a:cubicBezTo>
                  <a:pt x="13241" y="2833"/>
                  <a:pt x="13304" y="2875"/>
                  <a:pt x="13381" y="2888"/>
                </a:cubicBezTo>
                <a:cubicBezTo>
                  <a:pt x="13566" y="2917"/>
                  <a:pt x="13569" y="3033"/>
                  <a:pt x="13387" y="3119"/>
                </a:cubicBezTo>
                <a:cubicBezTo>
                  <a:pt x="13227" y="3195"/>
                  <a:pt x="13203" y="3263"/>
                  <a:pt x="13310" y="3331"/>
                </a:cubicBezTo>
                <a:cubicBezTo>
                  <a:pt x="13455" y="3422"/>
                  <a:pt x="13367" y="3667"/>
                  <a:pt x="13103" y="3910"/>
                </a:cubicBezTo>
                <a:cubicBezTo>
                  <a:pt x="12856" y="4137"/>
                  <a:pt x="12832" y="4186"/>
                  <a:pt x="12871" y="4401"/>
                </a:cubicBezTo>
                <a:cubicBezTo>
                  <a:pt x="12898" y="4548"/>
                  <a:pt x="12880" y="4707"/>
                  <a:pt x="12824" y="4814"/>
                </a:cubicBezTo>
                <a:cubicBezTo>
                  <a:pt x="12753" y="4951"/>
                  <a:pt x="12751" y="5017"/>
                  <a:pt x="12816" y="5123"/>
                </a:cubicBezTo>
                <a:cubicBezTo>
                  <a:pt x="12917" y="5288"/>
                  <a:pt x="12922" y="5634"/>
                  <a:pt x="12828" y="5961"/>
                </a:cubicBezTo>
                <a:cubicBezTo>
                  <a:pt x="12747" y="6244"/>
                  <a:pt x="12721" y="7171"/>
                  <a:pt x="12791" y="7286"/>
                </a:cubicBezTo>
                <a:cubicBezTo>
                  <a:pt x="12882" y="7436"/>
                  <a:pt x="12949" y="7360"/>
                  <a:pt x="13019" y="7030"/>
                </a:cubicBezTo>
                <a:cubicBezTo>
                  <a:pt x="13145" y="6435"/>
                  <a:pt x="13566" y="4810"/>
                  <a:pt x="13647" y="4600"/>
                </a:cubicBezTo>
                <a:cubicBezTo>
                  <a:pt x="13709" y="4441"/>
                  <a:pt x="13744" y="4414"/>
                  <a:pt x="13808" y="4480"/>
                </a:cubicBezTo>
                <a:cubicBezTo>
                  <a:pt x="13854" y="4526"/>
                  <a:pt x="13891" y="4603"/>
                  <a:pt x="13892" y="4649"/>
                </a:cubicBezTo>
                <a:cubicBezTo>
                  <a:pt x="13892" y="4696"/>
                  <a:pt x="13923" y="4748"/>
                  <a:pt x="13961" y="4765"/>
                </a:cubicBezTo>
                <a:cubicBezTo>
                  <a:pt x="14037" y="4798"/>
                  <a:pt x="14073" y="4688"/>
                  <a:pt x="14232" y="3948"/>
                </a:cubicBezTo>
                <a:cubicBezTo>
                  <a:pt x="14292" y="3670"/>
                  <a:pt x="14361" y="3386"/>
                  <a:pt x="14385" y="3317"/>
                </a:cubicBezTo>
                <a:cubicBezTo>
                  <a:pt x="14415" y="3229"/>
                  <a:pt x="14405" y="3212"/>
                  <a:pt x="14353" y="3261"/>
                </a:cubicBezTo>
                <a:cubicBezTo>
                  <a:pt x="14311" y="3300"/>
                  <a:pt x="14237" y="3458"/>
                  <a:pt x="14188" y="3612"/>
                </a:cubicBezTo>
                <a:cubicBezTo>
                  <a:pt x="14094" y="3904"/>
                  <a:pt x="13882" y="4010"/>
                  <a:pt x="13906" y="3753"/>
                </a:cubicBezTo>
                <a:cubicBezTo>
                  <a:pt x="13980" y="2980"/>
                  <a:pt x="14087" y="2333"/>
                  <a:pt x="14169" y="2169"/>
                </a:cubicBezTo>
                <a:cubicBezTo>
                  <a:pt x="14284" y="1942"/>
                  <a:pt x="14290" y="1893"/>
                  <a:pt x="14211" y="1767"/>
                </a:cubicBezTo>
                <a:cubicBezTo>
                  <a:pt x="14189" y="1731"/>
                  <a:pt x="14166" y="1713"/>
                  <a:pt x="14131" y="1711"/>
                </a:cubicBezTo>
                <a:close/>
                <a:moveTo>
                  <a:pt x="10241" y="1920"/>
                </a:moveTo>
                <a:cubicBezTo>
                  <a:pt x="10234" y="1927"/>
                  <a:pt x="10229" y="1953"/>
                  <a:pt x="10228" y="1993"/>
                </a:cubicBezTo>
                <a:cubicBezTo>
                  <a:pt x="10225" y="2067"/>
                  <a:pt x="10241" y="2108"/>
                  <a:pt x="10264" y="2085"/>
                </a:cubicBezTo>
                <a:cubicBezTo>
                  <a:pt x="10287" y="2061"/>
                  <a:pt x="10288" y="2001"/>
                  <a:pt x="10269" y="1950"/>
                </a:cubicBezTo>
                <a:cubicBezTo>
                  <a:pt x="10258" y="1922"/>
                  <a:pt x="10249" y="1913"/>
                  <a:pt x="10241" y="1920"/>
                </a:cubicBezTo>
                <a:close/>
                <a:moveTo>
                  <a:pt x="17842" y="2106"/>
                </a:moveTo>
                <a:cubicBezTo>
                  <a:pt x="17807" y="2115"/>
                  <a:pt x="17767" y="2149"/>
                  <a:pt x="17746" y="2205"/>
                </a:cubicBezTo>
                <a:cubicBezTo>
                  <a:pt x="17721" y="2273"/>
                  <a:pt x="17740" y="2294"/>
                  <a:pt x="17807" y="2268"/>
                </a:cubicBezTo>
                <a:cubicBezTo>
                  <a:pt x="17862" y="2247"/>
                  <a:pt x="17906" y="2201"/>
                  <a:pt x="17906" y="2167"/>
                </a:cubicBezTo>
                <a:cubicBezTo>
                  <a:pt x="17906" y="2117"/>
                  <a:pt x="17877" y="2098"/>
                  <a:pt x="17842" y="2106"/>
                </a:cubicBezTo>
                <a:close/>
                <a:moveTo>
                  <a:pt x="4823" y="2130"/>
                </a:moveTo>
                <a:cubicBezTo>
                  <a:pt x="4810" y="2136"/>
                  <a:pt x="4803" y="2149"/>
                  <a:pt x="4803" y="2169"/>
                </a:cubicBezTo>
                <a:cubicBezTo>
                  <a:pt x="4803" y="2210"/>
                  <a:pt x="4833" y="2244"/>
                  <a:pt x="4871" y="2244"/>
                </a:cubicBezTo>
                <a:cubicBezTo>
                  <a:pt x="4909" y="2244"/>
                  <a:pt x="4939" y="2231"/>
                  <a:pt x="4939" y="2214"/>
                </a:cubicBezTo>
                <a:cubicBezTo>
                  <a:pt x="4939" y="2197"/>
                  <a:pt x="4909" y="2163"/>
                  <a:pt x="4871" y="2139"/>
                </a:cubicBezTo>
                <a:cubicBezTo>
                  <a:pt x="4852" y="2127"/>
                  <a:pt x="4835" y="2125"/>
                  <a:pt x="4823" y="2130"/>
                </a:cubicBezTo>
                <a:close/>
                <a:moveTo>
                  <a:pt x="8387" y="2133"/>
                </a:moveTo>
                <a:cubicBezTo>
                  <a:pt x="8368" y="2152"/>
                  <a:pt x="8371" y="2216"/>
                  <a:pt x="8393" y="2276"/>
                </a:cubicBezTo>
                <a:cubicBezTo>
                  <a:pt x="8453" y="2434"/>
                  <a:pt x="8501" y="2409"/>
                  <a:pt x="8458" y="2242"/>
                </a:cubicBezTo>
                <a:cubicBezTo>
                  <a:pt x="8438" y="2163"/>
                  <a:pt x="8406" y="2114"/>
                  <a:pt x="8387" y="2133"/>
                </a:cubicBezTo>
                <a:close/>
                <a:moveTo>
                  <a:pt x="10323" y="2206"/>
                </a:moveTo>
                <a:cubicBezTo>
                  <a:pt x="10311" y="2202"/>
                  <a:pt x="10302" y="2242"/>
                  <a:pt x="10302" y="2314"/>
                </a:cubicBezTo>
                <a:cubicBezTo>
                  <a:pt x="10302" y="2410"/>
                  <a:pt x="10318" y="2451"/>
                  <a:pt x="10337" y="2403"/>
                </a:cubicBezTo>
                <a:cubicBezTo>
                  <a:pt x="10356" y="2354"/>
                  <a:pt x="10356" y="2275"/>
                  <a:pt x="10337" y="2226"/>
                </a:cubicBezTo>
                <a:cubicBezTo>
                  <a:pt x="10332" y="2214"/>
                  <a:pt x="10327" y="2208"/>
                  <a:pt x="10323" y="2206"/>
                </a:cubicBezTo>
                <a:close/>
                <a:moveTo>
                  <a:pt x="7482" y="2243"/>
                </a:moveTo>
                <a:cubicBezTo>
                  <a:pt x="7468" y="2242"/>
                  <a:pt x="7452" y="2248"/>
                  <a:pt x="7437" y="2263"/>
                </a:cubicBezTo>
                <a:cubicBezTo>
                  <a:pt x="7414" y="2286"/>
                  <a:pt x="7419" y="2345"/>
                  <a:pt x="7449" y="2394"/>
                </a:cubicBezTo>
                <a:cubicBezTo>
                  <a:pt x="7492" y="2465"/>
                  <a:pt x="7509" y="2465"/>
                  <a:pt x="7532" y="2394"/>
                </a:cubicBezTo>
                <a:cubicBezTo>
                  <a:pt x="7557" y="2317"/>
                  <a:pt x="7526" y="2247"/>
                  <a:pt x="7482" y="2243"/>
                </a:cubicBezTo>
                <a:close/>
                <a:moveTo>
                  <a:pt x="16349" y="2394"/>
                </a:moveTo>
                <a:cubicBezTo>
                  <a:pt x="16330" y="2406"/>
                  <a:pt x="16265" y="2505"/>
                  <a:pt x="16153" y="2700"/>
                </a:cubicBezTo>
                <a:cubicBezTo>
                  <a:pt x="16039" y="2899"/>
                  <a:pt x="15923" y="3016"/>
                  <a:pt x="15841" y="3016"/>
                </a:cubicBezTo>
                <a:cubicBezTo>
                  <a:pt x="15700" y="3016"/>
                  <a:pt x="15666" y="3119"/>
                  <a:pt x="15783" y="3193"/>
                </a:cubicBezTo>
                <a:cubicBezTo>
                  <a:pt x="15914" y="3276"/>
                  <a:pt x="15710" y="3439"/>
                  <a:pt x="15531" y="3393"/>
                </a:cubicBezTo>
                <a:cubicBezTo>
                  <a:pt x="15435" y="3368"/>
                  <a:pt x="15368" y="3381"/>
                  <a:pt x="15368" y="3426"/>
                </a:cubicBezTo>
                <a:cubicBezTo>
                  <a:pt x="15368" y="3467"/>
                  <a:pt x="15221" y="3709"/>
                  <a:pt x="15042" y="3962"/>
                </a:cubicBezTo>
                <a:cubicBezTo>
                  <a:pt x="14776" y="4336"/>
                  <a:pt x="14703" y="4401"/>
                  <a:pt x="14643" y="4317"/>
                </a:cubicBezTo>
                <a:cubicBezTo>
                  <a:pt x="14583" y="4234"/>
                  <a:pt x="14530" y="4283"/>
                  <a:pt x="14361" y="4580"/>
                </a:cubicBezTo>
                <a:cubicBezTo>
                  <a:pt x="14247" y="4780"/>
                  <a:pt x="14118" y="4937"/>
                  <a:pt x="14074" y="4927"/>
                </a:cubicBezTo>
                <a:cubicBezTo>
                  <a:pt x="14029" y="4917"/>
                  <a:pt x="13964" y="4988"/>
                  <a:pt x="13927" y="5085"/>
                </a:cubicBezTo>
                <a:cubicBezTo>
                  <a:pt x="13891" y="5182"/>
                  <a:pt x="13825" y="5253"/>
                  <a:pt x="13780" y="5243"/>
                </a:cubicBezTo>
                <a:cubicBezTo>
                  <a:pt x="13675" y="5220"/>
                  <a:pt x="13587" y="5550"/>
                  <a:pt x="13668" y="5659"/>
                </a:cubicBezTo>
                <a:cubicBezTo>
                  <a:pt x="13707" y="5710"/>
                  <a:pt x="13676" y="5930"/>
                  <a:pt x="13584" y="6244"/>
                </a:cubicBezTo>
                <a:cubicBezTo>
                  <a:pt x="13504" y="6520"/>
                  <a:pt x="13455" y="6764"/>
                  <a:pt x="13476" y="6786"/>
                </a:cubicBezTo>
                <a:cubicBezTo>
                  <a:pt x="13498" y="6808"/>
                  <a:pt x="13516" y="6787"/>
                  <a:pt x="13516" y="6738"/>
                </a:cubicBezTo>
                <a:cubicBezTo>
                  <a:pt x="13516" y="6689"/>
                  <a:pt x="13560" y="6549"/>
                  <a:pt x="13614" y="6427"/>
                </a:cubicBezTo>
                <a:cubicBezTo>
                  <a:pt x="13668" y="6306"/>
                  <a:pt x="13760" y="6086"/>
                  <a:pt x="13818" y="5939"/>
                </a:cubicBezTo>
                <a:cubicBezTo>
                  <a:pt x="13925" y="5669"/>
                  <a:pt x="14110" y="5637"/>
                  <a:pt x="14043" y="5899"/>
                </a:cubicBezTo>
                <a:cubicBezTo>
                  <a:pt x="14024" y="5972"/>
                  <a:pt x="14036" y="6049"/>
                  <a:pt x="14070" y="6070"/>
                </a:cubicBezTo>
                <a:cubicBezTo>
                  <a:pt x="14104" y="6092"/>
                  <a:pt x="14044" y="6289"/>
                  <a:pt x="13937" y="6508"/>
                </a:cubicBezTo>
                <a:cubicBezTo>
                  <a:pt x="13831" y="6728"/>
                  <a:pt x="13643" y="7176"/>
                  <a:pt x="13520" y="7504"/>
                </a:cubicBezTo>
                <a:cubicBezTo>
                  <a:pt x="13397" y="7832"/>
                  <a:pt x="13270" y="8163"/>
                  <a:pt x="13237" y="8240"/>
                </a:cubicBezTo>
                <a:cubicBezTo>
                  <a:pt x="13114" y="8527"/>
                  <a:pt x="12898" y="9155"/>
                  <a:pt x="12899" y="9223"/>
                </a:cubicBezTo>
                <a:cubicBezTo>
                  <a:pt x="12899" y="9261"/>
                  <a:pt x="12953" y="9211"/>
                  <a:pt x="13019" y="9111"/>
                </a:cubicBezTo>
                <a:cubicBezTo>
                  <a:pt x="13085" y="9012"/>
                  <a:pt x="13247" y="8818"/>
                  <a:pt x="13380" y="8679"/>
                </a:cubicBezTo>
                <a:cubicBezTo>
                  <a:pt x="13582" y="8469"/>
                  <a:pt x="13643" y="8439"/>
                  <a:pt x="13753" y="8502"/>
                </a:cubicBezTo>
                <a:cubicBezTo>
                  <a:pt x="13863" y="8565"/>
                  <a:pt x="13916" y="8539"/>
                  <a:pt x="14082" y="8339"/>
                </a:cubicBezTo>
                <a:cubicBezTo>
                  <a:pt x="14191" y="8207"/>
                  <a:pt x="14387" y="7937"/>
                  <a:pt x="14517" y="7738"/>
                </a:cubicBezTo>
                <a:cubicBezTo>
                  <a:pt x="14801" y="7306"/>
                  <a:pt x="14926" y="7187"/>
                  <a:pt x="14987" y="7289"/>
                </a:cubicBezTo>
                <a:cubicBezTo>
                  <a:pt x="15030" y="7359"/>
                  <a:pt x="14817" y="7702"/>
                  <a:pt x="14163" y="8612"/>
                </a:cubicBezTo>
                <a:cubicBezTo>
                  <a:pt x="13988" y="8856"/>
                  <a:pt x="13863" y="9097"/>
                  <a:pt x="13884" y="9153"/>
                </a:cubicBezTo>
                <a:cubicBezTo>
                  <a:pt x="13923" y="9256"/>
                  <a:pt x="13625" y="9702"/>
                  <a:pt x="13181" y="10207"/>
                </a:cubicBezTo>
                <a:cubicBezTo>
                  <a:pt x="12896" y="10531"/>
                  <a:pt x="13507" y="9897"/>
                  <a:pt x="14012" y="9344"/>
                </a:cubicBezTo>
                <a:cubicBezTo>
                  <a:pt x="14318" y="9009"/>
                  <a:pt x="14477" y="8935"/>
                  <a:pt x="14477" y="9126"/>
                </a:cubicBezTo>
                <a:cubicBezTo>
                  <a:pt x="14477" y="9165"/>
                  <a:pt x="14305" y="9381"/>
                  <a:pt x="14095" y="9606"/>
                </a:cubicBezTo>
                <a:cubicBezTo>
                  <a:pt x="13694" y="10035"/>
                  <a:pt x="13678" y="10216"/>
                  <a:pt x="14066" y="9923"/>
                </a:cubicBezTo>
                <a:cubicBezTo>
                  <a:pt x="14208" y="9816"/>
                  <a:pt x="14321" y="9774"/>
                  <a:pt x="14367" y="9813"/>
                </a:cubicBezTo>
                <a:cubicBezTo>
                  <a:pt x="14415" y="9852"/>
                  <a:pt x="14650" y="9721"/>
                  <a:pt x="15013" y="9452"/>
                </a:cubicBezTo>
                <a:cubicBezTo>
                  <a:pt x="15408" y="9159"/>
                  <a:pt x="15606" y="9052"/>
                  <a:pt x="15655" y="9102"/>
                </a:cubicBezTo>
                <a:cubicBezTo>
                  <a:pt x="15763" y="9212"/>
                  <a:pt x="15702" y="9271"/>
                  <a:pt x="14957" y="9782"/>
                </a:cubicBezTo>
                <a:cubicBezTo>
                  <a:pt x="14580" y="10042"/>
                  <a:pt x="14287" y="10280"/>
                  <a:pt x="14307" y="10313"/>
                </a:cubicBezTo>
                <a:cubicBezTo>
                  <a:pt x="14326" y="10346"/>
                  <a:pt x="14112" y="10531"/>
                  <a:pt x="13830" y="10726"/>
                </a:cubicBezTo>
                <a:cubicBezTo>
                  <a:pt x="13524" y="10936"/>
                  <a:pt x="13299" y="11050"/>
                  <a:pt x="13273" y="11007"/>
                </a:cubicBezTo>
                <a:cubicBezTo>
                  <a:pt x="13247" y="10964"/>
                  <a:pt x="13119" y="11037"/>
                  <a:pt x="12961" y="11183"/>
                </a:cubicBezTo>
                <a:cubicBezTo>
                  <a:pt x="12813" y="11320"/>
                  <a:pt x="12661" y="11431"/>
                  <a:pt x="12624" y="11431"/>
                </a:cubicBezTo>
                <a:cubicBezTo>
                  <a:pt x="12530" y="11431"/>
                  <a:pt x="12536" y="11624"/>
                  <a:pt x="12631" y="11657"/>
                </a:cubicBezTo>
                <a:cubicBezTo>
                  <a:pt x="12766" y="11703"/>
                  <a:pt x="18587" y="11653"/>
                  <a:pt x="18663" y="11605"/>
                </a:cubicBezTo>
                <a:cubicBezTo>
                  <a:pt x="18703" y="11579"/>
                  <a:pt x="18780" y="11576"/>
                  <a:pt x="18833" y="11597"/>
                </a:cubicBezTo>
                <a:cubicBezTo>
                  <a:pt x="18887" y="11618"/>
                  <a:pt x="18950" y="11605"/>
                  <a:pt x="18972" y="11568"/>
                </a:cubicBezTo>
                <a:cubicBezTo>
                  <a:pt x="18997" y="11527"/>
                  <a:pt x="18759" y="11501"/>
                  <a:pt x="18365" y="11501"/>
                </a:cubicBezTo>
                <a:cubicBezTo>
                  <a:pt x="17875" y="11501"/>
                  <a:pt x="17696" y="11476"/>
                  <a:pt x="17632" y="11397"/>
                </a:cubicBezTo>
                <a:cubicBezTo>
                  <a:pt x="17509" y="11246"/>
                  <a:pt x="17578" y="11233"/>
                  <a:pt x="18867" y="11163"/>
                </a:cubicBezTo>
                <a:lnTo>
                  <a:pt x="19998" y="11102"/>
                </a:lnTo>
                <a:lnTo>
                  <a:pt x="18567" y="11091"/>
                </a:lnTo>
                <a:cubicBezTo>
                  <a:pt x="17666" y="11084"/>
                  <a:pt x="16699" y="11125"/>
                  <a:pt x="15960" y="11198"/>
                </a:cubicBezTo>
                <a:cubicBezTo>
                  <a:pt x="14548" y="11339"/>
                  <a:pt x="14383" y="11345"/>
                  <a:pt x="14339" y="11262"/>
                </a:cubicBezTo>
                <a:cubicBezTo>
                  <a:pt x="14320" y="11226"/>
                  <a:pt x="14382" y="11174"/>
                  <a:pt x="14477" y="11145"/>
                </a:cubicBezTo>
                <a:cubicBezTo>
                  <a:pt x="14571" y="11116"/>
                  <a:pt x="15034" y="10975"/>
                  <a:pt x="15505" y="10831"/>
                </a:cubicBezTo>
                <a:cubicBezTo>
                  <a:pt x="15977" y="10687"/>
                  <a:pt x="16641" y="10483"/>
                  <a:pt x="16980" y="10378"/>
                </a:cubicBezTo>
                <a:cubicBezTo>
                  <a:pt x="18441" y="9923"/>
                  <a:pt x="18847" y="9811"/>
                  <a:pt x="19307" y="9739"/>
                </a:cubicBezTo>
                <a:cubicBezTo>
                  <a:pt x="19574" y="9697"/>
                  <a:pt x="19885" y="9623"/>
                  <a:pt x="19998" y="9572"/>
                </a:cubicBezTo>
                <a:cubicBezTo>
                  <a:pt x="20111" y="9522"/>
                  <a:pt x="20349" y="9458"/>
                  <a:pt x="20526" y="9432"/>
                </a:cubicBezTo>
                <a:cubicBezTo>
                  <a:pt x="20703" y="9405"/>
                  <a:pt x="20864" y="9339"/>
                  <a:pt x="20884" y="9285"/>
                </a:cubicBezTo>
                <a:cubicBezTo>
                  <a:pt x="20926" y="9173"/>
                  <a:pt x="20834" y="9159"/>
                  <a:pt x="20664" y="9249"/>
                </a:cubicBezTo>
                <a:cubicBezTo>
                  <a:pt x="20600" y="9283"/>
                  <a:pt x="20161" y="9330"/>
                  <a:pt x="19690" y="9353"/>
                </a:cubicBezTo>
                <a:cubicBezTo>
                  <a:pt x="18747" y="9400"/>
                  <a:pt x="17937" y="9530"/>
                  <a:pt x="17316" y="9734"/>
                </a:cubicBezTo>
                <a:cubicBezTo>
                  <a:pt x="17094" y="9807"/>
                  <a:pt x="16726" y="9923"/>
                  <a:pt x="16499" y="9991"/>
                </a:cubicBezTo>
                <a:cubicBezTo>
                  <a:pt x="16273" y="10059"/>
                  <a:pt x="16027" y="10140"/>
                  <a:pt x="15951" y="10171"/>
                </a:cubicBezTo>
                <a:cubicBezTo>
                  <a:pt x="15425" y="10387"/>
                  <a:pt x="14739" y="10590"/>
                  <a:pt x="14675" y="10550"/>
                </a:cubicBezTo>
                <a:cubicBezTo>
                  <a:pt x="14592" y="10498"/>
                  <a:pt x="14929" y="10176"/>
                  <a:pt x="15071" y="10171"/>
                </a:cubicBezTo>
                <a:cubicBezTo>
                  <a:pt x="15144" y="10169"/>
                  <a:pt x="16551" y="9392"/>
                  <a:pt x="16927" y="9147"/>
                </a:cubicBezTo>
                <a:cubicBezTo>
                  <a:pt x="17205" y="8965"/>
                  <a:pt x="18484" y="8295"/>
                  <a:pt x="18936" y="8095"/>
                </a:cubicBezTo>
                <a:cubicBezTo>
                  <a:pt x="19181" y="7987"/>
                  <a:pt x="19459" y="7846"/>
                  <a:pt x="19553" y="7781"/>
                </a:cubicBezTo>
                <a:cubicBezTo>
                  <a:pt x="19648" y="7717"/>
                  <a:pt x="19817" y="7631"/>
                  <a:pt x="19930" y="7590"/>
                </a:cubicBezTo>
                <a:cubicBezTo>
                  <a:pt x="20062" y="7542"/>
                  <a:pt x="20090" y="7513"/>
                  <a:pt x="20009" y="7509"/>
                </a:cubicBezTo>
                <a:cubicBezTo>
                  <a:pt x="19940" y="7506"/>
                  <a:pt x="19785" y="7547"/>
                  <a:pt x="19666" y="7600"/>
                </a:cubicBezTo>
                <a:cubicBezTo>
                  <a:pt x="19547" y="7653"/>
                  <a:pt x="19280" y="7768"/>
                  <a:pt x="19072" y="7855"/>
                </a:cubicBezTo>
                <a:cubicBezTo>
                  <a:pt x="18865" y="7941"/>
                  <a:pt x="18438" y="8149"/>
                  <a:pt x="18123" y="8318"/>
                </a:cubicBezTo>
                <a:cubicBezTo>
                  <a:pt x="17808" y="8487"/>
                  <a:pt x="17520" y="8607"/>
                  <a:pt x="17482" y="8583"/>
                </a:cubicBezTo>
                <a:cubicBezTo>
                  <a:pt x="17438" y="8555"/>
                  <a:pt x="17440" y="8513"/>
                  <a:pt x="17488" y="8464"/>
                </a:cubicBezTo>
                <a:cubicBezTo>
                  <a:pt x="17529" y="8422"/>
                  <a:pt x="17563" y="8345"/>
                  <a:pt x="17563" y="8293"/>
                </a:cubicBezTo>
                <a:cubicBezTo>
                  <a:pt x="17563" y="8232"/>
                  <a:pt x="17454" y="8275"/>
                  <a:pt x="17254" y="8416"/>
                </a:cubicBezTo>
                <a:cubicBezTo>
                  <a:pt x="16844" y="8704"/>
                  <a:pt x="16465" y="8864"/>
                  <a:pt x="16384" y="8782"/>
                </a:cubicBezTo>
                <a:cubicBezTo>
                  <a:pt x="16272" y="8668"/>
                  <a:pt x="18327" y="7250"/>
                  <a:pt x="19268" y="6792"/>
                </a:cubicBezTo>
                <a:cubicBezTo>
                  <a:pt x="19873" y="6498"/>
                  <a:pt x="20010" y="6347"/>
                  <a:pt x="19448" y="6593"/>
                </a:cubicBezTo>
                <a:cubicBezTo>
                  <a:pt x="19038" y="6773"/>
                  <a:pt x="18870" y="6673"/>
                  <a:pt x="19217" y="6457"/>
                </a:cubicBezTo>
                <a:cubicBezTo>
                  <a:pt x="19345" y="6377"/>
                  <a:pt x="19481" y="6300"/>
                  <a:pt x="19519" y="6286"/>
                </a:cubicBezTo>
                <a:cubicBezTo>
                  <a:pt x="19557" y="6270"/>
                  <a:pt x="19540" y="6208"/>
                  <a:pt x="19479" y="6142"/>
                </a:cubicBezTo>
                <a:cubicBezTo>
                  <a:pt x="19379" y="6035"/>
                  <a:pt x="19359" y="6036"/>
                  <a:pt x="19201" y="6163"/>
                </a:cubicBezTo>
                <a:cubicBezTo>
                  <a:pt x="19108" y="6238"/>
                  <a:pt x="18887" y="6374"/>
                  <a:pt x="18710" y="6464"/>
                </a:cubicBezTo>
                <a:cubicBezTo>
                  <a:pt x="18534" y="6554"/>
                  <a:pt x="18092" y="6812"/>
                  <a:pt x="17728" y="7037"/>
                </a:cubicBezTo>
                <a:cubicBezTo>
                  <a:pt x="17020" y="7473"/>
                  <a:pt x="16729" y="7500"/>
                  <a:pt x="17200" y="7085"/>
                </a:cubicBezTo>
                <a:cubicBezTo>
                  <a:pt x="17343" y="6958"/>
                  <a:pt x="17627" y="6693"/>
                  <a:pt x="17832" y="6496"/>
                </a:cubicBezTo>
                <a:cubicBezTo>
                  <a:pt x="18036" y="6298"/>
                  <a:pt x="18314" y="6052"/>
                  <a:pt x="18449" y="5949"/>
                </a:cubicBezTo>
                <a:cubicBezTo>
                  <a:pt x="18646" y="5798"/>
                  <a:pt x="18694" y="5716"/>
                  <a:pt x="18694" y="5521"/>
                </a:cubicBezTo>
                <a:lnTo>
                  <a:pt x="18696" y="5279"/>
                </a:lnTo>
                <a:lnTo>
                  <a:pt x="18304" y="5550"/>
                </a:lnTo>
                <a:cubicBezTo>
                  <a:pt x="18088" y="5699"/>
                  <a:pt x="17834" y="5852"/>
                  <a:pt x="17740" y="5889"/>
                </a:cubicBezTo>
                <a:cubicBezTo>
                  <a:pt x="17290" y="6064"/>
                  <a:pt x="16445" y="6734"/>
                  <a:pt x="15593" y="7590"/>
                </a:cubicBezTo>
                <a:cubicBezTo>
                  <a:pt x="15162" y="8024"/>
                  <a:pt x="15019" y="8131"/>
                  <a:pt x="14987" y="8046"/>
                </a:cubicBezTo>
                <a:cubicBezTo>
                  <a:pt x="14960" y="7975"/>
                  <a:pt x="15070" y="7776"/>
                  <a:pt x="15293" y="7491"/>
                </a:cubicBezTo>
                <a:cubicBezTo>
                  <a:pt x="16246" y="6278"/>
                  <a:pt x="16963" y="5255"/>
                  <a:pt x="16905" y="5195"/>
                </a:cubicBezTo>
                <a:cubicBezTo>
                  <a:pt x="16888" y="5178"/>
                  <a:pt x="16826" y="5233"/>
                  <a:pt x="16767" y="5319"/>
                </a:cubicBezTo>
                <a:cubicBezTo>
                  <a:pt x="16708" y="5405"/>
                  <a:pt x="16582" y="5562"/>
                  <a:pt x="16487" y="5666"/>
                </a:cubicBezTo>
                <a:cubicBezTo>
                  <a:pt x="16392" y="5771"/>
                  <a:pt x="16241" y="5950"/>
                  <a:pt x="16152" y="6065"/>
                </a:cubicBezTo>
                <a:cubicBezTo>
                  <a:pt x="16031" y="6222"/>
                  <a:pt x="15970" y="6256"/>
                  <a:pt x="15912" y="6196"/>
                </a:cubicBezTo>
                <a:cubicBezTo>
                  <a:pt x="15853" y="6136"/>
                  <a:pt x="15907" y="6004"/>
                  <a:pt x="16125" y="5670"/>
                </a:cubicBezTo>
                <a:cubicBezTo>
                  <a:pt x="16285" y="5425"/>
                  <a:pt x="16496" y="5132"/>
                  <a:pt x="16595" y="5018"/>
                </a:cubicBezTo>
                <a:lnTo>
                  <a:pt x="16774" y="4810"/>
                </a:lnTo>
                <a:lnTo>
                  <a:pt x="16531" y="5018"/>
                </a:lnTo>
                <a:cubicBezTo>
                  <a:pt x="16398" y="5132"/>
                  <a:pt x="16158" y="5391"/>
                  <a:pt x="15996" y="5594"/>
                </a:cubicBezTo>
                <a:cubicBezTo>
                  <a:pt x="15739" y="5917"/>
                  <a:pt x="15573" y="6008"/>
                  <a:pt x="15573" y="5827"/>
                </a:cubicBezTo>
                <a:cubicBezTo>
                  <a:pt x="15573" y="5797"/>
                  <a:pt x="15738" y="5506"/>
                  <a:pt x="15939" y="5182"/>
                </a:cubicBezTo>
                <a:cubicBezTo>
                  <a:pt x="16140" y="4859"/>
                  <a:pt x="16411" y="4410"/>
                  <a:pt x="16540" y="4184"/>
                </a:cubicBezTo>
                <a:cubicBezTo>
                  <a:pt x="16669" y="3959"/>
                  <a:pt x="16826" y="3746"/>
                  <a:pt x="16890" y="3711"/>
                </a:cubicBezTo>
                <a:cubicBezTo>
                  <a:pt x="16953" y="3676"/>
                  <a:pt x="17072" y="3545"/>
                  <a:pt x="17152" y="3420"/>
                </a:cubicBezTo>
                <a:cubicBezTo>
                  <a:pt x="17233" y="3294"/>
                  <a:pt x="16977" y="3534"/>
                  <a:pt x="16584" y="3954"/>
                </a:cubicBezTo>
                <a:cubicBezTo>
                  <a:pt x="16092" y="4478"/>
                  <a:pt x="15850" y="4689"/>
                  <a:pt x="15814" y="4629"/>
                </a:cubicBezTo>
                <a:cubicBezTo>
                  <a:pt x="15779" y="4571"/>
                  <a:pt x="15623" y="4761"/>
                  <a:pt x="15353" y="5190"/>
                </a:cubicBezTo>
                <a:cubicBezTo>
                  <a:pt x="15093" y="5602"/>
                  <a:pt x="14921" y="5814"/>
                  <a:pt x="14879" y="5771"/>
                </a:cubicBezTo>
                <a:cubicBezTo>
                  <a:pt x="14813" y="5703"/>
                  <a:pt x="14937" y="5402"/>
                  <a:pt x="15471" y="4348"/>
                </a:cubicBezTo>
                <a:cubicBezTo>
                  <a:pt x="15617" y="4059"/>
                  <a:pt x="15744" y="3779"/>
                  <a:pt x="15753" y="3726"/>
                </a:cubicBezTo>
                <a:cubicBezTo>
                  <a:pt x="15762" y="3673"/>
                  <a:pt x="15910" y="3351"/>
                  <a:pt x="16082" y="3008"/>
                </a:cubicBezTo>
                <a:cubicBezTo>
                  <a:pt x="16289" y="2593"/>
                  <a:pt x="16382" y="2373"/>
                  <a:pt x="16349" y="2394"/>
                </a:cubicBezTo>
                <a:close/>
                <a:moveTo>
                  <a:pt x="5067" y="2665"/>
                </a:moveTo>
                <a:cubicBezTo>
                  <a:pt x="4971" y="2665"/>
                  <a:pt x="5000" y="2820"/>
                  <a:pt x="5121" y="2957"/>
                </a:cubicBezTo>
                <a:cubicBezTo>
                  <a:pt x="5251" y="3104"/>
                  <a:pt x="5352" y="3124"/>
                  <a:pt x="5352" y="3004"/>
                </a:cubicBezTo>
                <a:cubicBezTo>
                  <a:pt x="5352" y="2906"/>
                  <a:pt x="5149" y="2665"/>
                  <a:pt x="5067" y="2665"/>
                </a:cubicBezTo>
                <a:close/>
                <a:moveTo>
                  <a:pt x="14545" y="2736"/>
                </a:moveTo>
                <a:cubicBezTo>
                  <a:pt x="14507" y="2736"/>
                  <a:pt x="14476" y="2806"/>
                  <a:pt x="14477" y="2893"/>
                </a:cubicBezTo>
                <a:cubicBezTo>
                  <a:pt x="14477" y="3020"/>
                  <a:pt x="14491" y="3031"/>
                  <a:pt x="14545" y="2946"/>
                </a:cubicBezTo>
                <a:cubicBezTo>
                  <a:pt x="14631" y="2810"/>
                  <a:pt x="14631" y="2736"/>
                  <a:pt x="14545" y="2736"/>
                </a:cubicBezTo>
                <a:close/>
                <a:moveTo>
                  <a:pt x="17221" y="2736"/>
                </a:moveTo>
                <a:cubicBezTo>
                  <a:pt x="17217" y="2732"/>
                  <a:pt x="17188" y="2753"/>
                  <a:pt x="17134" y="2796"/>
                </a:cubicBezTo>
                <a:cubicBezTo>
                  <a:pt x="17068" y="2849"/>
                  <a:pt x="17015" y="2905"/>
                  <a:pt x="17015" y="2919"/>
                </a:cubicBezTo>
                <a:cubicBezTo>
                  <a:pt x="17015" y="2977"/>
                  <a:pt x="17070" y="2940"/>
                  <a:pt x="17160" y="2823"/>
                </a:cubicBezTo>
                <a:cubicBezTo>
                  <a:pt x="17203" y="2767"/>
                  <a:pt x="17224" y="2739"/>
                  <a:pt x="17221" y="2736"/>
                </a:cubicBezTo>
                <a:close/>
                <a:moveTo>
                  <a:pt x="8664" y="2762"/>
                </a:moveTo>
                <a:cubicBezTo>
                  <a:pt x="8646" y="2781"/>
                  <a:pt x="8651" y="2830"/>
                  <a:pt x="8676" y="2871"/>
                </a:cubicBezTo>
                <a:cubicBezTo>
                  <a:pt x="8744" y="2983"/>
                  <a:pt x="8783" y="2961"/>
                  <a:pt x="8737" y="2837"/>
                </a:cubicBezTo>
                <a:cubicBezTo>
                  <a:pt x="8714" y="2777"/>
                  <a:pt x="8682" y="2744"/>
                  <a:pt x="8664" y="2762"/>
                </a:cubicBezTo>
                <a:close/>
                <a:moveTo>
                  <a:pt x="9830" y="2762"/>
                </a:moveTo>
                <a:cubicBezTo>
                  <a:pt x="9823" y="2770"/>
                  <a:pt x="9818" y="2794"/>
                  <a:pt x="9816" y="2834"/>
                </a:cubicBezTo>
                <a:cubicBezTo>
                  <a:pt x="9813" y="2908"/>
                  <a:pt x="9829" y="2950"/>
                  <a:pt x="9852" y="2927"/>
                </a:cubicBezTo>
                <a:cubicBezTo>
                  <a:pt x="9875" y="2904"/>
                  <a:pt x="9877" y="2843"/>
                  <a:pt x="9857" y="2793"/>
                </a:cubicBezTo>
                <a:cubicBezTo>
                  <a:pt x="9846" y="2765"/>
                  <a:pt x="9837" y="2755"/>
                  <a:pt x="9830" y="2762"/>
                </a:cubicBezTo>
                <a:close/>
                <a:moveTo>
                  <a:pt x="7429" y="2902"/>
                </a:moveTo>
                <a:cubicBezTo>
                  <a:pt x="7417" y="2907"/>
                  <a:pt x="7409" y="2920"/>
                  <a:pt x="7409" y="2941"/>
                </a:cubicBezTo>
                <a:cubicBezTo>
                  <a:pt x="7409" y="2982"/>
                  <a:pt x="7441" y="3016"/>
                  <a:pt x="7479" y="3016"/>
                </a:cubicBezTo>
                <a:cubicBezTo>
                  <a:pt x="7516" y="3016"/>
                  <a:pt x="7547" y="3002"/>
                  <a:pt x="7547" y="2985"/>
                </a:cubicBezTo>
                <a:cubicBezTo>
                  <a:pt x="7547" y="2968"/>
                  <a:pt x="7516" y="2934"/>
                  <a:pt x="7479" y="2910"/>
                </a:cubicBezTo>
                <a:cubicBezTo>
                  <a:pt x="7460" y="2898"/>
                  <a:pt x="7442" y="2896"/>
                  <a:pt x="7429" y="2902"/>
                </a:cubicBezTo>
                <a:close/>
                <a:moveTo>
                  <a:pt x="6654" y="3016"/>
                </a:moveTo>
                <a:cubicBezTo>
                  <a:pt x="6651" y="3019"/>
                  <a:pt x="6673" y="3047"/>
                  <a:pt x="6715" y="3103"/>
                </a:cubicBezTo>
                <a:cubicBezTo>
                  <a:pt x="6767" y="3170"/>
                  <a:pt x="6820" y="3226"/>
                  <a:pt x="6834" y="3226"/>
                </a:cubicBezTo>
                <a:cubicBezTo>
                  <a:pt x="6891" y="3226"/>
                  <a:pt x="6854" y="3168"/>
                  <a:pt x="6740" y="3076"/>
                </a:cubicBezTo>
                <a:cubicBezTo>
                  <a:pt x="6686" y="3033"/>
                  <a:pt x="6658" y="3012"/>
                  <a:pt x="6654" y="3016"/>
                </a:cubicBezTo>
                <a:close/>
                <a:moveTo>
                  <a:pt x="17763" y="3024"/>
                </a:moveTo>
                <a:cubicBezTo>
                  <a:pt x="17740" y="3023"/>
                  <a:pt x="17713" y="3028"/>
                  <a:pt x="17688" y="3038"/>
                </a:cubicBezTo>
                <a:cubicBezTo>
                  <a:pt x="17633" y="3061"/>
                  <a:pt x="17649" y="3077"/>
                  <a:pt x="17729" y="3080"/>
                </a:cubicBezTo>
                <a:cubicBezTo>
                  <a:pt x="17801" y="3083"/>
                  <a:pt x="17842" y="3067"/>
                  <a:pt x="17819" y="3043"/>
                </a:cubicBezTo>
                <a:cubicBezTo>
                  <a:pt x="17808" y="3032"/>
                  <a:pt x="17787" y="3025"/>
                  <a:pt x="17763" y="3024"/>
                </a:cubicBezTo>
                <a:close/>
                <a:moveTo>
                  <a:pt x="6971" y="3393"/>
                </a:moveTo>
                <a:cubicBezTo>
                  <a:pt x="6961" y="3404"/>
                  <a:pt x="6984" y="3458"/>
                  <a:pt x="7033" y="3534"/>
                </a:cubicBezTo>
                <a:cubicBezTo>
                  <a:pt x="7097" y="3635"/>
                  <a:pt x="7164" y="3717"/>
                  <a:pt x="7180" y="3717"/>
                </a:cubicBezTo>
                <a:cubicBezTo>
                  <a:pt x="7230" y="3717"/>
                  <a:pt x="7070" y="3447"/>
                  <a:pt x="6990" y="3397"/>
                </a:cubicBezTo>
                <a:cubicBezTo>
                  <a:pt x="6980" y="3390"/>
                  <a:pt x="6974" y="3389"/>
                  <a:pt x="6971" y="3393"/>
                </a:cubicBezTo>
                <a:close/>
                <a:moveTo>
                  <a:pt x="4617" y="3463"/>
                </a:moveTo>
                <a:cubicBezTo>
                  <a:pt x="4604" y="3468"/>
                  <a:pt x="4597" y="3481"/>
                  <a:pt x="4597" y="3502"/>
                </a:cubicBezTo>
                <a:cubicBezTo>
                  <a:pt x="4597" y="3543"/>
                  <a:pt x="4627" y="3577"/>
                  <a:pt x="4665" y="3577"/>
                </a:cubicBezTo>
                <a:cubicBezTo>
                  <a:pt x="4703" y="3577"/>
                  <a:pt x="4733" y="3563"/>
                  <a:pt x="4733" y="3546"/>
                </a:cubicBezTo>
                <a:cubicBezTo>
                  <a:pt x="4733" y="3529"/>
                  <a:pt x="4703" y="3495"/>
                  <a:pt x="4665" y="3471"/>
                </a:cubicBezTo>
                <a:cubicBezTo>
                  <a:pt x="4646" y="3460"/>
                  <a:pt x="4629" y="3457"/>
                  <a:pt x="4617" y="3463"/>
                </a:cubicBezTo>
                <a:close/>
                <a:moveTo>
                  <a:pt x="7841" y="3604"/>
                </a:moveTo>
                <a:cubicBezTo>
                  <a:pt x="7823" y="3623"/>
                  <a:pt x="7828" y="3671"/>
                  <a:pt x="7853" y="3712"/>
                </a:cubicBezTo>
                <a:cubicBezTo>
                  <a:pt x="7921" y="3824"/>
                  <a:pt x="7960" y="3803"/>
                  <a:pt x="7914" y="3679"/>
                </a:cubicBezTo>
                <a:cubicBezTo>
                  <a:pt x="7891" y="3620"/>
                  <a:pt x="7859" y="3586"/>
                  <a:pt x="7841" y="3604"/>
                </a:cubicBezTo>
                <a:close/>
                <a:moveTo>
                  <a:pt x="18645" y="3658"/>
                </a:moveTo>
                <a:cubicBezTo>
                  <a:pt x="18622" y="3666"/>
                  <a:pt x="18597" y="3684"/>
                  <a:pt x="18574" y="3708"/>
                </a:cubicBezTo>
                <a:cubicBezTo>
                  <a:pt x="18507" y="3778"/>
                  <a:pt x="18515" y="3786"/>
                  <a:pt x="18612" y="3748"/>
                </a:cubicBezTo>
                <a:cubicBezTo>
                  <a:pt x="18680" y="3721"/>
                  <a:pt x="18718" y="3682"/>
                  <a:pt x="18697" y="3660"/>
                </a:cubicBezTo>
                <a:cubicBezTo>
                  <a:pt x="18686" y="3649"/>
                  <a:pt x="18667" y="3649"/>
                  <a:pt x="18645" y="3658"/>
                </a:cubicBezTo>
                <a:close/>
                <a:moveTo>
                  <a:pt x="14790" y="3812"/>
                </a:moveTo>
                <a:cubicBezTo>
                  <a:pt x="14774" y="3815"/>
                  <a:pt x="14748" y="3830"/>
                  <a:pt x="14716" y="3858"/>
                </a:cubicBezTo>
                <a:cubicBezTo>
                  <a:pt x="14659" y="3906"/>
                  <a:pt x="14613" y="3994"/>
                  <a:pt x="14613" y="4054"/>
                </a:cubicBezTo>
                <a:cubicBezTo>
                  <a:pt x="14613" y="4142"/>
                  <a:pt x="14634" y="4138"/>
                  <a:pt x="14714" y="4029"/>
                </a:cubicBezTo>
                <a:cubicBezTo>
                  <a:pt x="14813" y="3895"/>
                  <a:pt x="14839" y="3803"/>
                  <a:pt x="14790" y="3812"/>
                </a:cubicBezTo>
                <a:close/>
                <a:moveTo>
                  <a:pt x="17384" y="4141"/>
                </a:moveTo>
                <a:cubicBezTo>
                  <a:pt x="17367" y="4124"/>
                  <a:pt x="17238" y="4231"/>
                  <a:pt x="17098" y="4380"/>
                </a:cubicBezTo>
                <a:lnTo>
                  <a:pt x="16843" y="4649"/>
                </a:lnTo>
                <a:lnTo>
                  <a:pt x="17129" y="4412"/>
                </a:lnTo>
                <a:cubicBezTo>
                  <a:pt x="17286" y="4282"/>
                  <a:pt x="17402" y="4159"/>
                  <a:pt x="17384" y="4141"/>
                </a:cubicBezTo>
                <a:close/>
                <a:moveTo>
                  <a:pt x="3794" y="4374"/>
                </a:moveTo>
                <a:cubicBezTo>
                  <a:pt x="3781" y="4380"/>
                  <a:pt x="3773" y="4393"/>
                  <a:pt x="3773" y="4414"/>
                </a:cubicBezTo>
                <a:cubicBezTo>
                  <a:pt x="3773" y="4455"/>
                  <a:pt x="3804" y="4488"/>
                  <a:pt x="3842" y="4488"/>
                </a:cubicBezTo>
                <a:cubicBezTo>
                  <a:pt x="3880" y="4488"/>
                  <a:pt x="3910" y="4475"/>
                  <a:pt x="3910" y="4458"/>
                </a:cubicBezTo>
                <a:cubicBezTo>
                  <a:pt x="3910" y="4441"/>
                  <a:pt x="3880" y="4407"/>
                  <a:pt x="3842" y="4383"/>
                </a:cubicBezTo>
                <a:cubicBezTo>
                  <a:pt x="3823" y="4371"/>
                  <a:pt x="3806" y="4369"/>
                  <a:pt x="3794" y="4374"/>
                </a:cubicBezTo>
                <a:close/>
                <a:moveTo>
                  <a:pt x="20993" y="4524"/>
                </a:moveTo>
                <a:cubicBezTo>
                  <a:pt x="20956" y="4500"/>
                  <a:pt x="20925" y="4530"/>
                  <a:pt x="20925" y="4590"/>
                </a:cubicBezTo>
                <a:cubicBezTo>
                  <a:pt x="20925" y="4650"/>
                  <a:pt x="20956" y="4699"/>
                  <a:pt x="20993" y="4699"/>
                </a:cubicBezTo>
                <a:cubicBezTo>
                  <a:pt x="21031" y="4699"/>
                  <a:pt x="21062" y="4669"/>
                  <a:pt x="21062" y="4633"/>
                </a:cubicBezTo>
                <a:cubicBezTo>
                  <a:pt x="21062" y="4597"/>
                  <a:pt x="21031" y="4548"/>
                  <a:pt x="20993" y="4524"/>
                </a:cubicBezTo>
                <a:close/>
                <a:moveTo>
                  <a:pt x="3297" y="4706"/>
                </a:moveTo>
                <a:cubicBezTo>
                  <a:pt x="3238" y="4703"/>
                  <a:pt x="3194" y="4707"/>
                  <a:pt x="3179" y="4721"/>
                </a:cubicBezTo>
                <a:cubicBezTo>
                  <a:pt x="3159" y="4742"/>
                  <a:pt x="3323" y="4852"/>
                  <a:pt x="3544" y="4966"/>
                </a:cubicBezTo>
                <a:cubicBezTo>
                  <a:pt x="4031" y="5218"/>
                  <a:pt x="4088" y="5231"/>
                  <a:pt x="3910" y="5049"/>
                </a:cubicBezTo>
                <a:cubicBezTo>
                  <a:pt x="3835" y="4972"/>
                  <a:pt x="3773" y="4881"/>
                  <a:pt x="3773" y="4846"/>
                </a:cubicBezTo>
                <a:cubicBezTo>
                  <a:pt x="3773" y="4793"/>
                  <a:pt x="3472" y="4716"/>
                  <a:pt x="3297" y="4706"/>
                </a:cubicBezTo>
                <a:close/>
                <a:moveTo>
                  <a:pt x="1368" y="4980"/>
                </a:moveTo>
                <a:cubicBezTo>
                  <a:pt x="1333" y="4980"/>
                  <a:pt x="1304" y="5011"/>
                  <a:pt x="1304" y="5049"/>
                </a:cubicBezTo>
                <a:cubicBezTo>
                  <a:pt x="1304" y="5088"/>
                  <a:pt x="1352" y="5119"/>
                  <a:pt x="1410" y="5119"/>
                </a:cubicBezTo>
                <a:cubicBezTo>
                  <a:pt x="1469" y="5119"/>
                  <a:pt x="1498" y="5088"/>
                  <a:pt x="1475" y="5049"/>
                </a:cubicBezTo>
                <a:cubicBezTo>
                  <a:pt x="1452" y="5011"/>
                  <a:pt x="1404" y="4980"/>
                  <a:pt x="1368" y="4980"/>
                </a:cubicBezTo>
                <a:close/>
                <a:moveTo>
                  <a:pt x="2250" y="4986"/>
                </a:moveTo>
                <a:cubicBezTo>
                  <a:pt x="2168" y="4986"/>
                  <a:pt x="2059" y="5050"/>
                  <a:pt x="2059" y="5118"/>
                </a:cubicBezTo>
                <a:cubicBezTo>
                  <a:pt x="2059" y="5207"/>
                  <a:pt x="2129" y="5208"/>
                  <a:pt x="2262" y="5122"/>
                </a:cubicBezTo>
                <a:cubicBezTo>
                  <a:pt x="2317" y="5086"/>
                  <a:pt x="2342" y="5035"/>
                  <a:pt x="2316" y="5009"/>
                </a:cubicBezTo>
                <a:cubicBezTo>
                  <a:pt x="2301" y="4993"/>
                  <a:pt x="2277" y="4986"/>
                  <a:pt x="2250" y="4986"/>
                </a:cubicBezTo>
                <a:close/>
                <a:moveTo>
                  <a:pt x="19066" y="5065"/>
                </a:moveTo>
                <a:cubicBezTo>
                  <a:pt x="19037" y="5073"/>
                  <a:pt x="19008" y="5087"/>
                  <a:pt x="18988" y="5108"/>
                </a:cubicBezTo>
                <a:cubicBezTo>
                  <a:pt x="18937" y="5160"/>
                  <a:pt x="18964" y="5169"/>
                  <a:pt x="19079" y="5138"/>
                </a:cubicBezTo>
                <a:cubicBezTo>
                  <a:pt x="19171" y="5113"/>
                  <a:pt x="19202" y="5082"/>
                  <a:pt x="19150" y="5065"/>
                </a:cubicBezTo>
                <a:cubicBezTo>
                  <a:pt x="19126" y="5056"/>
                  <a:pt x="19096" y="5057"/>
                  <a:pt x="19066" y="5065"/>
                </a:cubicBezTo>
                <a:close/>
                <a:moveTo>
                  <a:pt x="2714" y="5119"/>
                </a:moveTo>
                <a:cubicBezTo>
                  <a:pt x="2656" y="5119"/>
                  <a:pt x="2607" y="5152"/>
                  <a:pt x="2607" y="5190"/>
                </a:cubicBezTo>
                <a:cubicBezTo>
                  <a:pt x="2607" y="5229"/>
                  <a:pt x="2637" y="5260"/>
                  <a:pt x="2672" y="5260"/>
                </a:cubicBezTo>
                <a:cubicBezTo>
                  <a:pt x="2708" y="5260"/>
                  <a:pt x="2755" y="5229"/>
                  <a:pt x="2779" y="5190"/>
                </a:cubicBezTo>
                <a:cubicBezTo>
                  <a:pt x="2802" y="5152"/>
                  <a:pt x="2773" y="5119"/>
                  <a:pt x="2714" y="5119"/>
                </a:cubicBezTo>
                <a:close/>
                <a:moveTo>
                  <a:pt x="3013" y="5217"/>
                </a:moveTo>
                <a:cubicBezTo>
                  <a:pt x="2991" y="5206"/>
                  <a:pt x="2973" y="5242"/>
                  <a:pt x="2973" y="5299"/>
                </a:cubicBezTo>
                <a:cubicBezTo>
                  <a:pt x="2973" y="5356"/>
                  <a:pt x="3068" y="5430"/>
                  <a:pt x="3184" y="5465"/>
                </a:cubicBezTo>
                <a:cubicBezTo>
                  <a:pt x="3629" y="5597"/>
                  <a:pt x="3699" y="5537"/>
                  <a:pt x="3311" y="5356"/>
                </a:cubicBezTo>
                <a:cubicBezTo>
                  <a:pt x="3169" y="5290"/>
                  <a:pt x="3035" y="5228"/>
                  <a:pt x="3013" y="5217"/>
                </a:cubicBezTo>
                <a:close/>
                <a:moveTo>
                  <a:pt x="7444" y="5365"/>
                </a:moveTo>
                <a:lnTo>
                  <a:pt x="7574" y="5523"/>
                </a:lnTo>
                <a:cubicBezTo>
                  <a:pt x="7646" y="5610"/>
                  <a:pt x="7716" y="5680"/>
                  <a:pt x="7729" y="5680"/>
                </a:cubicBezTo>
                <a:cubicBezTo>
                  <a:pt x="7784" y="5680"/>
                  <a:pt x="7743" y="5625"/>
                  <a:pt x="7598" y="5499"/>
                </a:cubicBezTo>
                <a:lnTo>
                  <a:pt x="7444" y="5365"/>
                </a:lnTo>
                <a:close/>
                <a:moveTo>
                  <a:pt x="20547" y="5821"/>
                </a:moveTo>
                <a:cubicBezTo>
                  <a:pt x="20491" y="5821"/>
                  <a:pt x="20444" y="5852"/>
                  <a:pt x="20444" y="5889"/>
                </a:cubicBezTo>
                <a:cubicBezTo>
                  <a:pt x="20444" y="5927"/>
                  <a:pt x="20491" y="5938"/>
                  <a:pt x="20547" y="5916"/>
                </a:cubicBezTo>
                <a:cubicBezTo>
                  <a:pt x="20604" y="5894"/>
                  <a:pt x="20650" y="5864"/>
                  <a:pt x="20650" y="5849"/>
                </a:cubicBezTo>
                <a:cubicBezTo>
                  <a:pt x="20650" y="5833"/>
                  <a:pt x="20604" y="5821"/>
                  <a:pt x="20547" y="5821"/>
                </a:cubicBezTo>
                <a:close/>
                <a:moveTo>
                  <a:pt x="3731" y="6031"/>
                </a:moveTo>
                <a:cubicBezTo>
                  <a:pt x="3674" y="6031"/>
                  <a:pt x="3647" y="6063"/>
                  <a:pt x="3670" y="6102"/>
                </a:cubicBezTo>
                <a:cubicBezTo>
                  <a:pt x="3693" y="6141"/>
                  <a:pt x="3760" y="6172"/>
                  <a:pt x="3816" y="6172"/>
                </a:cubicBezTo>
                <a:cubicBezTo>
                  <a:pt x="3873" y="6172"/>
                  <a:pt x="3899" y="6141"/>
                  <a:pt x="3876" y="6102"/>
                </a:cubicBezTo>
                <a:cubicBezTo>
                  <a:pt x="3852" y="6063"/>
                  <a:pt x="3787" y="6031"/>
                  <a:pt x="3731" y="6031"/>
                </a:cubicBezTo>
                <a:close/>
                <a:moveTo>
                  <a:pt x="21028" y="6031"/>
                </a:moveTo>
                <a:cubicBezTo>
                  <a:pt x="20972" y="6031"/>
                  <a:pt x="20925" y="6063"/>
                  <a:pt x="20925" y="6102"/>
                </a:cubicBezTo>
                <a:cubicBezTo>
                  <a:pt x="20925" y="6141"/>
                  <a:pt x="20972" y="6172"/>
                  <a:pt x="21028" y="6172"/>
                </a:cubicBezTo>
                <a:cubicBezTo>
                  <a:pt x="21085" y="6172"/>
                  <a:pt x="21131" y="6141"/>
                  <a:pt x="21131" y="6102"/>
                </a:cubicBezTo>
                <a:cubicBezTo>
                  <a:pt x="21131" y="6063"/>
                  <a:pt x="21085" y="6031"/>
                  <a:pt x="21028" y="6031"/>
                </a:cubicBezTo>
                <a:close/>
                <a:moveTo>
                  <a:pt x="10234" y="6060"/>
                </a:moveTo>
                <a:cubicBezTo>
                  <a:pt x="10230" y="6061"/>
                  <a:pt x="10227" y="6067"/>
                  <a:pt x="10227" y="6078"/>
                </a:cubicBezTo>
                <a:cubicBezTo>
                  <a:pt x="10224" y="6123"/>
                  <a:pt x="10241" y="6212"/>
                  <a:pt x="10265" y="6274"/>
                </a:cubicBezTo>
                <a:cubicBezTo>
                  <a:pt x="10288" y="6337"/>
                  <a:pt x="10321" y="6376"/>
                  <a:pt x="10336" y="6360"/>
                </a:cubicBezTo>
                <a:cubicBezTo>
                  <a:pt x="10351" y="6345"/>
                  <a:pt x="10333" y="6256"/>
                  <a:pt x="10297" y="6164"/>
                </a:cubicBezTo>
                <a:cubicBezTo>
                  <a:pt x="10270" y="6095"/>
                  <a:pt x="10246" y="6056"/>
                  <a:pt x="10234" y="6060"/>
                </a:cubicBezTo>
                <a:close/>
                <a:moveTo>
                  <a:pt x="10379" y="6478"/>
                </a:moveTo>
                <a:cubicBezTo>
                  <a:pt x="10372" y="6485"/>
                  <a:pt x="10367" y="6511"/>
                  <a:pt x="10365" y="6552"/>
                </a:cubicBezTo>
                <a:cubicBezTo>
                  <a:pt x="10362" y="6625"/>
                  <a:pt x="10378" y="6667"/>
                  <a:pt x="10401" y="6644"/>
                </a:cubicBezTo>
                <a:cubicBezTo>
                  <a:pt x="10424" y="6621"/>
                  <a:pt x="10426" y="6559"/>
                  <a:pt x="10406" y="6508"/>
                </a:cubicBezTo>
                <a:cubicBezTo>
                  <a:pt x="10395" y="6481"/>
                  <a:pt x="10386" y="6471"/>
                  <a:pt x="10379" y="6478"/>
                </a:cubicBezTo>
                <a:close/>
                <a:moveTo>
                  <a:pt x="1775" y="7214"/>
                </a:moveTo>
                <a:cubicBezTo>
                  <a:pt x="1723" y="7228"/>
                  <a:pt x="1644" y="7244"/>
                  <a:pt x="1598" y="7252"/>
                </a:cubicBezTo>
                <a:cubicBezTo>
                  <a:pt x="1552" y="7260"/>
                  <a:pt x="1491" y="7288"/>
                  <a:pt x="1465" y="7315"/>
                </a:cubicBezTo>
                <a:cubicBezTo>
                  <a:pt x="1439" y="7342"/>
                  <a:pt x="1534" y="7363"/>
                  <a:pt x="1676" y="7363"/>
                </a:cubicBezTo>
                <a:cubicBezTo>
                  <a:pt x="1853" y="7363"/>
                  <a:pt x="1923" y="7336"/>
                  <a:pt x="1901" y="7276"/>
                </a:cubicBezTo>
                <a:cubicBezTo>
                  <a:pt x="1884" y="7228"/>
                  <a:pt x="1827" y="7200"/>
                  <a:pt x="1775" y="7214"/>
                </a:cubicBezTo>
                <a:close/>
                <a:moveTo>
                  <a:pt x="3499" y="7924"/>
                </a:moveTo>
                <a:cubicBezTo>
                  <a:pt x="3461" y="7924"/>
                  <a:pt x="3431" y="7957"/>
                  <a:pt x="3431" y="7995"/>
                </a:cubicBezTo>
                <a:cubicBezTo>
                  <a:pt x="3431" y="8034"/>
                  <a:pt x="3461" y="8065"/>
                  <a:pt x="3499" y="8065"/>
                </a:cubicBezTo>
                <a:cubicBezTo>
                  <a:pt x="3537" y="8065"/>
                  <a:pt x="3567" y="8034"/>
                  <a:pt x="3567" y="7995"/>
                </a:cubicBezTo>
                <a:cubicBezTo>
                  <a:pt x="3567" y="7957"/>
                  <a:pt x="3537" y="7924"/>
                  <a:pt x="3499" y="7924"/>
                </a:cubicBezTo>
                <a:close/>
                <a:moveTo>
                  <a:pt x="1160" y="8144"/>
                </a:moveTo>
                <a:cubicBezTo>
                  <a:pt x="1136" y="8143"/>
                  <a:pt x="1109" y="8147"/>
                  <a:pt x="1084" y="8157"/>
                </a:cubicBezTo>
                <a:cubicBezTo>
                  <a:pt x="1030" y="8180"/>
                  <a:pt x="1047" y="8196"/>
                  <a:pt x="1127" y="8199"/>
                </a:cubicBezTo>
                <a:cubicBezTo>
                  <a:pt x="1199" y="8202"/>
                  <a:pt x="1239" y="8186"/>
                  <a:pt x="1216" y="8163"/>
                </a:cubicBezTo>
                <a:cubicBezTo>
                  <a:pt x="1204" y="8151"/>
                  <a:pt x="1184" y="8145"/>
                  <a:pt x="1160" y="8144"/>
                </a:cubicBezTo>
                <a:close/>
                <a:moveTo>
                  <a:pt x="11476" y="8583"/>
                </a:moveTo>
                <a:cubicBezTo>
                  <a:pt x="11469" y="8590"/>
                  <a:pt x="11464" y="8614"/>
                  <a:pt x="11462" y="8655"/>
                </a:cubicBezTo>
                <a:cubicBezTo>
                  <a:pt x="11459" y="8729"/>
                  <a:pt x="11475" y="8771"/>
                  <a:pt x="11498" y="8748"/>
                </a:cubicBezTo>
                <a:cubicBezTo>
                  <a:pt x="11521" y="8724"/>
                  <a:pt x="11524" y="8664"/>
                  <a:pt x="11504" y="8613"/>
                </a:cubicBezTo>
                <a:cubicBezTo>
                  <a:pt x="11493" y="8585"/>
                  <a:pt x="11483" y="8576"/>
                  <a:pt x="11476" y="8583"/>
                </a:cubicBezTo>
                <a:close/>
                <a:moveTo>
                  <a:pt x="13859" y="8627"/>
                </a:moveTo>
                <a:cubicBezTo>
                  <a:pt x="13857" y="8621"/>
                  <a:pt x="13828" y="8642"/>
                  <a:pt x="13773" y="8687"/>
                </a:cubicBezTo>
                <a:cubicBezTo>
                  <a:pt x="13706" y="8740"/>
                  <a:pt x="13652" y="8816"/>
                  <a:pt x="13652" y="8857"/>
                </a:cubicBezTo>
                <a:cubicBezTo>
                  <a:pt x="13652" y="8897"/>
                  <a:pt x="13661" y="8917"/>
                  <a:pt x="13672" y="8901"/>
                </a:cubicBezTo>
                <a:cubicBezTo>
                  <a:pt x="13683" y="8885"/>
                  <a:pt x="13737" y="8808"/>
                  <a:pt x="13792" y="8731"/>
                </a:cubicBezTo>
                <a:cubicBezTo>
                  <a:pt x="13839" y="8666"/>
                  <a:pt x="13862" y="8633"/>
                  <a:pt x="13859" y="8627"/>
                </a:cubicBezTo>
                <a:close/>
                <a:moveTo>
                  <a:pt x="2326" y="9126"/>
                </a:moveTo>
                <a:cubicBezTo>
                  <a:pt x="2303" y="9125"/>
                  <a:pt x="2276" y="9129"/>
                  <a:pt x="2251" y="9139"/>
                </a:cubicBezTo>
                <a:cubicBezTo>
                  <a:pt x="2196" y="9161"/>
                  <a:pt x="2213" y="9179"/>
                  <a:pt x="2293" y="9182"/>
                </a:cubicBezTo>
                <a:cubicBezTo>
                  <a:pt x="2365" y="9185"/>
                  <a:pt x="2405" y="9169"/>
                  <a:pt x="2382" y="9145"/>
                </a:cubicBezTo>
                <a:cubicBezTo>
                  <a:pt x="2371" y="9134"/>
                  <a:pt x="2350" y="9127"/>
                  <a:pt x="2326" y="9126"/>
                </a:cubicBezTo>
                <a:close/>
                <a:moveTo>
                  <a:pt x="584" y="9397"/>
                </a:moveTo>
                <a:cubicBezTo>
                  <a:pt x="527" y="9397"/>
                  <a:pt x="480" y="9430"/>
                  <a:pt x="480" y="9468"/>
                </a:cubicBezTo>
                <a:cubicBezTo>
                  <a:pt x="480" y="9507"/>
                  <a:pt x="527" y="9538"/>
                  <a:pt x="584" y="9538"/>
                </a:cubicBezTo>
                <a:cubicBezTo>
                  <a:pt x="640" y="9538"/>
                  <a:pt x="687" y="9507"/>
                  <a:pt x="687" y="9468"/>
                </a:cubicBezTo>
                <a:cubicBezTo>
                  <a:pt x="687" y="9430"/>
                  <a:pt x="640" y="9397"/>
                  <a:pt x="584" y="9397"/>
                </a:cubicBezTo>
                <a:close/>
                <a:moveTo>
                  <a:pt x="21028" y="9748"/>
                </a:moveTo>
                <a:cubicBezTo>
                  <a:pt x="20972" y="9748"/>
                  <a:pt x="20925" y="9779"/>
                  <a:pt x="20925" y="9818"/>
                </a:cubicBezTo>
                <a:cubicBezTo>
                  <a:pt x="20925" y="9856"/>
                  <a:pt x="20972" y="9889"/>
                  <a:pt x="21028" y="9889"/>
                </a:cubicBezTo>
                <a:cubicBezTo>
                  <a:pt x="21085" y="9889"/>
                  <a:pt x="21131" y="9856"/>
                  <a:pt x="21131" y="9818"/>
                </a:cubicBezTo>
                <a:cubicBezTo>
                  <a:pt x="21131" y="9779"/>
                  <a:pt x="21085" y="9748"/>
                  <a:pt x="21028" y="9748"/>
                </a:cubicBezTo>
                <a:close/>
                <a:moveTo>
                  <a:pt x="2739" y="9967"/>
                </a:moveTo>
                <a:cubicBezTo>
                  <a:pt x="2715" y="9966"/>
                  <a:pt x="2687" y="9971"/>
                  <a:pt x="2662" y="9981"/>
                </a:cubicBezTo>
                <a:cubicBezTo>
                  <a:pt x="2608" y="10004"/>
                  <a:pt x="2625" y="10020"/>
                  <a:pt x="2704" y="10023"/>
                </a:cubicBezTo>
                <a:cubicBezTo>
                  <a:pt x="2777" y="10026"/>
                  <a:pt x="2816" y="10010"/>
                  <a:pt x="2794" y="9986"/>
                </a:cubicBezTo>
                <a:cubicBezTo>
                  <a:pt x="2782" y="9975"/>
                  <a:pt x="2763" y="9968"/>
                  <a:pt x="2739" y="9967"/>
                </a:cubicBezTo>
                <a:close/>
                <a:moveTo>
                  <a:pt x="10326" y="10064"/>
                </a:moveTo>
                <a:lnTo>
                  <a:pt x="10561" y="10327"/>
                </a:lnTo>
                <a:cubicBezTo>
                  <a:pt x="10691" y="10472"/>
                  <a:pt x="10808" y="10590"/>
                  <a:pt x="10819" y="10590"/>
                </a:cubicBezTo>
                <a:cubicBezTo>
                  <a:pt x="10871" y="10590"/>
                  <a:pt x="10822" y="10530"/>
                  <a:pt x="10582" y="10305"/>
                </a:cubicBezTo>
                <a:lnTo>
                  <a:pt x="10326" y="10064"/>
                </a:lnTo>
                <a:close/>
                <a:moveTo>
                  <a:pt x="1500" y="10454"/>
                </a:moveTo>
                <a:cubicBezTo>
                  <a:pt x="1467" y="10462"/>
                  <a:pt x="1440" y="10508"/>
                  <a:pt x="1440" y="10588"/>
                </a:cubicBezTo>
                <a:cubicBezTo>
                  <a:pt x="1440" y="10679"/>
                  <a:pt x="1474" y="10712"/>
                  <a:pt x="1539" y="10687"/>
                </a:cubicBezTo>
                <a:cubicBezTo>
                  <a:pt x="1594" y="10665"/>
                  <a:pt x="1621" y="10603"/>
                  <a:pt x="1600" y="10549"/>
                </a:cubicBezTo>
                <a:cubicBezTo>
                  <a:pt x="1573" y="10475"/>
                  <a:pt x="1533" y="10446"/>
                  <a:pt x="1500" y="10454"/>
                </a:cubicBezTo>
                <a:close/>
                <a:moveTo>
                  <a:pt x="2127" y="10598"/>
                </a:moveTo>
                <a:cubicBezTo>
                  <a:pt x="2083" y="10598"/>
                  <a:pt x="2040" y="10603"/>
                  <a:pt x="2007" y="10612"/>
                </a:cubicBezTo>
                <a:cubicBezTo>
                  <a:pt x="1941" y="10630"/>
                  <a:pt x="1995" y="10644"/>
                  <a:pt x="2127" y="10644"/>
                </a:cubicBezTo>
                <a:cubicBezTo>
                  <a:pt x="2259" y="10644"/>
                  <a:pt x="2313" y="10630"/>
                  <a:pt x="2247" y="10612"/>
                </a:cubicBezTo>
                <a:cubicBezTo>
                  <a:pt x="2214" y="10603"/>
                  <a:pt x="2170" y="10598"/>
                  <a:pt x="2127" y="10598"/>
                </a:cubicBezTo>
                <a:close/>
                <a:moveTo>
                  <a:pt x="11332" y="10630"/>
                </a:moveTo>
                <a:cubicBezTo>
                  <a:pt x="11321" y="10634"/>
                  <a:pt x="11309" y="10645"/>
                  <a:pt x="11295" y="10659"/>
                </a:cubicBezTo>
                <a:cubicBezTo>
                  <a:pt x="11239" y="10716"/>
                  <a:pt x="11246" y="10754"/>
                  <a:pt x="11321" y="10802"/>
                </a:cubicBezTo>
                <a:cubicBezTo>
                  <a:pt x="11377" y="10838"/>
                  <a:pt x="11428" y="10868"/>
                  <a:pt x="11434" y="10869"/>
                </a:cubicBezTo>
                <a:cubicBezTo>
                  <a:pt x="11440" y="10870"/>
                  <a:pt x="11428" y="10806"/>
                  <a:pt x="11408" y="10726"/>
                </a:cubicBezTo>
                <a:cubicBezTo>
                  <a:pt x="11387" y="10646"/>
                  <a:pt x="11365" y="10616"/>
                  <a:pt x="11332" y="10630"/>
                </a:cubicBezTo>
                <a:close/>
                <a:moveTo>
                  <a:pt x="12833" y="10664"/>
                </a:moveTo>
                <a:cubicBezTo>
                  <a:pt x="12825" y="10653"/>
                  <a:pt x="12750" y="10719"/>
                  <a:pt x="12595" y="10870"/>
                </a:cubicBezTo>
                <a:cubicBezTo>
                  <a:pt x="12416" y="11044"/>
                  <a:pt x="12238" y="11249"/>
                  <a:pt x="12198" y="11326"/>
                </a:cubicBezTo>
                <a:cubicBezTo>
                  <a:pt x="12102" y="11514"/>
                  <a:pt x="12593" y="11038"/>
                  <a:pt x="12777" y="10765"/>
                </a:cubicBezTo>
                <a:cubicBezTo>
                  <a:pt x="12818" y="10705"/>
                  <a:pt x="12838" y="10670"/>
                  <a:pt x="12833" y="10664"/>
                </a:cubicBezTo>
                <a:close/>
                <a:moveTo>
                  <a:pt x="64" y="11011"/>
                </a:moveTo>
                <a:cubicBezTo>
                  <a:pt x="29" y="11011"/>
                  <a:pt x="0" y="11042"/>
                  <a:pt x="0" y="11081"/>
                </a:cubicBezTo>
                <a:cubicBezTo>
                  <a:pt x="0" y="11119"/>
                  <a:pt x="48" y="11151"/>
                  <a:pt x="107" y="11151"/>
                </a:cubicBezTo>
                <a:cubicBezTo>
                  <a:pt x="165" y="11151"/>
                  <a:pt x="194" y="11119"/>
                  <a:pt x="171" y="11081"/>
                </a:cubicBezTo>
                <a:cubicBezTo>
                  <a:pt x="148" y="11042"/>
                  <a:pt x="100" y="11011"/>
                  <a:pt x="64" y="11011"/>
                </a:cubicBezTo>
                <a:close/>
                <a:moveTo>
                  <a:pt x="20617" y="11221"/>
                </a:moveTo>
                <a:cubicBezTo>
                  <a:pt x="20560" y="11221"/>
                  <a:pt x="20514" y="11252"/>
                  <a:pt x="20514" y="11289"/>
                </a:cubicBezTo>
                <a:cubicBezTo>
                  <a:pt x="20514" y="11327"/>
                  <a:pt x="20560" y="11338"/>
                  <a:pt x="20617" y="11316"/>
                </a:cubicBezTo>
                <a:cubicBezTo>
                  <a:pt x="20673" y="11294"/>
                  <a:pt x="20720" y="11264"/>
                  <a:pt x="20720" y="11249"/>
                </a:cubicBezTo>
                <a:cubicBezTo>
                  <a:pt x="20720" y="11234"/>
                  <a:pt x="20673" y="11221"/>
                  <a:pt x="20617" y="11221"/>
                </a:cubicBezTo>
                <a:close/>
                <a:moveTo>
                  <a:pt x="19194" y="11531"/>
                </a:moveTo>
                <a:cubicBezTo>
                  <a:pt x="19161" y="11536"/>
                  <a:pt x="19142" y="11549"/>
                  <a:pt x="19142" y="11571"/>
                </a:cubicBezTo>
                <a:cubicBezTo>
                  <a:pt x="19142" y="11610"/>
                  <a:pt x="19239" y="11642"/>
                  <a:pt x="19359" y="11642"/>
                </a:cubicBezTo>
                <a:cubicBezTo>
                  <a:pt x="19608" y="11642"/>
                  <a:pt x="19599" y="11611"/>
                  <a:pt x="19330" y="11545"/>
                </a:cubicBezTo>
                <a:cubicBezTo>
                  <a:pt x="19274" y="11532"/>
                  <a:pt x="19227" y="11527"/>
                  <a:pt x="19194" y="11531"/>
                </a:cubicBezTo>
                <a:close/>
                <a:moveTo>
                  <a:pt x="20094" y="11650"/>
                </a:moveTo>
                <a:cubicBezTo>
                  <a:pt x="20056" y="11650"/>
                  <a:pt x="20017" y="11654"/>
                  <a:pt x="19983" y="11663"/>
                </a:cubicBezTo>
                <a:cubicBezTo>
                  <a:pt x="19917" y="11681"/>
                  <a:pt x="19954" y="11697"/>
                  <a:pt x="20068" y="11699"/>
                </a:cubicBezTo>
                <a:cubicBezTo>
                  <a:pt x="20181" y="11700"/>
                  <a:pt x="20235" y="11685"/>
                  <a:pt x="20189" y="11666"/>
                </a:cubicBezTo>
                <a:cubicBezTo>
                  <a:pt x="20166" y="11656"/>
                  <a:pt x="20131" y="11651"/>
                  <a:pt x="20094" y="11650"/>
                </a:cubicBezTo>
                <a:close/>
                <a:moveTo>
                  <a:pt x="20582" y="11720"/>
                </a:moveTo>
                <a:cubicBezTo>
                  <a:pt x="20538" y="11720"/>
                  <a:pt x="20495" y="11725"/>
                  <a:pt x="20462" y="11734"/>
                </a:cubicBezTo>
                <a:cubicBezTo>
                  <a:pt x="20396" y="11752"/>
                  <a:pt x="20450" y="11766"/>
                  <a:pt x="20582" y="11766"/>
                </a:cubicBezTo>
                <a:cubicBezTo>
                  <a:pt x="20714" y="11766"/>
                  <a:pt x="20768" y="11752"/>
                  <a:pt x="20702" y="11734"/>
                </a:cubicBezTo>
                <a:cubicBezTo>
                  <a:pt x="20669" y="11725"/>
                  <a:pt x="20625" y="11720"/>
                  <a:pt x="20582" y="11720"/>
                </a:cubicBezTo>
                <a:close/>
                <a:moveTo>
                  <a:pt x="21125" y="11791"/>
                </a:moveTo>
                <a:cubicBezTo>
                  <a:pt x="21101" y="11790"/>
                  <a:pt x="21074" y="11794"/>
                  <a:pt x="21049" y="11804"/>
                </a:cubicBezTo>
                <a:cubicBezTo>
                  <a:pt x="20994" y="11826"/>
                  <a:pt x="21011" y="11843"/>
                  <a:pt x="21091" y="11847"/>
                </a:cubicBezTo>
                <a:cubicBezTo>
                  <a:pt x="21164" y="11850"/>
                  <a:pt x="21203" y="11833"/>
                  <a:pt x="21181" y="11810"/>
                </a:cubicBezTo>
                <a:cubicBezTo>
                  <a:pt x="21169" y="11798"/>
                  <a:pt x="21149" y="11792"/>
                  <a:pt x="21125" y="11791"/>
                </a:cubicBezTo>
                <a:close/>
                <a:moveTo>
                  <a:pt x="19400" y="11925"/>
                </a:moveTo>
                <a:cubicBezTo>
                  <a:pt x="19179" y="11924"/>
                  <a:pt x="18912" y="11926"/>
                  <a:pt x="18595" y="11933"/>
                </a:cubicBezTo>
                <a:cubicBezTo>
                  <a:pt x="17737" y="11951"/>
                  <a:pt x="17337" y="11985"/>
                  <a:pt x="17278" y="12046"/>
                </a:cubicBezTo>
                <a:cubicBezTo>
                  <a:pt x="17231" y="12093"/>
                  <a:pt x="17114" y="12137"/>
                  <a:pt x="17017" y="12143"/>
                </a:cubicBezTo>
                <a:cubicBezTo>
                  <a:pt x="16867" y="12152"/>
                  <a:pt x="17480" y="12205"/>
                  <a:pt x="18832" y="12300"/>
                </a:cubicBezTo>
                <a:cubicBezTo>
                  <a:pt x="19263" y="12330"/>
                  <a:pt x="20185" y="12476"/>
                  <a:pt x="20229" y="12521"/>
                </a:cubicBezTo>
                <a:cubicBezTo>
                  <a:pt x="20293" y="12587"/>
                  <a:pt x="20376" y="12552"/>
                  <a:pt x="20359" y="12466"/>
                </a:cubicBezTo>
                <a:cubicBezTo>
                  <a:pt x="20340" y="12372"/>
                  <a:pt x="20493" y="12367"/>
                  <a:pt x="21131" y="12441"/>
                </a:cubicBezTo>
                <a:cubicBezTo>
                  <a:pt x="21459" y="12479"/>
                  <a:pt x="21428" y="12462"/>
                  <a:pt x="20891" y="12315"/>
                </a:cubicBezTo>
                <a:cubicBezTo>
                  <a:pt x="20551" y="12223"/>
                  <a:pt x="20281" y="12114"/>
                  <a:pt x="20289" y="12073"/>
                </a:cubicBezTo>
                <a:cubicBezTo>
                  <a:pt x="20311" y="11976"/>
                  <a:pt x="20061" y="11931"/>
                  <a:pt x="19400" y="11925"/>
                </a:cubicBezTo>
                <a:close/>
                <a:moveTo>
                  <a:pt x="13469" y="11938"/>
                </a:moveTo>
                <a:cubicBezTo>
                  <a:pt x="13215" y="11956"/>
                  <a:pt x="13179" y="11971"/>
                  <a:pt x="13310" y="12005"/>
                </a:cubicBezTo>
                <a:cubicBezTo>
                  <a:pt x="13753" y="12119"/>
                  <a:pt x="14485" y="12227"/>
                  <a:pt x="14908" y="12241"/>
                </a:cubicBezTo>
                <a:cubicBezTo>
                  <a:pt x="15164" y="12249"/>
                  <a:pt x="15394" y="12276"/>
                  <a:pt x="15417" y="12300"/>
                </a:cubicBezTo>
                <a:cubicBezTo>
                  <a:pt x="15441" y="12324"/>
                  <a:pt x="15517" y="12343"/>
                  <a:pt x="15587" y="12343"/>
                </a:cubicBezTo>
                <a:cubicBezTo>
                  <a:pt x="15774" y="12343"/>
                  <a:pt x="16052" y="12549"/>
                  <a:pt x="16011" y="12657"/>
                </a:cubicBezTo>
                <a:cubicBezTo>
                  <a:pt x="15987" y="12722"/>
                  <a:pt x="16066" y="12764"/>
                  <a:pt x="16272" y="12795"/>
                </a:cubicBezTo>
                <a:cubicBezTo>
                  <a:pt x="16704" y="12862"/>
                  <a:pt x="17094" y="12942"/>
                  <a:pt x="17920" y="13134"/>
                </a:cubicBezTo>
                <a:cubicBezTo>
                  <a:pt x="18419" y="13249"/>
                  <a:pt x="18676" y="13281"/>
                  <a:pt x="18724" y="13232"/>
                </a:cubicBezTo>
                <a:cubicBezTo>
                  <a:pt x="18772" y="13184"/>
                  <a:pt x="18885" y="13189"/>
                  <a:pt x="19081" y="13249"/>
                </a:cubicBezTo>
                <a:cubicBezTo>
                  <a:pt x="19239" y="13297"/>
                  <a:pt x="19511" y="13353"/>
                  <a:pt x="19683" y="13373"/>
                </a:cubicBezTo>
                <a:cubicBezTo>
                  <a:pt x="19856" y="13392"/>
                  <a:pt x="20049" y="13437"/>
                  <a:pt x="20113" y="13472"/>
                </a:cubicBezTo>
                <a:cubicBezTo>
                  <a:pt x="20177" y="13507"/>
                  <a:pt x="20347" y="13537"/>
                  <a:pt x="20491" y="13540"/>
                </a:cubicBezTo>
                <a:cubicBezTo>
                  <a:pt x="20635" y="13543"/>
                  <a:pt x="20815" y="13573"/>
                  <a:pt x="20891" y="13606"/>
                </a:cubicBezTo>
                <a:cubicBezTo>
                  <a:pt x="21034" y="13669"/>
                  <a:pt x="21337" y="13696"/>
                  <a:pt x="21337" y="13646"/>
                </a:cubicBezTo>
                <a:cubicBezTo>
                  <a:pt x="21337" y="13631"/>
                  <a:pt x="20850" y="13501"/>
                  <a:pt x="20256" y="13358"/>
                </a:cubicBezTo>
                <a:cubicBezTo>
                  <a:pt x="19662" y="13214"/>
                  <a:pt x="19147" y="13070"/>
                  <a:pt x="19112" y="13037"/>
                </a:cubicBezTo>
                <a:cubicBezTo>
                  <a:pt x="18968" y="12902"/>
                  <a:pt x="19309" y="12902"/>
                  <a:pt x="20040" y="13036"/>
                </a:cubicBezTo>
                <a:cubicBezTo>
                  <a:pt x="20467" y="13114"/>
                  <a:pt x="20830" y="13165"/>
                  <a:pt x="20846" y="13149"/>
                </a:cubicBezTo>
                <a:cubicBezTo>
                  <a:pt x="20895" y="13099"/>
                  <a:pt x="20640" y="13041"/>
                  <a:pt x="19004" y="12733"/>
                </a:cubicBezTo>
                <a:cubicBezTo>
                  <a:pt x="18495" y="12637"/>
                  <a:pt x="17906" y="12526"/>
                  <a:pt x="17697" y="12486"/>
                </a:cubicBezTo>
                <a:cubicBezTo>
                  <a:pt x="17487" y="12446"/>
                  <a:pt x="17193" y="12410"/>
                  <a:pt x="17045" y="12407"/>
                </a:cubicBezTo>
                <a:cubicBezTo>
                  <a:pt x="16695" y="12397"/>
                  <a:pt x="16428" y="12316"/>
                  <a:pt x="16446" y="12223"/>
                </a:cubicBezTo>
                <a:cubicBezTo>
                  <a:pt x="16460" y="12150"/>
                  <a:pt x="15668" y="12084"/>
                  <a:pt x="14511" y="12062"/>
                </a:cubicBezTo>
                <a:cubicBezTo>
                  <a:pt x="14210" y="12056"/>
                  <a:pt x="13926" y="12021"/>
                  <a:pt x="13882" y="11984"/>
                </a:cubicBezTo>
                <a:cubicBezTo>
                  <a:pt x="13837" y="11946"/>
                  <a:pt x="13651" y="11925"/>
                  <a:pt x="13469" y="11938"/>
                </a:cubicBezTo>
                <a:close/>
                <a:moveTo>
                  <a:pt x="12431" y="12090"/>
                </a:moveTo>
                <a:cubicBezTo>
                  <a:pt x="12321" y="12083"/>
                  <a:pt x="12253" y="12102"/>
                  <a:pt x="12167" y="12144"/>
                </a:cubicBezTo>
                <a:lnTo>
                  <a:pt x="11972" y="12241"/>
                </a:lnTo>
                <a:lnTo>
                  <a:pt x="11972" y="13729"/>
                </a:lnTo>
                <a:cubicBezTo>
                  <a:pt x="11972" y="14672"/>
                  <a:pt x="11947" y="15217"/>
                  <a:pt x="11903" y="15218"/>
                </a:cubicBezTo>
                <a:cubicBezTo>
                  <a:pt x="11866" y="15219"/>
                  <a:pt x="11818" y="15039"/>
                  <a:pt x="11799" y="14817"/>
                </a:cubicBezTo>
                <a:cubicBezTo>
                  <a:pt x="11770" y="14475"/>
                  <a:pt x="11757" y="14549"/>
                  <a:pt x="11710" y="15289"/>
                </a:cubicBezTo>
                <a:cubicBezTo>
                  <a:pt x="11665" y="16016"/>
                  <a:pt x="11673" y="16210"/>
                  <a:pt x="11762" y="16426"/>
                </a:cubicBezTo>
                <a:cubicBezTo>
                  <a:pt x="11821" y="16570"/>
                  <a:pt x="11869" y="16826"/>
                  <a:pt x="11869" y="16996"/>
                </a:cubicBezTo>
                <a:cubicBezTo>
                  <a:pt x="11869" y="17199"/>
                  <a:pt x="11915" y="17364"/>
                  <a:pt x="12001" y="17473"/>
                </a:cubicBezTo>
                <a:cubicBezTo>
                  <a:pt x="12134" y="17638"/>
                  <a:pt x="12134" y="17638"/>
                  <a:pt x="12114" y="16813"/>
                </a:cubicBezTo>
                <a:cubicBezTo>
                  <a:pt x="12103" y="16358"/>
                  <a:pt x="12117" y="15972"/>
                  <a:pt x="12145" y="15954"/>
                </a:cubicBezTo>
                <a:cubicBezTo>
                  <a:pt x="12235" y="15897"/>
                  <a:pt x="12323" y="16082"/>
                  <a:pt x="12417" y="16516"/>
                </a:cubicBezTo>
                <a:cubicBezTo>
                  <a:pt x="12466" y="16748"/>
                  <a:pt x="12548" y="17007"/>
                  <a:pt x="12599" y="17093"/>
                </a:cubicBezTo>
                <a:cubicBezTo>
                  <a:pt x="12650" y="17178"/>
                  <a:pt x="12692" y="17313"/>
                  <a:pt x="12692" y="17394"/>
                </a:cubicBezTo>
                <a:cubicBezTo>
                  <a:pt x="12692" y="17475"/>
                  <a:pt x="12720" y="17523"/>
                  <a:pt x="12754" y="17502"/>
                </a:cubicBezTo>
                <a:cubicBezTo>
                  <a:pt x="12789" y="17479"/>
                  <a:pt x="12791" y="17353"/>
                  <a:pt x="12756" y="17200"/>
                </a:cubicBezTo>
                <a:cubicBezTo>
                  <a:pt x="12724" y="17055"/>
                  <a:pt x="12678" y="16708"/>
                  <a:pt x="12656" y="16429"/>
                </a:cubicBezTo>
                <a:cubicBezTo>
                  <a:pt x="12633" y="16150"/>
                  <a:pt x="12587" y="15823"/>
                  <a:pt x="12553" y="15703"/>
                </a:cubicBezTo>
                <a:cubicBezTo>
                  <a:pt x="12488" y="15472"/>
                  <a:pt x="12532" y="15100"/>
                  <a:pt x="12632" y="15037"/>
                </a:cubicBezTo>
                <a:cubicBezTo>
                  <a:pt x="12693" y="14999"/>
                  <a:pt x="12938" y="15499"/>
                  <a:pt x="13271" y="16340"/>
                </a:cubicBezTo>
                <a:cubicBezTo>
                  <a:pt x="13370" y="16591"/>
                  <a:pt x="13500" y="16888"/>
                  <a:pt x="13561" y="16999"/>
                </a:cubicBezTo>
                <a:cubicBezTo>
                  <a:pt x="13714" y="17281"/>
                  <a:pt x="14133" y="18510"/>
                  <a:pt x="14133" y="18679"/>
                </a:cubicBezTo>
                <a:cubicBezTo>
                  <a:pt x="14133" y="18756"/>
                  <a:pt x="14173" y="18869"/>
                  <a:pt x="14224" y="18930"/>
                </a:cubicBezTo>
                <a:cubicBezTo>
                  <a:pt x="14274" y="18991"/>
                  <a:pt x="14370" y="19190"/>
                  <a:pt x="14436" y="19374"/>
                </a:cubicBezTo>
                <a:cubicBezTo>
                  <a:pt x="14554" y="19701"/>
                  <a:pt x="14632" y="19775"/>
                  <a:pt x="14716" y="19637"/>
                </a:cubicBezTo>
                <a:cubicBezTo>
                  <a:pt x="14753" y="19576"/>
                  <a:pt x="14578" y="18918"/>
                  <a:pt x="14403" y="18464"/>
                </a:cubicBezTo>
                <a:cubicBezTo>
                  <a:pt x="14332" y="18279"/>
                  <a:pt x="14437" y="18184"/>
                  <a:pt x="14578" y="18303"/>
                </a:cubicBezTo>
                <a:cubicBezTo>
                  <a:pt x="14639" y="18355"/>
                  <a:pt x="14605" y="18186"/>
                  <a:pt x="14484" y="17835"/>
                </a:cubicBezTo>
                <a:cubicBezTo>
                  <a:pt x="14056" y="16597"/>
                  <a:pt x="14212" y="16319"/>
                  <a:pt x="14741" y="17381"/>
                </a:cubicBezTo>
                <a:cubicBezTo>
                  <a:pt x="14905" y="17713"/>
                  <a:pt x="15363" y="18465"/>
                  <a:pt x="15536" y="18690"/>
                </a:cubicBezTo>
                <a:cubicBezTo>
                  <a:pt x="15654" y="18842"/>
                  <a:pt x="15279" y="18013"/>
                  <a:pt x="14950" y="17393"/>
                </a:cubicBezTo>
                <a:cubicBezTo>
                  <a:pt x="14401" y="16358"/>
                  <a:pt x="13927" y="15345"/>
                  <a:pt x="13963" y="15285"/>
                </a:cubicBezTo>
                <a:cubicBezTo>
                  <a:pt x="13986" y="15248"/>
                  <a:pt x="14045" y="15218"/>
                  <a:pt x="14094" y="15218"/>
                </a:cubicBezTo>
                <a:cubicBezTo>
                  <a:pt x="14196" y="15218"/>
                  <a:pt x="14986" y="16368"/>
                  <a:pt x="15136" y="16734"/>
                </a:cubicBezTo>
                <a:cubicBezTo>
                  <a:pt x="15191" y="16868"/>
                  <a:pt x="15301" y="17003"/>
                  <a:pt x="15381" y="17033"/>
                </a:cubicBezTo>
                <a:cubicBezTo>
                  <a:pt x="15537" y="17092"/>
                  <a:pt x="15983" y="17631"/>
                  <a:pt x="16336" y="18186"/>
                </a:cubicBezTo>
                <a:cubicBezTo>
                  <a:pt x="16539" y="18505"/>
                  <a:pt x="16557" y="18516"/>
                  <a:pt x="16677" y="18405"/>
                </a:cubicBezTo>
                <a:cubicBezTo>
                  <a:pt x="16798" y="18292"/>
                  <a:pt x="16791" y="18271"/>
                  <a:pt x="16494" y="17837"/>
                </a:cubicBezTo>
                <a:cubicBezTo>
                  <a:pt x="16092" y="17249"/>
                  <a:pt x="16173" y="17098"/>
                  <a:pt x="16617" y="17607"/>
                </a:cubicBezTo>
                <a:cubicBezTo>
                  <a:pt x="16991" y="18036"/>
                  <a:pt x="16974" y="17906"/>
                  <a:pt x="16579" y="17309"/>
                </a:cubicBezTo>
                <a:cubicBezTo>
                  <a:pt x="16281" y="16859"/>
                  <a:pt x="16294" y="16592"/>
                  <a:pt x="16596" y="16953"/>
                </a:cubicBezTo>
                <a:cubicBezTo>
                  <a:pt x="16822" y="17223"/>
                  <a:pt x="17403" y="17743"/>
                  <a:pt x="17322" y="17603"/>
                </a:cubicBezTo>
                <a:cubicBezTo>
                  <a:pt x="17239" y="17459"/>
                  <a:pt x="16239" y="16250"/>
                  <a:pt x="15825" y="15792"/>
                </a:cubicBezTo>
                <a:cubicBezTo>
                  <a:pt x="15590" y="15532"/>
                  <a:pt x="15510" y="15396"/>
                  <a:pt x="15560" y="15345"/>
                </a:cubicBezTo>
                <a:cubicBezTo>
                  <a:pt x="15645" y="15258"/>
                  <a:pt x="16448" y="15785"/>
                  <a:pt x="16807" y="16163"/>
                </a:cubicBezTo>
                <a:cubicBezTo>
                  <a:pt x="16933" y="16296"/>
                  <a:pt x="17061" y="16389"/>
                  <a:pt x="17092" y="16369"/>
                </a:cubicBezTo>
                <a:cubicBezTo>
                  <a:pt x="17123" y="16350"/>
                  <a:pt x="16934" y="16146"/>
                  <a:pt x="16672" y="15915"/>
                </a:cubicBezTo>
                <a:cubicBezTo>
                  <a:pt x="16162" y="15466"/>
                  <a:pt x="16005" y="15258"/>
                  <a:pt x="16124" y="15183"/>
                </a:cubicBezTo>
                <a:cubicBezTo>
                  <a:pt x="16163" y="15158"/>
                  <a:pt x="16371" y="15290"/>
                  <a:pt x="16587" y="15478"/>
                </a:cubicBezTo>
                <a:cubicBezTo>
                  <a:pt x="17414" y="16195"/>
                  <a:pt x="17886" y="16491"/>
                  <a:pt x="18109" y="16431"/>
                </a:cubicBezTo>
                <a:cubicBezTo>
                  <a:pt x="18182" y="16412"/>
                  <a:pt x="18341" y="16447"/>
                  <a:pt x="18463" y="16509"/>
                </a:cubicBezTo>
                <a:cubicBezTo>
                  <a:pt x="18584" y="16571"/>
                  <a:pt x="18693" y="16612"/>
                  <a:pt x="18704" y="16600"/>
                </a:cubicBezTo>
                <a:cubicBezTo>
                  <a:pt x="18737" y="16566"/>
                  <a:pt x="17976" y="15904"/>
                  <a:pt x="17597" y="15637"/>
                </a:cubicBezTo>
                <a:cubicBezTo>
                  <a:pt x="17409" y="15504"/>
                  <a:pt x="17144" y="15300"/>
                  <a:pt x="17009" y="15184"/>
                </a:cubicBezTo>
                <a:cubicBezTo>
                  <a:pt x="16873" y="15068"/>
                  <a:pt x="16385" y="14691"/>
                  <a:pt x="15925" y="14347"/>
                </a:cubicBezTo>
                <a:cubicBezTo>
                  <a:pt x="15003" y="13657"/>
                  <a:pt x="14906" y="13437"/>
                  <a:pt x="15707" y="13854"/>
                </a:cubicBezTo>
                <a:cubicBezTo>
                  <a:pt x="16089" y="14053"/>
                  <a:pt x="16251" y="14102"/>
                  <a:pt x="16415" y="14068"/>
                </a:cubicBezTo>
                <a:cubicBezTo>
                  <a:pt x="16585" y="14033"/>
                  <a:pt x="16780" y="14101"/>
                  <a:pt x="17387" y="14405"/>
                </a:cubicBezTo>
                <a:cubicBezTo>
                  <a:pt x="18405" y="14915"/>
                  <a:pt x="18837" y="15066"/>
                  <a:pt x="18947" y="14953"/>
                </a:cubicBezTo>
                <a:cubicBezTo>
                  <a:pt x="19014" y="14886"/>
                  <a:pt x="19003" y="14868"/>
                  <a:pt x="18898" y="14866"/>
                </a:cubicBezTo>
                <a:cubicBezTo>
                  <a:pt x="18743" y="14864"/>
                  <a:pt x="18240" y="14620"/>
                  <a:pt x="17941" y="14404"/>
                </a:cubicBezTo>
                <a:cubicBezTo>
                  <a:pt x="17565" y="14132"/>
                  <a:pt x="16468" y="13546"/>
                  <a:pt x="16325" y="13540"/>
                </a:cubicBezTo>
                <a:cubicBezTo>
                  <a:pt x="16139" y="13532"/>
                  <a:pt x="14541" y="12688"/>
                  <a:pt x="14582" y="12619"/>
                </a:cubicBezTo>
                <a:cubicBezTo>
                  <a:pt x="14604" y="12583"/>
                  <a:pt x="14689" y="12550"/>
                  <a:pt x="14772" y="12546"/>
                </a:cubicBezTo>
                <a:cubicBezTo>
                  <a:pt x="14978" y="12535"/>
                  <a:pt x="14463" y="12430"/>
                  <a:pt x="13961" y="12381"/>
                </a:cubicBezTo>
                <a:cubicBezTo>
                  <a:pt x="13735" y="12359"/>
                  <a:pt x="13283" y="12276"/>
                  <a:pt x="12957" y="12195"/>
                </a:cubicBezTo>
                <a:cubicBezTo>
                  <a:pt x="12697" y="12131"/>
                  <a:pt x="12542" y="12097"/>
                  <a:pt x="12431" y="12090"/>
                </a:cubicBezTo>
                <a:close/>
                <a:moveTo>
                  <a:pt x="11491" y="12176"/>
                </a:moveTo>
                <a:cubicBezTo>
                  <a:pt x="11415" y="12181"/>
                  <a:pt x="11295" y="12269"/>
                  <a:pt x="11058" y="12479"/>
                </a:cubicBezTo>
                <a:cubicBezTo>
                  <a:pt x="10788" y="12719"/>
                  <a:pt x="10616" y="12822"/>
                  <a:pt x="10541" y="12793"/>
                </a:cubicBezTo>
                <a:cubicBezTo>
                  <a:pt x="10477" y="12768"/>
                  <a:pt x="10295" y="12830"/>
                  <a:pt x="10114" y="12938"/>
                </a:cubicBezTo>
                <a:cubicBezTo>
                  <a:pt x="9894" y="13070"/>
                  <a:pt x="9775" y="13106"/>
                  <a:pt x="9726" y="13055"/>
                </a:cubicBezTo>
                <a:cubicBezTo>
                  <a:pt x="9676" y="13004"/>
                  <a:pt x="9531" y="13046"/>
                  <a:pt x="9250" y="13191"/>
                </a:cubicBezTo>
                <a:cubicBezTo>
                  <a:pt x="8869" y="13387"/>
                  <a:pt x="8601" y="13411"/>
                  <a:pt x="8775" y="13232"/>
                </a:cubicBezTo>
                <a:cubicBezTo>
                  <a:pt x="8899" y="13106"/>
                  <a:pt x="8861" y="13058"/>
                  <a:pt x="8647" y="13069"/>
                </a:cubicBezTo>
                <a:cubicBezTo>
                  <a:pt x="8287" y="13087"/>
                  <a:pt x="8416" y="12947"/>
                  <a:pt x="8914" y="12778"/>
                </a:cubicBezTo>
                <a:cubicBezTo>
                  <a:pt x="9181" y="12687"/>
                  <a:pt x="9383" y="12583"/>
                  <a:pt x="9363" y="12548"/>
                </a:cubicBezTo>
                <a:cubicBezTo>
                  <a:pt x="9342" y="12514"/>
                  <a:pt x="9425" y="12438"/>
                  <a:pt x="9550" y="12379"/>
                </a:cubicBezTo>
                <a:cubicBezTo>
                  <a:pt x="9770" y="12274"/>
                  <a:pt x="9764" y="12272"/>
                  <a:pt x="9262" y="12309"/>
                </a:cubicBezTo>
                <a:cubicBezTo>
                  <a:pt x="8979" y="12330"/>
                  <a:pt x="8515" y="12364"/>
                  <a:pt x="8232" y="12384"/>
                </a:cubicBezTo>
                <a:cubicBezTo>
                  <a:pt x="7949" y="12404"/>
                  <a:pt x="7613" y="12437"/>
                  <a:pt x="7484" y="12457"/>
                </a:cubicBezTo>
                <a:lnTo>
                  <a:pt x="7249" y="12494"/>
                </a:lnTo>
                <a:lnTo>
                  <a:pt x="7449" y="12659"/>
                </a:lnTo>
                <a:lnTo>
                  <a:pt x="7650" y="12823"/>
                </a:lnTo>
                <a:lnTo>
                  <a:pt x="7456" y="12898"/>
                </a:lnTo>
                <a:cubicBezTo>
                  <a:pt x="7350" y="12940"/>
                  <a:pt x="7229" y="12974"/>
                  <a:pt x="7186" y="12974"/>
                </a:cubicBezTo>
                <a:cubicBezTo>
                  <a:pt x="7144" y="12974"/>
                  <a:pt x="6829" y="13065"/>
                  <a:pt x="6487" y="13177"/>
                </a:cubicBezTo>
                <a:cubicBezTo>
                  <a:pt x="6145" y="13288"/>
                  <a:pt x="5717" y="13423"/>
                  <a:pt x="5534" y="13475"/>
                </a:cubicBezTo>
                <a:cubicBezTo>
                  <a:pt x="5351" y="13528"/>
                  <a:pt x="5213" y="13602"/>
                  <a:pt x="5225" y="13640"/>
                </a:cubicBezTo>
                <a:cubicBezTo>
                  <a:pt x="5238" y="13679"/>
                  <a:pt x="5264" y="13708"/>
                  <a:pt x="5282" y="13705"/>
                </a:cubicBezTo>
                <a:cubicBezTo>
                  <a:pt x="5301" y="13701"/>
                  <a:pt x="5618" y="13623"/>
                  <a:pt x="5985" y="13531"/>
                </a:cubicBezTo>
                <a:cubicBezTo>
                  <a:pt x="6498" y="13404"/>
                  <a:pt x="6672" y="13384"/>
                  <a:pt x="6734" y="13448"/>
                </a:cubicBezTo>
                <a:cubicBezTo>
                  <a:pt x="6796" y="13511"/>
                  <a:pt x="6768" y="13548"/>
                  <a:pt x="6615" y="13603"/>
                </a:cubicBezTo>
                <a:cubicBezTo>
                  <a:pt x="6505" y="13643"/>
                  <a:pt x="6361" y="13707"/>
                  <a:pt x="6295" y="13745"/>
                </a:cubicBezTo>
                <a:cubicBezTo>
                  <a:pt x="6230" y="13784"/>
                  <a:pt x="6138" y="13816"/>
                  <a:pt x="6091" y="13816"/>
                </a:cubicBezTo>
                <a:cubicBezTo>
                  <a:pt x="5918" y="13816"/>
                  <a:pt x="4322" y="14485"/>
                  <a:pt x="4322" y="14557"/>
                </a:cubicBezTo>
                <a:cubicBezTo>
                  <a:pt x="4322" y="14575"/>
                  <a:pt x="4397" y="14571"/>
                  <a:pt x="4487" y="14548"/>
                </a:cubicBezTo>
                <a:cubicBezTo>
                  <a:pt x="4684" y="14498"/>
                  <a:pt x="4779" y="14621"/>
                  <a:pt x="4659" y="14770"/>
                </a:cubicBezTo>
                <a:cubicBezTo>
                  <a:pt x="4612" y="14828"/>
                  <a:pt x="4917" y="14700"/>
                  <a:pt x="5337" y="14486"/>
                </a:cubicBezTo>
                <a:cubicBezTo>
                  <a:pt x="5757" y="14272"/>
                  <a:pt x="6123" y="14096"/>
                  <a:pt x="6149" y="14096"/>
                </a:cubicBezTo>
                <a:cubicBezTo>
                  <a:pt x="6175" y="14096"/>
                  <a:pt x="6363" y="14013"/>
                  <a:pt x="6566" y="13911"/>
                </a:cubicBezTo>
                <a:cubicBezTo>
                  <a:pt x="6821" y="13784"/>
                  <a:pt x="6959" y="13748"/>
                  <a:pt x="7008" y="13797"/>
                </a:cubicBezTo>
                <a:cubicBezTo>
                  <a:pt x="7056" y="13847"/>
                  <a:pt x="7028" y="13905"/>
                  <a:pt x="6918" y="13983"/>
                </a:cubicBezTo>
                <a:cubicBezTo>
                  <a:pt x="6830" y="14046"/>
                  <a:pt x="6462" y="14389"/>
                  <a:pt x="6100" y="14746"/>
                </a:cubicBezTo>
                <a:cubicBezTo>
                  <a:pt x="5167" y="15667"/>
                  <a:pt x="4080" y="16668"/>
                  <a:pt x="3975" y="16704"/>
                </a:cubicBezTo>
                <a:cubicBezTo>
                  <a:pt x="3922" y="16722"/>
                  <a:pt x="3905" y="16783"/>
                  <a:pt x="3931" y="16854"/>
                </a:cubicBezTo>
                <a:cubicBezTo>
                  <a:pt x="3969" y="16955"/>
                  <a:pt x="4016" y="16930"/>
                  <a:pt x="4225" y="16694"/>
                </a:cubicBezTo>
                <a:cubicBezTo>
                  <a:pt x="4362" y="16538"/>
                  <a:pt x="4527" y="16411"/>
                  <a:pt x="4591" y="16411"/>
                </a:cubicBezTo>
                <a:cubicBezTo>
                  <a:pt x="4654" y="16411"/>
                  <a:pt x="4903" y="16261"/>
                  <a:pt x="5144" y="16078"/>
                </a:cubicBezTo>
                <a:cubicBezTo>
                  <a:pt x="5856" y="15535"/>
                  <a:pt x="6205" y="15290"/>
                  <a:pt x="6273" y="15289"/>
                </a:cubicBezTo>
                <a:cubicBezTo>
                  <a:pt x="6308" y="15288"/>
                  <a:pt x="6586" y="15121"/>
                  <a:pt x="6890" y="14915"/>
                </a:cubicBezTo>
                <a:cubicBezTo>
                  <a:pt x="7400" y="14571"/>
                  <a:pt x="7896" y="14260"/>
                  <a:pt x="8287" y="14040"/>
                </a:cubicBezTo>
                <a:cubicBezTo>
                  <a:pt x="8473" y="13935"/>
                  <a:pt x="8620" y="13994"/>
                  <a:pt x="8510" y="14129"/>
                </a:cubicBezTo>
                <a:cubicBezTo>
                  <a:pt x="8470" y="14179"/>
                  <a:pt x="8454" y="14267"/>
                  <a:pt x="8476" y="14325"/>
                </a:cubicBezTo>
                <a:cubicBezTo>
                  <a:pt x="8503" y="14396"/>
                  <a:pt x="8406" y="14524"/>
                  <a:pt x="8190" y="14703"/>
                </a:cubicBezTo>
                <a:cubicBezTo>
                  <a:pt x="7880" y="14960"/>
                  <a:pt x="7390" y="15408"/>
                  <a:pt x="6475" y="16276"/>
                </a:cubicBezTo>
                <a:cubicBezTo>
                  <a:pt x="6012" y="16715"/>
                  <a:pt x="5259" y="17581"/>
                  <a:pt x="5017" y="17954"/>
                </a:cubicBezTo>
                <a:lnTo>
                  <a:pt x="4859" y="18199"/>
                </a:lnTo>
                <a:lnTo>
                  <a:pt x="5053" y="17963"/>
                </a:lnTo>
                <a:cubicBezTo>
                  <a:pt x="5510" y="17408"/>
                  <a:pt x="7346" y="15699"/>
                  <a:pt x="8286" y="14952"/>
                </a:cubicBezTo>
                <a:cubicBezTo>
                  <a:pt x="8731" y="14599"/>
                  <a:pt x="8774" y="14753"/>
                  <a:pt x="8357" y="15212"/>
                </a:cubicBezTo>
                <a:cubicBezTo>
                  <a:pt x="7767" y="15862"/>
                  <a:pt x="7246" y="16481"/>
                  <a:pt x="6821" y="17037"/>
                </a:cubicBezTo>
                <a:cubicBezTo>
                  <a:pt x="6404" y="17581"/>
                  <a:pt x="6423" y="17652"/>
                  <a:pt x="6852" y="17155"/>
                </a:cubicBezTo>
                <a:cubicBezTo>
                  <a:pt x="7536" y="16360"/>
                  <a:pt x="7987" y="15921"/>
                  <a:pt x="8050" y="15986"/>
                </a:cubicBezTo>
                <a:cubicBezTo>
                  <a:pt x="8094" y="16030"/>
                  <a:pt x="7940" y="16269"/>
                  <a:pt x="7606" y="16671"/>
                </a:cubicBezTo>
                <a:cubicBezTo>
                  <a:pt x="7089" y="17294"/>
                  <a:pt x="6524" y="18041"/>
                  <a:pt x="6423" y="18234"/>
                </a:cubicBezTo>
                <a:cubicBezTo>
                  <a:pt x="6342" y="18389"/>
                  <a:pt x="6898" y="17784"/>
                  <a:pt x="7407" y="17163"/>
                </a:cubicBezTo>
                <a:cubicBezTo>
                  <a:pt x="7662" y="16853"/>
                  <a:pt x="7877" y="16649"/>
                  <a:pt x="7911" y="16685"/>
                </a:cubicBezTo>
                <a:cubicBezTo>
                  <a:pt x="7946" y="16720"/>
                  <a:pt x="7938" y="16809"/>
                  <a:pt x="7894" y="16894"/>
                </a:cubicBezTo>
                <a:cubicBezTo>
                  <a:pt x="7851" y="16975"/>
                  <a:pt x="7830" y="17042"/>
                  <a:pt x="7847" y="17042"/>
                </a:cubicBezTo>
                <a:cubicBezTo>
                  <a:pt x="7864" y="17042"/>
                  <a:pt x="7994" y="16829"/>
                  <a:pt x="8136" y="16568"/>
                </a:cubicBezTo>
                <a:cubicBezTo>
                  <a:pt x="8277" y="16308"/>
                  <a:pt x="8515" y="15969"/>
                  <a:pt x="8665" y="15815"/>
                </a:cubicBezTo>
                <a:cubicBezTo>
                  <a:pt x="8815" y="15660"/>
                  <a:pt x="9015" y="15430"/>
                  <a:pt x="9110" y="15303"/>
                </a:cubicBezTo>
                <a:cubicBezTo>
                  <a:pt x="9291" y="15061"/>
                  <a:pt x="9472" y="15084"/>
                  <a:pt x="9345" y="15333"/>
                </a:cubicBezTo>
                <a:cubicBezTo>
                  <a:pt x="9309" y="15405"/>
                  <a:pt x="9257" y="15591"/>
                  <a:pt x="9230" y="15745"/>
                </a:cubicBezTo>
                <a:cubicBezTo>
                  <a:pt x="9203" y="15899"/>
                  <a:pt x="9057" y="16294"/>
                  <a:pt x="8905" y="16621"/>
                </a:cubicBezTo>
                <a:cubicBezTo>
                  <a:pt x="8754" y="16949"/>
                  <a:pt x="8617" y="17289"/>
                  <a:pt x="8602" y="17375"/>
                </a:cubicBezTo>
                <a:cubicBezTo>
                  <a:pt x="8586" y="17461"/>
                  <a:pt x="8451" y="17821"/>
                  <a:pt x="8300" y="18175"/>
                </a:cubicBezTo>
                <a:cubicBezTo>
                  <a:pt x="8150" y="18530"/>
                  <a:pt x="8027" y="18850"/>
                  <a:pt x="8027" y="18887"/>
                </a:cubicBezTo>
                <a:cubicBezTo>
                  <a:pt x="8027" y="18981"/>
                  <a:pt x="8342" y="18530"/>
                  <a:pt x="8462" y="18264"/>
                </a:cubicBezTo>
                <a:cubicBezTo>
                  <a:pt x="8597" y="17964"/>
                  <a:pt x="9041" y="17343"/>
                  <a:pt x="9151" y="17300"/>
                </a:cubicBezTo>
                <a:cubicBezTo>
                  <a:pt x="9201" y="17281"/>
                  <a:pt x="9259" y="17159"/>
                  <a:pt x="9280" y="17031"/>
                </a:cubicBezTo>
                <a:cubicBezTo>
                  <a:pt x="9313" y="16820"/>
                  <a:pt x="10108" y="15291"/>
                  <a:pt x="10398" y="14879"/>
                </a:cubicBezTo>
                <a:cubicBezTo>
                  <a:pt x="10549" y="14663"/>
                  <a:pt x="10700" y="14784"/>
                  <a:pt x="10579" y="15024"/>
                </a:cubicBezTo>
                <a:cubicBezTo>
                  <a:pt x="10534" y="15112"/>
                  <a:pt x="10373" y="15546"/>
                  <a:pt x="10219" y="15989"/>
                </a:cubicBezTo>
                <a:cubicBezTo>
                  <a:pt x="9789" y="17230"/>
                  <a:pt x="9746" y="17348"/>
                  <a:pt x="9672" y="17479"/>
                </a:cubicBezTo>
                <a:cubicBezTo>
                  <a:pt x="9635" y="17546"/>
                  <a:pt x="9604" y="17663"/>
                  <a:pt x="9604" y="17738"/>
                </a:cubicBezTo>
                <a:cubicBezTo>
                  <a:pt x="9604" y="17814"/>
                  <a:pt x="9579" y="17893"/>
                  <a:pt x="9546" y="17913"/>
                </a:cubicBezTo>
                <a:cubicBezTo>
                  <a:pt x="9513" y="17934"/>
                  <a:pt x="9470" y="18069"/>
                  <a:pt x="9449" y="18215"/>
                </a:cubicBezTo>
                <a:cubicBezTo>
                  <a:pt x="9429" y="18360"/>
                  <a:pt x="9390" y="18543"/>
                  <a:pt x="9363" y="18620"/>
                </a:cubicBezTo>
                <a:lnTo>
                  <a:pt x="9313" y="18761"/>
                </a:lnTo>
                <a:lnTo>
                  <a:pt x="9412" y="18620"/>
                </a:lnTo>
                <a:cubicBezTo>
                  <a:pt x="9540" y="18439"/>
                  <a:pt x="10056" y="17145"/>
                  <a:pt x="10116" y="16854"/>
                </a:cubicBezTo>
                <a:cubicBezTo>
                  <a:pt x="10175" y="16572"/>
                  <a:pt x="10339" y="16414"/>
                  <a:pt x="10401" y="16580"/>
                </a:cubicBezTo>
                <a:cubicBezTo>
                  <a:pt x="10425" y="16643"/>
                  <a:pt x="10409" y="16779"/>
                  <a:pt x="10368" y="16885"/>
                </a:cubicBezTo>
                <a:cubicBezTo>
                  <a:pt x="10326" y="16990"/>
                  <a:pt x="10249" y="17283"/>
                  <a:pt x="10194" y="17533"/>
                </a:cubicBezTo>
                <a:cubicBezTo>
                  <a:pt x="10140" y="17784"/>
                  <a:pt x="10048" y="18178"/>
                  <a:pt x="9990" y="18410"/>
                </a:cubicBezTo>
                <a:cubicBezTo>
                  <a:pt x="9826" y="19063"/>
                  <a:pt x="9866" y="19247"/>
                  <a:pt x="10052" y="18697"/>
                </a:cubicBezTo>
                <a:cubicBezTo>
                  <a:pt x="10142" y="18431"/>
                  <a:pt x="10246" y="18182"/>
                  <a:pt x="10285" y="18142"/>
                </a:cubicBezTo>
                <a:cubicBezTo>
                  <a:pt x="10423" y="18001"/>
                  <a:pt x="10445" y="18309"/>
                  <a:pt x="10327" y="18740"/>
                </a:cubicBezTo>
                <a:cubicBezTo>
                  <a:pt x="10262" y="18977"/>
                  <a:pt x="10181" y="19346"/>
                  <a:pt x="10147" y="19561"/>
                </a:cubicBezTo>
                <a:cubicBezTo>
                  <a:pt x="10114" y="19776"/>
                  <a:pt x="10069" y="20047"/>
                  <a:pt x="10048" y="20163"/>
                </a:cubicBezTo>
                <a:lnTo>
                  <a:pt x="10010" y="20373"/>
                </a:lnTo>
                <a:lnTo>
                  <a:pt x="10116" y="20137"/>
                </a:lnTo>
                <a:cubicBezTo>
                  <a:pt x="10175" y="20007"/>
                  <a:pt x="10223" y="19859"/>
                  <a:pt x="10223" y="19807"/>
                </a:cubicBezTo>
                <a:cubicBezTo>
                  <a:pt x="10223" y="19755"/>
                  <a:pt x="10285" y="19678"/>
                  <a:pt x="10362" y="19636"/>
                </a:cubicBezTo>
                <a:cubicBezTo>
                  <a:pt x="10473" y="19575"/>
                  <a:pt x="10494" y="19513"/>
                  <a:pt x="10462" y="19334"/>
                </a:cubicBezTo>
                <a:cubicBezTo>
                  <a:pt x="10440" y="19211"/>
                  <a:pt x="10465" y="18899"/>
                  <a:pt x="10519" y="18640"/>
                </a:cubicBezTo>
                <a:cubicBezTo>
                  <a:pt x="10588" y="18309"/>
                  <a:pt x="10593" y="18174"/>
                  <a:pt x="10539" y="18184"/>
                </a:cubicBezTo>
                <a:cubicBezTo>
                  <a:pt x="10410" y="18209"/>
                  <a:pt x="10462" y="17636"/>
                  <a:pt x="10689" y="16510"/>
                </a:cubicBezTo>
                <a:cubicBezTo>
                  <a:pt x="10806" y="15928"/>
                  <a:pt x="10884" y="15386"/>
                  <a:pt x="10864" y="15304"/>
                </a:cubicBezTo>
                <a:cubicBezTo>
                  <a:pt x="10843" y="15223"/>
                  <a:pt x="10937" y="14812"/>
                  <a:pt x="11073" y="14390"/>
                </a:cubicBezTo>
                <a:cubicBezTo>
                  <a:pt x="11209" y="13968"/>
                  <a:pt x="11320" y="13557"/>
                  <a:pt x="11320" y="13477"/>
                </a:cubicBezTo>
                <a:cubicBezTo>
                  <a:pt x="11320" y="13396"/>
                  <a:pt x="11393" y="13093"/>
                  <a:pt x="11483" y="12803"/>
                </a:cubicBezTo>
                <a:cubicBezTo>
                  <a:pt x="11619" y="12365"/>
                  <a:pt x="11631" y="12263"/>
                  <a:pt x="11554" y="12198"/>
                </a:cubicBezTo>
                <a:cubicBezTo>
                  <a:pt x="11536" y="12182"/>
                  <a:pt x="11516" y="12175"/>
                  <a:pt x="11491" y="12176"/>
                </a:cubicBezTo>
                <a:close/>
                <a:moveTo>
                  <a:pt x="3739" y="12485"/>
                </a:moveTo>
                <a:cubicBezTo>
                  <a:pt x="3702" y="12485"/>
                  <a:pt x="3624" y="12516"/>
                  <a:pt x="3567" y="12553"/>
                </a:cubicBezTo>
                <a:cubicBezTo>
                  <a:pt x="3510" y="12591"/>
                  <a:pt x="3496" y="12622"/>
                  <a:pt x="3534" y="12622"/>
                </a:cubicBezTo>
                <a:cubicBezTo>
                  <a:pt x="3571" y="12622"/>
                  <a:pt x="3648" y="12591"/>
                  <a:pt x="3705" y="12553"/>
                </a:cubicBezTo>
                <a:cubicBezTo>
                  <a:pt x="3761" y="12516"/>
                  <a:pt x="3777" y="12485"/>
                  <a:pt x="3739" y="12485"/>
                </a:cubicBezTo>
                <a:close/>
                <a:moveTo>
                  <a:pt x="6580" y="12562"/>
                </a:moveTo>
                <a:cubicBezTo>
                  <a:pt x="6556" y="12561"/>
                  <a:pt x="6529" y="12566"/>
                  <a:pt x="6505" y="12576"/>
                </a:cubicBezTo>
                <a:cubicBezTo>
                  <a:pt x="6450" y="12599"/>
                  <a:pt x="6467" y="12615"/>
                  <a:pt x="6547" y="12618"/>
                </a:cubicBezTo>
                <a:cubicBezTo>
                  <a:pt x="6619" y="12621"/>
                  <a:pt x="6659" y="12605"/>
                  <a:pt x="6636" y="12581"/>
                </a:cubicBezTo>
                <a:cubicBezTo>
                  <a:pt x="6625" y="12570"/>
                  <a:pt x="6604" y="12563"/>
                  <a:pt x="6580" y="12562"/>
                </a:cubicBezTo>
                <a:close/>
                <a:moveTo>
                  <a:pt x="1767" y="12705"/>
                </a:moveTo>
                <a:cubicBezTo>
                  <a:pt x="1745" y="12714"/>
                  <a:pt x="1720" y="12731"/>
                  <a:pt x="1697" y="12755"/>
                </a:cubicBezTo>
                <a:cubicBezTo>
                  <a:pt x="1630" y="12824"/>
                  <a:pt x="1637" y="12832"/>
                  <a:pt x="1735" y="12794"/>
                </a:cubicBezTo>
                <a:cubicBezTo>
                  <a:pt x="1803" y="12768"/>
                  <a:pt x="1841" y="12728"/>
                  <a:pt x="1819" y="12707"/>
                </a:cubicBezTo>
                <a:cubicBezTo>
                  <a:pt x="1809" y="12696"/>
                  <a:pt x="1790" y="12697"/>
                  <a:pt x="1767" y="12705"/>
                </a:cubicBezTo>
                <a:close/>
                <a:moveTo>
                  <a:pt x="3700" y="12847"/>
                </a:moveTo>
                <a:cubicBezTo>
                  <a:pt x="3646" y="12847"/>
                  <a:pt x="3519" y="12878"/>
                  <a:pt x="3361" y="12940"/>
                </a:cubicBezTo>
                <a:cubicBezTo>
                  <a:pt x="3206" y="13001"/>
                  <a:pt x="3169" y="13035"/>
                  <a:pt x="3258" y="13036"/>
                </a:cubicBezTo>
                <a:cubicBezTo>
                  <a:pt x="3334" y="13037"/>
                  <a:pt x="3489" y="12995"/>
                  <a:pt x="3602" y="12942"/>
                </a:cubicBezTo>
                <a:cubicBezTo>
                  <a:pt x="3735" y="12880"/>
                  <a:pt x="3754" y="12848"/>
                  <a:pt x="3700" y="12847"/>
                </a:cubicBezTo>
                <a:close/>
                <a:moveTo>
                  <a:pt x="2739" y="12913"/>
                </a:moveTo>
                <a:cubicBezTo>
                  <a:pt x="2715" y="12912"/>
                  <a:pt x="2687" y="12916"/>
                  <a:pt x="2662" y="12926"/>
                </a:cubicBezTo>
                <a:cubicBezTo>
                  <a:pt x="2608" y="12948"/>
                  <a:pt x="2625" y="12966"/>
                  <a:pt x="2704" y="12969"/>
                </a:cubicBezTo>
                <a:cubicBezTo>
                  <a:pt x="2777" y="12972"/>
                  <a:pt x="2816" y="12955"/>
                  <a:pt x="2794" y="12932"/>
                </a:cubicBezTo>
                <a:cubicBezTo>
                  <a:pt x="2782" y="12920"/>
                  <a:pt x="2763" y="12914"/>
                  <a:pt x="2739" y="12913"/>
                </a:cubicBezTo>
                <a:close/>
                <a:moveTo>
                  <a:pt x="1132" y="13045"/>
                </a:moveTo>
                <a:cubicBezTo>
                  <a:pt x="1071" y="13045"/>
                  <a:pt x="1040" y="13076"/>
                  <a:pt x="1063" y="13115"/>
                </a:cubicBezTo>
                <a:cubicBezTo>
                  <a:pt x="1087" y="13153"/>
                  <a:pt x="1117" y="13184"/>
                  <a:pt x="1132" y="13184"/>
                </a:cubicBezTo>
                <a:cubicBezTo>
                  <a:pt x="1146" y="13184"/>
                  <a:pt x="1178" y="13153"/>
                  <a:pt x="1201" y="13115"/>
                </a:cubicBezTo>
                <a:cubicBezTo>
                  <a:pt x="1224" y="13076"/>
                  <a:pt x="1193" y="13045"/>
                  <a:pt x="1132" y="13045"/>
                </a:cubicBezTo>
                <a:close/>
                <a:moveTo>
                  <a:pt x="2131" y="13325"/>
                </a:moveTo>
                <a:cubicBezTo>
                  <a:pt x="2044" y="13325"/>
                  <a:pt x="1983" y="13435"/>
                  <a:pt x="2038" y="13491"/>
                </a:cubicBezTo>
                <a:cubicBezTo>
                  <a:pt x="2115" y="13570"/>
                  <a:pt x="2195" y="13538"/>
                  <a:pt x="2195" y="13430"/>
                </a:cubicBezTo>
                <a:cubicBezTo>
                  <a:pt x="2195" y="13372"/>
                  <a:pt x="2166" y="13325"/>
                  <a:pt x="2131" y="13325"/>
                </a:cubicBezTo>
                <a:close/>
                <a:moveTo>
                  <a:pt x="3008" y="13416"/>
                </a:moveTo>
                <a:cubicBezTo>
                  <a:pt x="3003" y="13413"/>
                  <a:pt x="2963" y="13431"/>
                  <a:pt x="2882" y="13470"/>
                </a:cubicBezTo>
                <a:cubicBezTo>
                  <a:pt x="2787" y="13516"/>
                  <a:pt x="2697" y="13565"/>
                  <a:pt x="2681" y="13579"/>
                </a:cubicBezTo>
                <a:cubicBezTo>
                  <a:pt x="2587" y="13664"/>
                  <a:pt x="2811" y="13586"/>
                  <a:pt x="2920" y="13497"/>
                </a:cubicBezTo>
                <a:cubicBezTo>
                  <a:pt x="2983" y="13446"/>
                  <a:pt x="3013" y="13419"/>
                  <a:pt x="3008" y="13416"/>
                </a:cubicBezTo>
                <a:close/>
                <a:moveTo>
                  <a:pt x="19480" y="13606"/>
                </a:moveTo>
                <a:cubicBezTo>
                  <a:pt x="19445" y="13606"/>
                  <a:pt x="19416" y="13637"/>
                  <a:pt x="19416" y="13676"/>
                </a:cubicBezTo>
                <a:cubicBezTo>
                  <a:pt x="19416" y="13714"/>
                  <a:pt x="19463" y="13745"/>
                  <a:pt x="19522" y="13745"/>
                </a:cubicBezTo>
                <a:cubicBezTo>
                  <a:pt x="19581" y="13745"/>
                  <a:pt x="19610" y="13714"/>
                  <a:pt x="19587" y="13676"/>
                </a:cubicBezTo>
                <a:cubicBezTo>
                  <a:pt x="19563" y="13637"/>
                  <a:pt x="19516" y="13606"/>
                  <a:pt x="19480" y="13606"/>
                </a:cubicBezTo>
                <a:close/>
                <a:moveTo>
                  <a:pt x="21536" y="13684"/>
                </a:moveTo>
                <a:cubicBezTo>
                  <a:pt x="21512" y="13683"/>
                  <a:pt x="21485" y="13688"/>
                  <a:pt x="21461" y="13698"/>
                </a:cubicBezTo>
                <a:cubicBezTo>
                  <a:pt x="21406" y="13721"/>
                  <a:pt x="21423" y="13737"/>
                  <a:pt x="21503" y="13740"/>
                </a:cubicBezTo>
                <a:cubicBezTo>
                  <a:pt x="21557" y="13742"/>
                  <a:pt x="21593" y="13734"/>
                  <a:pt x="21598" y="13720"/>
                </a:cubicBezTo>
                <a:cubicBezTo>
                  <a:pt x="21600" y="13715"/>
                  <a:pt x="21598" y="13709"/>
                  <a:pt x="21592" y="13703"/>
                </a:cubicBezTo>
                <a:cubicBezTo>
                  <a:pt x="21581" y="13692"/>
                  <a:pt x="21560" y="13685"/>
                  <a:pt x="21536" y="13684"/>
                </a:cubicBezTo>
                <a:close/>
                <a:moveTo>
                  <a:pt x="11483" y="13904"/>
                </a:moveTo>
                <a:cubicBezTo>
                  <a:pt x="11468" y="13918"/>
                  <a:pt x="11457" y="13976"/>
                  <a:pt x="11457" y="14056"/>
                </a:cubicBezTo>
                <a:cubicBezTo>
                  <a:pt x="11457" y="14162"/>
                  <a:pt x="11398" y="14491"/>
                  <a:pt x="11327" y="14786"/>
                </a:cubicBezTo>
                <a:cubicBezTo>
                  <a:pt x="11256" y="15082"/>
                  <a:pt x="11180" y="15434"/>
                  <a:pt x="11157" y="15569"/>
                </a:cubicBezTo>
                <a:cubicBezTo>
                  <a:pt x="11126" y="15759"/>
                  <a:pt x="11133" y="15787"/>
                  <a:pt x="11188" y="15691"/>
                </a:cubicBezTo>
                <a:cubicBezTo>
                  <a:pt x="11228" y="15622"/>
                  <a:pt x="11285" y="15582"/>
                  <a:pt x="11315" y="15601"/>
                </a:cubicBezTo>
                <a:cubicBezTo>
                  <a:pt x="11379" y="15641"/>
                  <a:pt x="11561" y="13969"/>
                  <a:pt x="11499" y="13906"/>
                </a:cubicBezTo>
                <a:cubicBezTo>
                  <a:pt x="11494" y="13900"/>
                  <a:pt x="11488" y="13899"/>
                  <a:pt x="11483" y="13904"/>
                </a:cubicBezTo>
                <a:close/>
                <a:moveTo>
                  <a:pt x="1855" y="13968"/>
                </a:moveTo>
                <a:cubicBezTo>
                  <a:pt x="1824" y="13963"/>
                  <a:pt x="1786" y="13966"/>
                  <a:pt x="1746" y="13982"/>
                </a:cubicBezTo>
                <a:cubicBezTo>
                  <a:pt x="1652" y="14019"/>
                  <a:pt x="1647" y="14047"/>
                  <a:pt x="1717" y="14133"/>
                </a:cubicBezTo>
                <a:cubicBezTo>
                  <a:pt x="1783" y="14214"/>
                  <a:pt x="1824" y="14221"/>
                  <a:pt x="1899" y="14157"/>
                </a:cubicBezTo>
                <a:cubicBezTo>
                  <a:pt x="1991" y="14078"/>
                  <a:pt x="1950" y="13984"/>
                  <a:pt x="1855" y="13968"/>
                </a:cubicBezTo>
                <a:close/>
                <a:moveTo>
                  <a:pt x="4523" y="14867"/>
                </a:moveTo>
                <a:cubicBezTo>
                  <a:pt x="4504" y="14867"/>
                  <a:pt x="4337" y="15025"/>
                  <a:pt x="4151" y="15218"/>
                </a:cubicBezTo>
                <a:cubicBezTo>
                  <a:pt x="3965" y="15411"/>
                  <a:pt x="3828" y="15569"/>
                  <a:pt x="3847" y="15569"/>
                </a:cubicBezTo>
                <a:cubicBezTo>
                  <a:pt x="3866" y="15569"/>
                  <a:pt x="4033" y="15411"/>
                  <a:pt x="4219" y="15218"/>
                </a:cubicBezTo>
                <a:cubicBezTo>
                  <a:pt x="4405" y="15025"/>
                  <a:pt x="4542" y="14867"/>
                  <a:pt x="4523" y="14867"/>
                </a:cubicBezTo>
                <a:close/>
                <a:moveTo>
                  <a:pt x="11099" y="15863"/>
                </a:moveTo>
                <a:cubicBezTo>
                  <a:pt x="11083" y="15844"/>
                  <a:pt x="11056" y="15949"/>
                  <a:pt x="11023" y="16165"/>
                </a:cubicBezTo>
                <a:cubicBezTo>
                  <a:pt x="10995" y="16357"/>
                  <a:pt x="11002" y="16412"/>
                  <a:pt x="11047" y="16340"/>
                </a:cubicBezTo>
                <a:cubicBezTo>
                  <a:pt x="11083" y="16282"/>
                  <a:pt x="11112" y="16144"/>
                  <a:pt x="11113" y="16031"/>
                </a:cubicBezTo>
                <a:cubicBezTo>
                  <a:pt x="11113" y="15930"/>
                  <a:pt x="11109" y="15874"/>
                  <a:pt x="11099" y="15863"/>
                </a:cubicBezTo>
                <a:close/>
                <a:moveTo>
                  <a:pt x="18857" y="16675"/>
                </a:moveTo>
                <a:cubicBezTo>
                  <a:pt x="18828" y="16662"/>
                  <a:pt x="18818" y="16679"/>
                  <a:pt x="18824" y="16723"/>
                </a:cubicBezTo>
                <a:cubicBezTo>
                  <a:pt x="18834" y="16788"/>
                  <a:pt x="18917" y="16883"/>
                  <a:pt x="19009" y="16934"/>
                </a:cubicBezTo>
                <a:cubicBezTo>
                  <a:pt x="19282" y="17087"/>
                  <a:pt x="19281" y="17068"/>
                  <a:pt x="19009" y="16801"/>
                </a:cubicBezTo>
                <a:cubicBezTo>
                  <a:pt x="18935" y="16729"/>
                  <a:pt x="18886" y="16687"/>
                  <a:pt x="18857" y="16675"/>
                </a:cubicBezTo>
                <a:close/>
                <a:moveTo>
                  <a:pt x="10790" y="17209"/>
                </a:moveTo>
                <a:cubicBezTo>
                  <a:pt x="10783" y="17216"/>
                  <a:pt x="10778" y="17240"/>
                  <a:pt x="10777" y="17281"/>
                </a:cubicBezTo>
                <a:cubicBezTo>
                  <a:pt x="10774" y="17355"/>
                  <a:pt x="10790" y="17397"/>
                  <a:pt x="10813" y="17374"/>
                </a:cubicBezTo>
                <a:cubicBezTo>
                  <a:pt x="10836" y="17350"/>
                  <a:pt x="10838" y="17290"/>
                  <a:pt x="10818" y="17239"/>
                </a:cubicBezTo>
                <a:cubicBezTo>
                  <a:pt x="10807" y="17211"/>
                  <a:pt x="10798" y="17202"/>
                  <a:pt x="10790" y="17209"/>
                </a:cubicBezTo>
                <a:close/>
                <a:moveTo>
                  <a:pt x="10722" y="17560"/>
                </a:moveTo>
                <a:cubicBezTo>
                  <a:pt x="10715" y="17567"/>
                  <a:pt x="10709" y="17591"/>
                  <a:pt x="10707" y="17632"/>
                </a:cubicBezTo>
                <a:cubicBezTo>
                  <a:pt x="10704" y="17706"/>
                  <a:pt x="10722" y="17748"/>
                  <a:pt x="10745" y="17725"/>
                </a:cubicBezTo>
                <a:cubicBezTo>
                  <a:pt x="10767" y="17701"/>
                  <a:pt x="10769" y="17641"/>
                  <a:pt x="10750" y="17590"/>
                </a:cubicBezTo>
                <a:cubicBezTo>
                  <a:pt x="10739" y="17562"/>
                  <a:pt x="10730" y="17553"/>
                  <a:pt x="10722" y="17560"/>
                </a:cubicBezTo>
                <a:close/>
                <a:moveTo>
                  <a:pt x="7482" y="17954"/>
                </a:moveTo>
                <a:cubicBezTo>
                  <a:pt x="7447" y="17954"/>
                  <a:pt x="7398" y="17985"/>
                  <a:pt x="7375" y="18023"/>
                </a:cubicBezTo>
                <a:cubicBezTo>
                  <a:pt x="7351" y="18062"/>
                  <a:pt x="7381" y="18094"/>
                  <a:pt x="7440" y="18094"/>
                </a:cubicBezTo>
                <a:cubicBezTo>
                  <a:pt x="7499" y="18094"/>
                  <a:pt x="7547" y="18062"/>
                  <a:pt x="7547" y="18023"/>
                </a:cubicBezTo>
                <a:cubicBezTo>
                  <a:pt x="7547" y="17985"/>
                  <a:pt x="7518" y="17954"/>
                  <a:pt x="7482" y="17954"/>
                </a:cubicBezTo>
                <a:close/>
                <a:moveTo>
                  <a:pt x="18176" y="18584"/>
                </a:moveTo>
                <a:cubicBezTo>
                  <a:pt x="18141" y="18584"/>
                  <a:pt x="18112" y="18617"/>
                  <a:pt x="18112" y="18655"/>
                </a:cubicBezTo>
                <a:cubicBezTo>
                  <a:pt x="18112" y="18694"/>
                  <a:pt x="18161" y="18725"/>
                  <a:pt x="18220" y="18725"/>
                </a:cubicBezTo>
                <a:cubicBezTo>
                  <a:pt x="18278" y="18725"/>
                  <a:pt x="18307" y="18694"/>
                  <a:pt x="18284" y="18655"/>
                </a:cubicBezTo>
                <a:cubicBezTo>
                  <a:pt x="18261" y="18617"/>
                  <a:pt x="18212" y="18584"/>
                  <a:pt x="18176" y="18584"/>
                </a:cubicBezTo>
                <a:close/>
                <a:moveTo>
                  <a:pt x="12190" y="18752"/>
                </a:moveTo>
                <a:cubicBezTo>
                  <a:pt x="12175" y="18750"/>
                  <a:pt x="12159" y="18769"/>
                  <a:pt x="12135" y="18807"/>
                </a:cubicBezTo>
                <a:cubicBezTo>
                  <a:pt x="12103" y="18859"/>
                  <a:pt x="12076" y="18923"/>
                  <a:pt x="12076" y="18951"/>
                </a:cubicBezTo>
                <a:cubicBezTo>
                  <a:pt x="12075" y="18978"/>
                  <a:pt x="12119" y="18983"/>
                  <a:pt x="12174" y="18962"/>
                </a:cubicBezTo>
                <a:cubicBezTo>
                  <a:pt x="12228" y="18941"/>
                  <a:pt x="12254" y="18877"/>
                  <a:pt x="12232" y="18819"/>
                </a:cubicBezTo>
                <a:cubicBezTo>
                  <a:pt x="12216" y="18776"/>
                  <a:pt x="12204" y="18753"/>
                  <a:pt x="12190" y="18752"/>
                </a:cubicBezTo>
                <a:close/>
                <a:moveTo>
                  <a:pt x="9317" y="18795"/>
                </a:moveTo>
                <a:cubicBezTo>
                  <a:pt x="9309" y="18795"/>
                  <a:pt x="9294" y="18819"/>
                  <a:pt x="9268" y="18866"/>
                </a:cubicBezTo>
                <a:cubicBezTo>
                  <a:pt x="9236" y="18924"/>
                  <a:pt x="9189" y="19049"/>
                  <a:pt x="9164" y="19146"/>
                </a:cubicBezTo>
                <a:lnTo>
                  <a:pt x="9118" y="19322"/>
                </a:lnTo>
                <a:lnTo>
                  <a:pt x="9223" y="19146"/>
                </a:lnTo>
                <a:cubicBezTo>
                  <a:pt x="9279" y="19049"/>
                  <a:pt x="9325" y="18924"/>
                  <a:pt x="9325" y="18866"/>
                </a:cubicBezTo>
                <a:cubicBezTo>
                  <a:pt x="9326" y="18819"/>
                  <a:pt x="9325" y="18795"/>
                  <a:pt x="9317" y="18795"/>
                </a:cubicBezTo>
                <a:close/>
                <a:moveTo>
                  <a:pt x="15730" y="19083"/>
                </a:moveTo>
                <a:cubicBezTo>
                  <a:pt x="15724" y="19089"/>
                  <a:pt x="15731" y="19116"/>
                  <a:pt x="15749" y="19166"/>
                </a:cubicBezTo>
                <a:cubicBezTo>
                  <a:pt x="15775" y="19235"/>
                  <a:pt x="15814" y="19275"/>
                  <a:pt x="15835" y="19253"/>
                </a:cubicBezTo>
                <a:cubicBezTo>
                  <a:pt x="15856" y="19232"/>
                  <a:pt x="15835" y="19174"/>
                  <a:pt x="15788" y="19127"/>
                </a:cubicBezTo>
                <a:cubicBezTo>
                  <a:pt x="15754" y="19092"/>
                  <a:pt x="15735" y="19078"/>
                  <a:pt x="15730" y="19083"/>
                </a:cubicBezTo>
                <a:close/>
                <a:moveTo>
                  <a:pt x="12099" y="19186"/>
                </a:moveTo>
                <a:cubicBezTo>
                  <a:pt x="12084" y="19188"/>
                  <a:pt x="12092" y="19271"/>
                  <a:pt x="12118" y="19436"/>
                </a:cubicBezTo>
                <a:cubicBezTo>
                  <a:pt x="12140" y="19572"/>
                  <a:pt x="12196" y="19684"/>
                  <a:pt x="12243" y="19684"/>
                </a:cubicBezTo>
                <a:cubicBezTo>
                  <a:pt x="12307" y="19684"/>
                  <a:pt x="12302" y="19618"/>
                  <a:pt x="12220" y="19420"/>
                </a:cubicBezTo>
                <a:cubicBezTo>
                  <a:pt x="12154" y="19262"/>
                  <a:pt x="12115" y="19184"/>
                  <a:pt x="12099" y="19186"/>
                </a:cubicBezTo>
                <a:close/>
                <a:moveTo>
                  <a:pt x="7825" y="19471"/>
                </a:moveTo>
                <a:cubicBezTo>
                  <a:pt x="7814" y="19475"/>
                  <a:pt x="7801" y="19484"/>
                  <a:pt x="7785" y="19498"/>
                </a:cubicBezTo>
                <a:cubicBezTo>
                  <a:pt x="7738" y="19538"/>
                  <a:pt x="7685" y="19649"/>
                  <a:pt x="7667" y="19745"/>
                </a:cubicBezTo>
                <a:cubicBezTo>
                  <a:pt x="7642" y="19878"/>
                  <a:pt x="7654" y="19902"/>
                  <a:pt x="7720" y="19846"/>
                </a:cubicBezTo>
                <a:cubicBezTo>
                  <a:pt x="7768" y="19806"/>
                  <a:pt x="7820" y="19695"/>
                  <a:pt x="7838" y="19599"/>
                </a:cubicBezTo>
                <a:cubicBezTo>
                  <a:pt x="7857" y="19499"/>
                  <a:pt x="7855" y="19460"/>
                  <a:pt x="7825" y="19471"/>
                </a:cubicBezTo>
                <a:close/>
                <a:moveTo>
                  <a:pt x="9774" y="19599"/>
                </a:moveTo>
                <a:cubicBezTo>
                  <a:pt x="9762" y="19594"/>
                  <a:pt x="9753" y="19634"/>
                  <a:pt x="9753" y="19707"/>
                </a:cubicBezTo>
                <a:cubicBezTo>
                  <a:pt x="9753" y="19803"/>
                  <a:pt x="9769" y="19842"/>
                  <a:pt x="9788" y="19794"/>
                </a:cubicBezTo>
                <a:cubicBezTo>
                  <a:pt x="9807" y="19746"/>
                  <a:pt x="9807" y="19667"/>
                  <a:pt x="9788" y="19619"/>
                </a:cubicBezTo>
                <a:cubicBezTo>
                  <a:pt x="9783" y="19607"/>
                  <a:pt x="9778" y="19601"/>
                  <a:pt x="9774" y="19599"/>
                </a:cubicBezTo>
                <a:close/>
                <a:moveTo>
                  <a:pt x="8919" y="19883"/>
                </a:moveTo>
                <a:cubicBezTo>
                  <a:pt x="8881" y="19859"/>
                  <a:pt x="8851" y="19888"/>
                  <a:pt x="8851" y="19948"/>
                </a:cubicBezTo>
                <a:cubicBezTo>
                  <a:pt x="8851" y="20009"/>
                  <a:pt x="8881" y="20057"/>
                  <a:pt x="8919" y="20057"/>
                </a:cubicBezTo>
                <a:cubicBezTo>
                  <a:pt x="8957" y="20057"/>
                  <a:pt x="8987" y="20028"/>
                  <a:pt x="8987" y="19992"/>
                </a:cubicBezTo>
                <a:cubicBezTo>
                  <a:pt x="8987" y="19955"/>
                  <a:pt x="8957" y="19906"/>
                  <a:pt x="8919" y="19883"/>
                </a:cubicBezTo>
                <a:close/>
                <a:moveTo>
                  <a:pt x="14698" y="19911"/>
                </a:moveTo>
                <a:cubicBezTo>
                  <a:pt x="14629" y="19898"/>
                  <a:pt x="14629" y="19954"/>
                  <a:pt x="14676" y="20111"/>
                </a:cubicBezTo>
                <a:cubicBezTo>
                  <a:pt x="14679" y="20120"/>
                  <a:pt x="14743" y="20127"/>
                  <a:pt x="14819" y="20127"/>
                </a:cubicBezTo>
                <a:cubicBezTo>
                  <a:pt x="15004" y="20127"/>
                  <a:pt x="14991" y="20039"/>
                  <a:pt x="14791" y="19945"/>
                </a:cubicBezTo>
                <a:cubicBezTo>
                  <a:pt x="14752" y="19926"/>
                  <a:pt x="14721" y="19915"/>
                  <a:pt x="14698" y="19911"/>
                </a:cubicBezTo>
                <a:close/>
                <a:moveTo>
                  <a:pt x="18185" y="19988"/>
                </a:moveTo>
                <a:cubicBezTo>
                  <a:pt x="18145" y="19988"/>
                  <a:pt x="18112" y="20019"/>
                  <a:pt x="18112" y="20057"/>
                </a:cubicBezTo>
                <a:cubicBezTo>
                  <a:pt x="18112" y="20096"/>
                  <a:pt x="18126" y="20127"/>
                  <a:pt x="18143" y="20127"/>
                </a:cubicBezTo>
                <a:cubicBezTo>
                  <a:pt x="18159" y="20127"/>
                  <a:pt x="18191" y="20096"/>
                  <a:pt x="18215" y="20057"/>
                </a:cubicBezTo>
                <a:cubicBezTo>
                  <a:pt x="18238" y="20019"/>
                  <a:pt x="18225" y="19988"/>
                  <a:pt x="18185" y="19988"/>
                </a:cubicBezTo>
                <a:close/>
                <a:moveTo>
                  <a:pt x="17671" y="20127"/>
                </a:moveTo>
                <a:cubicBezTo>
                  <a:pt x="17612" y="20127"/>
                  <a:pt x="17563" y="20159"/>
                  <a:pt x="17563" y="20198"/>
                </a:cubicBezTo>
                <a:cubicBezTo>
                  <a:pt x="17563" y="20237"/>
                  <a:pt x="17593" y="20268"/>
                  <a:pt x="17628" y="20268"/>
                </a:cubicBezTo>
                <a:cubicBezTo>
                  <a:pt x="17664" y="20268"/>
                  <a:pt x="17712" y="20237"/>
                  <a:pt x="17735" y="20198"/>
                </a:cubicBezTo>
                <a:cubicBezTo>
                  <a:pt x="17758" y="20159"/>
                  <a:pt x="17729" y="20127"/>
                  <a:pt x="17671" y="20127"/>
                </a:cubicBezTo>
                <a:close/>
                <a:moveTo>
                  <a:pt x="7516" y="20268"/>
                </a:moveTo>
                <a:cubicBezTo>
                  <a:pt x="7499" y="20268"/>
                  <a:pt x="7467" y="20300"/>
                  <a:pt x="7444" y="20339"/>
                </a:cubicBezTo>
                <a:cubicBezTo>
                  <a:pt x="7421" y="20377"/>
                  <a:pt x="7434" y="20408"/>
                  <a:pt x="7474" y="20408"/>
                </a:cubicBezTo>
                <a:cubicBezTo>
                  <a:pt x="7514" y="20408"/>
                  <a:pt x="7547" y="20377"/>
                  <a:pt x="7547" y="20339"/>
                </a:cubicBezTo>
                <a:cubicBezTo>
                  <a:pt x="7547" y="20300"/>
                  <a:pt x="7533" y="20268"/>
                  <a:pt x="7516" y="20268"/>
                </a:cubicBezTo>
                <a:close/>
                <a:moveTo>
                  <a:pt x="4566" y="20618"/>
                </a:moveTo>
                <a:cubicBezTo>
                  <a:pt x="4549" y="20618"/>
                  <a:pt x="4517" y="20650"/>
                  <a:pt x="4494" y="20688"/>
                </a:cubicBezTo>
                <a:cubicBezTo>
                  <a:pt x="4471" y="20727"/>
                  <a:pt x="4484" y="20759"/>
                  <a:pt x="4524" y="20759"/>
                </a:cubicBezTo>
                <a:cubicBezTo>
                  <a:pt x="4564" y="20759"/>
                  <a:pt x="4597" y="20727"/>
                  <a:pt x="4597" y="20688"/>
                </a:cubicBezTo>
                <a:cubicBezTo>
                  <a:pt x="4597" y="20650"/>
                  <a:pt x="4583" y="20618"/>
                  <a:pt x="4566" y="20618"/>
                </a:cubicBezTo>
                <a:close/>
                <a:moveTo>
                  <a:pt x="15981" y="20900"/>
                </a:moveTo>
                <a:cubicBezTo>
                  <a:pt x="15941" y="20900"/>
                  <a:pt x="15928" y="20931"/>
                  <a:pt x="15951" y="20969"/>
                </a:cubicBezTo>
                <a:cubicBezTo>
                  <a:pt x="15975" y="21008"/>
                  <a:pt x="16007" y="21039"/>
                  <a:pt x="16023" y="21039"/>
                </a:cubicBezTo>
                <a:cubicBezTo>
                  <a:pt x="16040" y="21039"/>
                  <a:pt x="16054" y="21008"/>
                  <a:pt x="16054" y="20969"/>
                </a:cubicBezTo>
                <a:cubicBezTo>
                  <a:pt x="16054" y="20931"/>
                  <a:pt x="16021" y="20900"/>
                  <a:pt x="15981" y="20900"/>
                </a:cubicBezTo>
                <a:close/>
                <a:moveTo>
                  <a:pt x="15573" y="21110"/>
                </a:moveTo>
                <a:cubicBezTo>
                  <a:pt x="15536" y="21110"/>
                  <a:pt x="15505" y="21141"/>
                  <a:pt x="15505" y="21180"/>
                </a:cubicBezTo>
                <a:cubicBezTo>
                  <a:pt x="15505" y="21218"/>
                  <a:pt x="15536" y="21249"/>
                  <a:pt x="15573" y="21249"/>
                </a:cubicBezTo>
                <a:cubicBezTo>
                  <a:pt x="15611" y="21249"/>
                  <a:pt x="15643" y="21218"/>
                  <a:pt x="15643" y="21180"/>
                </a:cubicBezTo>
                <a:cubicBezTo>
                  <a:pt x="15643" y="21141"/>
                  <a:pt x="15611" y="21110"/>
                  <a:pt x="15573" y="21110"/>
                </a:cubicBezTo>
                <a:close/>
                <a:moveTo>
                  <a:pt x="9929" y="21271"/>
                </a:moveTo>
                <a:cubicBezTo>
                  <a:pt x="9920" y="21263"/>
                  <a:pt x="9906" y="21292"/>
                  <a:pt x="9879" y="21354"/>
                </a:cubicBezTo>
                <a:cubicBezTo>
                  <a:pt x="9847" y="21431"/>
                  <a:pt x="9818" y="21519"/>
                  <a:pt x="9815" y="21548"/>
                </a:cubicBezTo>
                <a:cubicBezTo>
                  <a:pt x="9812" y="21577"/>
                  <a:pt x="9842" y="21600"/>
                  <a:pt x="9879" y="21600"/>
                </a:cubicBezTo>
                <a:cubicBezTo>
                  <a:pt x="9917" y="21600"/>
                  <a:pt x="9945" y="21514"/>
                  <a:pt x="9943" y="21407"/>
                </a:cubicBezTo>
                <a:cubicBezTo>
                  <a:pt x="9941" y="21322"/>
                  <a:pt x="9938" y="21278"/>
                  <a:pt x="9929" y="212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IMG_1086.jpeg" descr="IMG_1086.jpeg"/>
          <p:cNvPicPr>
            <a:picLocks noChangeAspect="1"/>
          </p:cNvPicPr>
          <p:nvPr/>
        </p:nvPicPr>
        <p:blipFill>
          <a:blip r:embed="rId4"/>
          <a:srcRect l="615" t="1219" r="2516" b="4879"/>
          <a:stretch>
            <a:fillRect/>
          </a:stretch>
        </p:blipFill>
        <p:spPr>
          <a:xfrm>
            <a:off x="10285262" y="271207"/>
            <a:ext cx="6916127" cy="6768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2321" y="0"/>
                </a:moveTo>
                <a:cubicBezTo>
                  <a:pt x="12261" y="0"/>
                  <a:pt x="12212" y="50"/>
                  <a:pt x="12212" y="111"/>
                </a:cubicBezTo>
                <a:cubicBezTo>
                  <a:pt x="12212" y="235"/>
                  <a:pt x="12359" y="214"/>
                  <a:pt x="12402" y="84"/>
                </a:cubicBezTo>
                <a:cubicBezTo>
                  <a:pt x="12417" y="38"/>
                  <a:pt x="12381" y="0"/>
                  <a:pt x="12321" y="0"/>
                </a:cubicBezTo>
                <a:close/>
                <a:moveTo>
                  <a:pt x="9948" y="561"/>
                </a:moveTo>
                <a:cubicBezTo>
                  <a:pt x="9910" y="561"/>
                  <a:pt x="9879" y="592"/>
                  <a:pt x="9879" y="631"/>
                </a:cubicBezTo>
                <a:cubicBezTo>
                  <a:pt x="9879" y="669"/>
                  <a:pt x="9910" y="702"/>
                  <a:pt x="9948" y="702"/>
                </a:cubicBezTo>
                <a:cubicBezTo>
                  <a:pt x="9985" y="702"/>
                  <a:pt x="10017" y="669"/>
                  <a:pt x="10017" y="631"/>
                </a:cubicBezTo>
                <a:cubicBezTo>
                  <a:pt x="10017" y="592"/>
                  <a:pt x="9985" y="561"/>
                  <a:pt x="9948" y="561"/>
                </a:cubicBezTo>
                <a:close/>
                <a:moveTo>
                  <a:pt x="17357" y="771"/>
                </a:moveTo>
                <a:cubicBezTo>
                  <a:pt x="17319" y="771"/>
                  <a:pt x="17289" y="802"/>
                  <a:pt x="17289" y="841"/>
                </a:cubicBezTo>
                <a:cubicBezTo>
                  <a:pt x="17289" y="880"/>
                  <a:pt x="17319" y="912"/>
                  <a:pt x="17357" y="912"/>
                </a:cubicBezTo>
                <a:cubicBezTo>
                  <a:pt x="17395" y="912"/>
                  <a:pt x="17426" y="880"/>
                  <a:pt x="17426" y="841"/>
                </a:cubicBezTo>
                <a:cubicBezTo>
                  <a:pt x="17426" y="802"/>
                  <a:pt x="17395" y="771"/>
                  <a:pt x="17357" y="771"/>
                </a:cubicBezTo>
                <a:close/>
                <a:moveTo>
                  <a:pt x="10669" y="774"/>
                </a:moveTo>
                <a:cubicBezTo>
                  <a:pt x="10659" y="813"/>
                  <a:pt x="10664" y="991"/>
                  <a:pt x="10678" y="1297"/>
                </a:cubicBezTo>
                <a:cubicBezTo>
                  <a:pt x="10697" y="1721"/>
                  <a:pt x="10741" y="2367"/>
                  <a:pt x="10777" y="2731"/>
                </a:cubicBezTo>
                <a:cubicBezTo>
                  <a:pt x="10840" y="3381"/>
                  <a:pt x="10804" y="3579"/>
                  <a:pt x="10640" y="3475"/>
                </a:cubicBezTo>
                <a:cubicBezTo>
                  <a:pt x="10600" y="3449"/>
                  <a:pt x="10545" y="3298"/>
                  <a:pt x="10520" y="3138"/>
                </a:cubicBezTo>
                <a:cubicBezTo>
                  <a:pt x="10480" y="2884"/>
                  <a:pt x="10468" y="2868"/>
                  <a:pt x="10417" y="3007"/>
                </a:cubicBezTo>
                <a:cubicBezTo>
                  <a:pt x="10383" y="3101"/>
                  <a:pt x="10328" y="3144"/>
                  <a:pt x="10281" y="3114"/>
                </a:cubicBezTo>
                <a:cubicBezTo>
                  <a:pt x="10225" y="3079"/>
                  <a:pt x="10215" y="3124"/>
                  <a:pt x="10248" y="3269"/>
                </a:cubicBezTo>
                <a:cubicBezTo>
                  <a:pt x="10355" y="3746"/>
                  <a:pt x="10372" y="3981"/>
                  <a:pt x="10302" y="4025"/>
                </a:cubicBezTo>
                <a:cubicBezTo>
                  <a:pt x="10262" y="4050"/>
                  <a:pt x="10184" y="3984"/>
                  <a:pt x="10129" y="3877"/>
                </a:cubicBezTo>
                <a:lnTo>
                  <a:pt x="10028" y="3682"/>
                </a:lnTo>
                <a:lnTo>
                  <a:pt x="10039" y="3907"/>
                </a:lnTo>
                <a:cubicBezTo>
                  <a:pt x="10059" y="4289"/>
                  <a:pt x="9866" y="4198"/>
                  <a:pt x="9783" y="3787"/>
                </a:cubicBezTo>
                <a:cubicBezTo>
                  <a:pt x="9763" y="3690"/>
                  <a:pt x="9678" y="3580"/>
                  <a:pt x="9593" y="3541"/>
                </a:cubicBezTo>
                <a:cubicBezTo>
                  <a:pt x="9496" y="3497"/>
                  <a:pt x="9380" y="3318"/>
                  <a:pt x="9276" y="3051"/>
                </a:cubicBezTo>
                <a:cubicBezTo>
                  <a:pt x="9086" y="2563"/>
                  <a:pt x="9075" y="2547"/>
                  <a:pt x="8988" y="2636"/>
                </a:cubicBezTo>
                <a:cubicBezTo>
                  <a:pt x="8947" y="2677"/>
                  <a:pt x="8963" y="2817"/>
                  <a:pt x="9028" y="3010"/>
                </a:cubicBezTo>
                <a:cubicBezTo>
                  <a:pt x="9137" y="3335"/>
                  <a:pt x="9112" y="3550"/>
                  <a:pt x="8976" y="3464"/>
                </a:cubicBezTo>
                <a:cubicBezTo>
                  <a:pt x="8924" y="3431"/>
                  <a:pt x="8909" y="3449"/>
                  <a:pt x="8933" y="3512"/>
                </a:cubicBezTo>
                <a:cubicBezTo>
                  <a:pt x="8953" y="3567"/>
                  <a:pt x="9009" y="3801"/>
                  <a:pt x="9055" y="4033"/>
                </a:cubicBezTo>
                <a:cubicBezTo>
                  <a:pt x="9102" y="4264"/>
                  <a:pt x="9179" y="4548"/>
                  <a:pt x="9228" y="4663"/>
                </a:cubicBezTo>
                <a:cubicBezTo>
                  <a:pt x="9372" y="5006"/>
                  <a:pt x="9691" y="5986"/>
                  <a:pt x="9700" y="6116"/>
                </a:cubicBezTo>
                <a:cubicBezTo>
                  <a:pt x="9716" y="6347"/>
                  <a:pt x="9580" y="6274"/>
                  <a:pt x="9415" y="5961"/>
                </a:cubicBezTo>
                <a:cubicBezTo>
                  <a:pt x="9323" y="5788"/>
                  <a:pt x="9147" y="5404"/>
                  <a:pt x="9022" y="5110"/>
                </a:cubicBezTo>
                <a:cubicBezTo>
                  <a:pt x="8897" y="4816"/>
                  <a:pt x="8590" y="4213"/>
                  <a:pt x="8341" y="3770"/>
                </a:cubicBezTo>
                <a:cubicBezTo>
                  <a:pt x="8093" y="3328"/>
                  <a:pt x="7890" y="2933"/>
                  <a:pt x="7890" y="2893"/>
                </a:cubicBezTo>
                <a:cubicBezTo>
                  <a:pt x="7890" y="2853"/>
                  <a:pt x="7848" y="2805"/>
                  <a:pt x="7798" y="2785"/>
                </a:cubicBezTo>
                <a:cubicBezTo>
                  <a:pt x="7749" y="2765"/>
                  <a:pt x="7845" y="3031"/>
                  <a:pt x="8012" y="3375"/>
                </a:cubicBezTo>
                <a:cubicBezTo>
                  <a:pt x="8290" y="3949"/>
                  <a:pt x="8352" y="4291"/>
                  <a:pt x="8155" y="4167"/>
                </a:cubicBezTo>
                <a:cubicBezTo>
                  <a:pt x="8076" y="4117"/>
                  <a:pt x="8131" y="4239"/>
                  <a:pt x="8750" y="5485"/>
                </a:cubicBezTo>
                <a:cubicBezTo>
                  <a:pt x="9002" y="5991"/>
                  <a:pt x="9068" y="6186"/>
                  <a:pt x="9011" y="6245"/>
                </a:cubicBezTo>
                <a:cubicBezTo>
                  <a:pt x="8953" y="6304"/>
                  <a:pt x="8853" y="6196"/>
                  <a:pt x="8618" y="5825"/>
                </a:cubicBezTo>
                <a:cubicBezTo>
                  <a:pt x="8444" y="5550"/>
                  <a:pt x="8302" y="5305"/>
                  <a:pt x="8302" y="5280"/>
                </a:cubicBezTo>
                <a:cubicBezTo>
                  <a:pt x="8302" y="5186"/>
                  <a:pt x="7548" y="4093"/>
                  <a:pt x="7367" y="3926"/>
                </a:cubicBezTo>
                <a:lnTo>
                  <a:pt x="7180" y="3753"/>
                </a:lnTo>
                <a:lnTo>
                  <a:pt x="7341" y="4033"/>
                </a:lnTo>
                <a:cubicBezTo>
                  <a:pt x="7430" y="4187"/>
                  <a:pt x="7610" y="4481"/>
                  <a:pt x="7740" y="4686"/>
                </a:cubicBezTo>
                <a:cubicBezTo>
                  <a:pt x="8083" y="5223"/>
                  <a:pt x="7934" y="5291"/>
                  <a:pt x="7508" y="4792"/>
                </a:cubicBezTo>
                <a:cubicBezTo>
                  <a:pt x="7322" y="4574"/>
                  <a:pt x="7137" y="4335"/>
                  <a:pt x="7097" y="4263"/>
                </a:cubicBezTo>
                <a:cubicBezTo>
                  <a:pt x="7057" y="4191"/>
                  <a:pt x="6784" y="3884"/>
                  <a:pt x="6490" y="3579"/>
                </a:cubicBezTo>
                <a:cubicBezTo>
                  <a:pt x="6195" y="3275"/>
                  <a:pt x="5974" y="2993"/>
                  <a:pt x="5998" y="2955"/>
                </a:cubicBezTo>
                <a:cubicBezTo>
                  <a:pt x="6021" y="2916"/>
                  <a:pt x="6011" y="2867"/>
                  <a:pt x="5977" y="2845"/>
                </a:cubicBezTo>
                <a:cubicBezTo>
                  <a:pt x="5871" y="2778"/>
                  <a:pt x="5734" y="2867"/>
                  <a:pt x="5647" y="3059"/>
                </a:cubicBezTo>
                <a:cubicBezTo>
                  <a:pt x="5570" y="3227"/>
                  <a:pt x="5588" y="3266"/>
                  <a:pt x="5937" y="3636"/>
                </a:cubicBezTo>
                <a:cubicBezTo>
                  <a:pt x="6142" y="3854"/>
                  <a:pt x="6311" y="4053"/>
                  <a:pt x="6311" y="4078"/>
                </a:cubicBezTo>
                <a:cubicBezTo>
                  <a:pt x="6311" y="4103"/>
                  <a:pt x="6453" y="4302"/>
                  <a:pt x="6625" y="4518"/>
                </a:cubicBezTo>
                <a:cubicBezTo>
                  <a:pt x="6797" y="4733"/>
                  <a:pt x="6948" y="4964"/>
                  <a:pt x="6962" y="5032"/>
                </a:cubicBezTo>
                <a:cubicBezTo>
                  <a:pt x="6975" y="5099"/>
                  <a:pt x="7007" y="5206"/>
                  <a:pt x="7031" y="5270"/>
                </a:cubicBezTo>
                <a:cubicBezTo>
                  <a:pt x="7056" y="5333"/>
                  <a:pt x="7043" y="5407"/>
                  <a:pt x="7003" y="5432"/>
                </a:cubicBezTo>
                <a:cubicBezTo>
                  <a:pt x="6899" y="5497"/>
                  <a:pt x="6384" y="4908"/>
                  <a:pt x="6433" y="4780"/>
                </a:cubicBezTo>
                <a:cubicBezTo>
                  <a:pt x="6459" y="4710"/>
                  <a:pt x="6445" y="4693"/>
                  <a:pt x="6388" y="4729"/>
                </a:cubicBezTo>
                <a:cubicBezTo>
                  <a:pt x="6341" y="4758"/>
                  <a:pt x="6251" y="4737"/>
                  <a:pt x="6187" y="4681"/>
                </a:cubicBezTo>
                <a:cubicBezTo>
                  <a:pt x="5910" y="4438"/>
                  <a:pt x="5813" y="4498"/>
                  <a:pt x="6072" y="4752"/>
                </a:cubicBezTo>
                <a:cubicBezTo>
                  <a:pt x="6223" y="4900"/>
                  <a:pt x="6433" y="5130"/>
                  <a:pt x="6539" y="5264"/>
                </a:cubicBezTo>
                <a:cubicBezTo>
                  <a:pt x="6749" y="5527"/>
                  <a:pt x="6939" y="5758"/>
                  <a:pt x="7679" y="6649"/>
                </a:cubicBezTo>
                <a:cubicBezTo>
                  <a:pt x="7946" y="6970"/>
                  <a:pt x="8164" y="7260"/>
                  <a:pt x="8164" y="7294"/>
                </a:cubicBezTo>
                <a:cubicBezTo>
                  <a:pt x="8164" y="7462"/>
                  <a:pt x="8010" y="7400"/>
                  <a:pt x="7663" y="7090"/>
                </a:cubicBezTo>
                <a:cubicBezTo>
                  <a:pt x="6985" y="6483"/>
                  <a:pt x="6514" y="6136"/>
                  <a:pt x="5403" y="5424"/>
                </a:cubicBezTo>
                <a:cubicBezTo>
                  <a:pt x="4217" y="4665"/>
                  <a:pt x="4208" y="4660"/>
                  <a:pt x="4306" y="4782"/>
                </a:cubicBezTo>
                <a:cubicBezTo>
                  <a:pt x="4377" y="4871"/>
                  <a:pt x="4370" y="4920"/>
                  <a:pt x="4262" y="5056"/>
                </a:cubicBezTo>
                <a:lnTo>
                  <a:pt x="4131" y="5222"/>
                </a:lnTo>
                <a:lnTo>
                  <a:pt x="4552" y="5481"/>
                </a:lnTo>
                <a:cubicBezTo>
                  <a:pt x="5242" y="5906"/>
                  <a:pt x="6471" y="6948"/>
                  <a:pt x="6386" y="7035"/>
                </a:cubicBezTo>
                <a:cubicBezTo>
                  <a:pt x="6333" y="7089"/>
                  <a:pt x="6257" y="7066"/>
                  <a:pt x="6123" y="6957"/>
                </a:cubicBezTo>
                <a:cubicBezTo>
                  <a:pt x="6019" y="6872"/>
                  <a:pt x="5842" y="6753"/>
                  <a:pt x="5729" y="6690"/>
                </a:cubicBezTo>
                <a:cubicBezTo>
                  <a:pt x="5615" y="6627"/>
                  <a:pt x="5338" y="6440"/>
                  <a:pt x="5111" y="6277"/>
                </a:cubicBezTo>
                <a:cubicBezTo>
                  <a:pt x="4691" y="5973"/>
                  <a:pt x="3851" y="5538"/>
                  <a:pt x="3691" y="5542"/>
                </a:cubicBezTo>
                <a:cubicBezTo>
                  <a:pt x="3642" y="5543"/>
                  <a:pt x="3718" y="5618"/>
                  <a:pt x="3861" y="5708"/>
                </a:cubicBezTo>
                <a:cubicBezTo>
                  <a:pt x="4291" y="5978"/>
                  <a:pt x="4443" y="6156"/>
                  <a:pt x="4407" y="6349"/>
                </a:cubicBezTo>
                <a:cubicBezTo>
                  <a:pt x="4384" y="6476"/>
                  <a:pt x="4405" y="6522"/>
                  <a:pt x="4488" y="6522"/>
                </a:cubicBezTo>
                <a:cubicBezTo>
                  <a:pt x="4827" y="6522"/>
                  <a:pt x="6171" y="7482"/>
                  <a:pt x="6068" y="7651"/>
                </a:cubicBezTo>
                <a:cubicBezTo>
                  <a:pt x="5997" y="7768"/>
                  <a:pt x="5674" y="7716"/>
                  <a:pt x="5379" y="7539"/>
                </a:cubicBezTo>
                <a:cubicBezTo>
                  <a:pt x="5218" y="7443"/>
                  <a:pt x="5041" y="7382"/>
                  <a:pt x="4985" y="7404"/>
                </a:cubicBezTo>
                <a:cubicBezTo>
                  <a:pt x="4929" y="7426"/>
                  <a:pt x="4787" y="7394"/>
                  <a:pt x="4670" y="7332"/>
                </a:cubicBezTo>
                <a:cubicBezTo>
                  <a:pt x="4513" y="7248"/>
                  <a:pt x="4462" y="7242"/>
                  <a:pt x="4476" y="7309"/>
                </a:cubicBezTo>
                <a:cubicBezTo>
                  <a:pt x="4487" y="7369"/>
                  <a:pt x="4420" y="7396"/>
                  <a:pt x="4271" y="7389"/>
                </a:cubicBezTo>
                <a:cubicBezTo>
                  <a:pt x="4149" y="7383"/>
                  <a:pt x="4065" y="7407"/>
                  <a:pt x="4086" y="7442"/>
                </a:cubicBezTo>
                <a:cubicBezTo>
                  <a:pt x="4161" y="7565"/>
                  <a:pt x="3922" y="7582"/>
                  <a:pt x="3558" y="7480"/>
                </a:cubicBezTo>
                <a:cubicBezTo>
                  <a:pt x="3356" y="7423"/>
                  <a:pt x="2974" y="7360"/>
                  <a:pt x="2709" y="7342"/>
                </a:cubicBezTo>
                <a:lnTo>
                  <a:pt x="2230" y="7309"/>
                </a:lnTo>
                <a:lnTo>
                  <a:pt x="2607" y="7377"/>
                </a:lnTo>
                <a:cubicBezTo>
                  <a:pt x="2814" y="7415"/>
                  <a:pt x="3047" y="7473"/>
                  <a:pt x="3122" y="7505"/>
                </a:cubicBezTo>
                <a:cubicBezTo>
                  <a:pt x="3198" y="7538"/>
                  <a:pt x="3336" y="7579"/>
                  <a:pt x="3431" y="7599"/>
                </a:cubicBezTo>
                <a:cubicBezTo>
                  <a:pt x="4107" y="7739"/>
                  <a:pt x="5270" y="8205"/>
                  <a:pt x="5214" y="8313"/>
                </a:cubicBezTo>
                <a:cubicBezTo>
                  <a:pt x="5169" y="8402"/>
                  <a:pt x="4723" y="8361"/>
                  <a:pt x="4374" y="8235"/>
                </a:cubicBezTo>
                <a:cubicBezTo>
                  <a:pt x="4221" y="8179"/>
                  <a:pt x="4083" y="8146"/>
                  <a:pt x="4068" y="8161"/>
                </a:cubicBezTo>
                <a:cubicBezTo>
                  <a:pt x="4053" y="8177"/>
                  <a:pt x="4140" y="8224"/>
                  <a:pt x="4262" y="8268"/>
                </a:cubicBezTo>
                <a:cubicBezTo>
                  <a:pt x="4428" y="8327"/>
                  <a:pt x="4465" y="8368"/>
                  <a:pt x="4407" y="8427"/>
                </a:cubicBezTo>
                <a:cubicBezTo>
                  <a:pt x="4349" y="8486"/>
                  <a:pt x="4219" y="8485"/>
                  <a:pt x="3897" y="8425"/>
                </a:cubicBezTo>
                <a:cubicBezTo>
                  <a:pt x="3117" y="8278"/>
                  <a:pt x="3038" y="8270"/>
                  <a:pt x="3177" y="8353"/>
                </a:cubicBezTo>
                <a:cubicBezTo>
                  <a:pt x="3261" y="8403"/>
                  <a:pt x="3280" y="8454"/>
                  <a:pt x="3235" y="8510"/>
                </a:cubicBezTo>
                <a:cubicBezTo>
                  <a:pt x="3186" y="8571"/>
                  <a:pt x="3294" y="8595"/>
                  <a:pt x="3660" y="8603"/>
                </a:cubicBezTo>
                <a:cubicBezTo>
                  <a:pt x="4063" y="8613"/>
                  <a:pt x="4310" y="8675"/>
                  <a:pt x="5033" y="8953"/>
                </a:cubicBezTo>
                <a:cubicBezTo>
                  <a:pt x="6270" y="9428"/>
                  <a:pt x="6167" y="9551"/>
                  <a:pt x="4768" y="9272"/>
                </a:cubicBezTo>
                <a:cubicBezTo>
                  <a:pt x="3979" y="9114"/>
                  <a:pt x="2580" y="9002"/>
                  <a:pt x="2748" y="9110"/>
                </a:cubicBezTo>
                <a:cubicBezTo>
                  <a:pt x="2806" y="9148"/>
                  <a:pt x="3066" y="9196"/>
                  <a:pt x="3324" y="9218"/>
                </a:cubicBezTo>
                <a:cubicBezTo>
                  <a:pt x="4213" y="9291"/>
                  <a:pt x="6106" y="9721"/>
                  <a:pt x="6268" y="9886"/>
                </a:cubicBezTo>
                <a:cubicBezTo>
                  <a:pt x="6413" y="10034"/>
                  <a:pt x="6072" y="10041"/>
                  <a:pt x="5399" y="9903"/>
                </a:cubicBezTo>
                <a:cubicBezTo>
                  <a:pt x="5014" y="9824"/>
                  <a:pt x="4406" y="9743"/>
                  <a:pt x="4048" y="9724"/>
                </a:cubicBezTo>
                <a:cubicBezTo>
                  <a:pt x="3473" y="9693"/>
                  <a:pt x="3440" y="9699"/>
                  <a:pt x="3773" y="9760"/>
                </a:cubicBezTo>
                <a:cubicBezTo>
                  <a:pt x="4533" y="9899"/>
                  <a:pt x="4879" y="9995"/>
                  <a:pt x="4859" y="10064"/>
                </a:cubicBezTo>
                <a:cubicBezTo>
                  <a:pt x="4834" y="10145"/>
                  <a:pt x="4684" y="10148"/>
                  <a:pt x="3698" y="10081"/>
                </a:cubicBezTo>
                <a:cubicBezTo>
                  <a:pt x="3107" y="10041"/>
                  <a:pt x="2973" y="10049"/>
                  <a:pt x="2973" y="10127"/>
                </a:cubicBezTo>
                <a:cubicBezTo>
                  <a:pt x="2973" y="10198"/>
                  <a:pt x="3124" y="10231"/>
                  <a:pt x="3563" y="10252"/>
                </a:cubicBezTo>
                <a:cubicBezTo>
                  <a:pt x="3888" y="10268"/>
                  <a:pt x="4192" y="10305"/>
                  <a:pt x="4239" y="10335"/>
                </a:cubicBezTo>
                <a:cubicBezTo>
                  <a:pt x="4442" y="10463"/>
                  <a:pt x="4192" y="10519"/>
                  <a:pt x="3426" y="10519"/>
                </a:cubicBezTo>
                <a:cubicBezTo>
                  <a:pt x="2975" y="10519"/>
                  <a:pt x="2607" y="10548"/>
                  <a:pt x="2607" y="10583"/>
                </a:cubicBezTo>
                <a:cubicBezTo>
                  <a:pt x="2607" y="10635"/>
                  <a:pt x="3116" y="10668"/>
                  <a:pt x="3979" y="10670"/>
                </a:cubicBezTo>
                <a:cubicBezTo>
                  <a:pt x="4073" y="10670"/>
                  <a:pt x="4220" y="10736"/>
                  <a:pt x="4303" y="10816"/>
                </a:cubicBezTo>
                <a:cubicBezTo>
                  <a:pt x="4430" y="10937"/>
                  <a:pt x="4473" y="10946"/>
                  <a:pt x="4562" y="10870"/>
                </a:cubicBezTo>
                <a:cubicBezTo>
                  <a:pt x="4719" y="10737"/>
                  <a:pt x="5665" y="10821"/>
                  <a:pt x="5840" y="10983"/>
                </a:cubicBezTo>
                <a:cubicBezTo>
                  <a:pt x="5916" y="11054"/>
                  <a:pt x="5947" y="11131"/>
                  <a:pt x="5912" y="11167"/>
                </a:cubicBezTo>
                <a:cubicBezTo>
                  <a:pt x="5855" y="11225"/>
                  <a:pt x="5474" y="11338"/>
                  <a:pt x="4720" y="11520"/>
                </a:cubicBezTo>
                <a:cubicBezTo>
                  <a:pt x="4480" y="11578"/>
                  <a:pt x="4391" y="11634"/>
                  <a:pt x="4376" y="11739"/>
                </a:cubicBezTo>
                <a:cubicBezTo>
                  <a:pt x="4361" y="11851"/>
                  <a:pt x="4269" y="11901"/>
                  <a:pt x="3945" y="11973"/>
                </a:cubicBezTo>
                <a:cubicBezTo>
                  <a:pt x="3719" y="12024"/>
                  <a:pt x="3379" y="12100"/>
                  <a:pt x="3190" y="12143"/>
                </a:cubicBezTo>
                <a:cubicBezTo>
                  <a:pt x="2849" y="12220"/>
                  <a:pt x="2575" y="12333"/>
                  <a:pt x="2619" y="12377"/>
                </a:cubicBezTo>
                <a:cubicBezTo>
                  <a:pt x="2632" y="12390"/>
                  <a:pt x="2935" y="12329"/>
                  <a:pt x="3293" y="12241"/>
                </a:cubicBezTo>
                <a:cubicBezTo>
                  <a:pt x="3773" y="12122"/>
                  <a:pt x="3970" y="12099"/>
                  <a:pt x="4038" y="12156"/>
                </a:cubicBezTo>
                <a:cubicBezTo>
                  <a:pt x="4114" y="12218"/>
                  <a:pt x="4103" y="12254"/>
                  <a:pt x="3979" y="12357"/>
                </a:cubicBezTo>
                <a:cubicBezTo>
                  <a:pt x="3791" y="12512"/>
                  <a:pt x="3850" y="12519"/>
                  <a:pt x="4126" y="12374"/>
                </a:cubicBezTo>
                <a:cubicBezTo>
                  <a:pt x="4364" y="12248"/>
                  <a:pt x="5344" y="12195"/>
                  <a:pt x="5353" y="12308"/>
                </a:cubicBezTo>
                <a:cubicBezTo>
                  <a:pt x="5356" y="12346"/>
                  <a:pt x="5195" y="12415"/>
                  <a:pt x="4995" y="12460"/>
                </a:cubicBezTo>
                <a:cubicBezTo>
                  <a:pt x="4342" y="12607"/>
                  <a:pt x="3813" y="12807"/>
                  <a:pt x="3944" y="12859"/>
                </a:cubicBezTo>
                <a:cubicBezTo>
                  <a:pt x="4037" y="12895"/>
                  <a:pt x="4047" y="12927"/>
                  <a:pt x="3984" y="13004"/>
                </a:cubicBezTo>
                <a:cubicBezTo>
                  <a:pt x="3915" y="13089"/>
                  <a:pt x="3955" y="13090"/>
                  <a:pt x="4267" y="13012"/>
                </a:cubicBezTo>
                <a:cubicBezTo>
                  <a:pt x="4794" y="12880"/>
                  <a:pt x="5796" y="12694"/>
                  <a:pt x="5978" y="12694"/>
                </a:cubicBezTo>
                <a:cubicBezTo>
                  <a:pt x="6190" y="12694"/>
                  <a:pt x="6056" y="12570"/>
                  <a:pt x="5812" y="12541"/>
                </a:cubicBezTo>
                <a:cubicBezTo>
                  <a:pt x="5707" y="12528"/>
                  <a:pt x="5614" y="12489"/>
                  <a:pt x="5606" y="12452"/>
                </a:cubicBezTo>
                <a:cubicBezTo>
                  <a:pt x="5579" y="12335"/>
                  <a:pt x="8264" y="12024"/>
                  <a:pt x="10153" y="11925"/>
                </a:cubicBezTo>
                <a:cubicBezTo>
                  <a:pt x="11431" y="11859"/>
                  <a:pt x="11556" y="11830"/>
                  <a:pt x="11455" y="11638"/>
                </a:cubicBezTo>
                <a:cubicBezTo>
                  <a:pt x="11398" y="11530"/>
                  <a:pt x="9611" y="10097"/>
                  <a:pt x="9102" y="9752"/>
                </a:cubicBezTo>
                <a:cubicBezTo>
                  <a:pt x="9020" y="9696"/>
                  <a:pt x="8825" y="9546"/>
                  <a:pt x="8667" y="9419"/>
                </a:cubicBezTo>
                <a:cubicBezTo>
                  <a:pt x="8510" y="9291"/>
                  <a:pt x="8332" y="9187"/>
                  <a:pt x="8271" y="9187"/>
                </a:cubicBezTo>
                <a:cubicBezTo>
                  <a:pt x="8210" y="9187"/>
                  <a:pt x="8144" y="9144"/>
                  <a:pt x="8124" y="9092"/>
                </a:cubicBezTo>
                <a:cubicBezTo>
                  <a:pt x="8105" y="9040"/>
                  <a:pt x="7892" y="8846"/>
                  <a:pt x="7652" y="8660"/>
                </a:cubicBezTo>
                <a:cubicBezTo>
                  <a:pt x="7412" y="8475"/>
                  <a:pt x="7228" y="8290"/>
                  <a:pt x="7242" y="8247"/>
                </a:cubicBezTo>
                <a:cubicBezTo>
                  <a:pt x="7256" y="8205"/>
                  <a:pt x="7048" y="8012"/>
                  <a:pt x="6781" y="7819"/>
                </a:cubicBezTo>
                <a:cubicBezTo>
                  <a:pt x="5908" y="7189"/>
                  <a:pt x="5612" y="6929"/>
                  <a:pt x="5685" y="6854"/>
                </a:cubicBezTo>
                <a:cubicBezTo>
                  <a:pt x="5761" y="6777"/>
                  <a:pt x="6168" y="7054"/>
                  <a:pt x="7503" y="8097"/>
                </a:cubicBezTo>
                <a:cubicBezTo>
                  <a:pt x="8695" y="9026"/>
                  <a:pt x="8762" y="9070"/>
                  <a:pt x="8900" y="9014"/>
                </a:cubicBezTo>
                <a:cubicBezTo>
                  <a:pt x="9001" y="8973"/>
                  <a:pt x="8913" y="8859"/>
                  <a:pt x="8405" y="8374"/>
                </a:cubicBezTo>
                <a:cubicBezTo>
                  <a:pt x="8065" y="8050"/>
                  <a:pt x="7802" y="7780"/>
                  <a:pt x="7821" y="7775"/>
                </a:cubicBezTo>
                <a:cubicBezTo>
                  <a:pt x="8155" y="7686"/>
                  <a:pt x="8255" y="7751"/>
                  <a:pt x="8909" y="8474"/>
                </a:cubicBezTo>
                <a:cubicBezTo>
                  <a:pt x="10276" y="9986"/>
                  <a:pt x="10568" y="10265"/>
                  <a:pt x="9754" y="9282"/>
                </a:cubicBezTo>
                <a:cubicBezTo>
                  <a:pt x="9523" y="9003"/>
                  <a:pt x="9412" y="8812"/>
                  <a:pt x="9439" y="8740"/>
                </a:cubicBezTo>
                <a:cubicBezTo>
                  <a:pt x="9482" y="8627"/>
                  <a:pt x="9110" y="8044"/>
                  <a:pt x="8527" y="7309"/>
                </a:cubicBezTo>
                <a:cubicBezTo>
                  <a:pt x="8365" y="7105"/>
                  <a:pt x="8232" y="6906"/>
                  <a:pt x="8232" y="6867"/>
                </a:cubicBezTo>
                <a:cubicBezTo>
                  <a:pt x="8232" y="6828"/>
                  <a:pt x="8009" y="6493"/>
                  <a:pt x="7735" y="6125"/>
                </a:cubicBezTo>
                <a:cubicBezTo>
                  <a:pt x="7462" y="5756"/>
                  <a:pt x="7197" y="5379"/>
                  <a:pt x="7148" y="5286"/>
                </a:cubicBezTo>
                <a:cubicBezTo>
                  <a:pt x="7034" y="5073"/>
                  <a:pt x="7104" y="4937"/>
                  <a:pt x="7262" y="5062"/>
                </a:cubicBezTo>
                <a:cubicBezTo>
                  <a:pt x="7340" y="5124"/>
                  <a:pt x="7334" y="5102"/>
                  <a:pt x="7243" y="4994"/>
                </a:cubicBezTo>
                <a:cubicBezTo>
                  <a:pt x="7157" y="4891"/>
                  <a:pt x="7134" y="4811"/>
                  <a:pt x="7178" y="4767"/>
                </a:cubicBezTo>
                <a:cubicBezTo>
                  <a:pt x="7327" y="4615"/>
                  <a:pt x="8325" y="5959"/>
                  <a:pt x="9536" y="7942"/>
                </a:cubicBezTo>
                <a:cubicBezTo>
                  <a:pt x="9742" y="8280"/>
                  <a:pt x="9949" y="8556"/>
                  <a:pt x="9995" y="8556"/>
                </a:cubicBezTo>
                <a:cubicBezTo>
                  <a:pt x="10040" y="8556"/>
                  <a:pt x="10159" y="8721"/>
                  <a:pt x="10258" y="8924"/>
                </a:cubicBezTo>
                <a:cubicBezTo>
                  <a:pt x="10692" y="9814"/>
                  <a:pt x="11071" y="10440"/>
                  <a:pt x="11197" y="10474"/>
                </a:cubicBezTo>
                <a:cubicBezTo>
                  <a:pt x="11300" y="10501"/>
                  <a:pt x="11321" y="10482"/>
                  <a:pt x="11286" y="10392"/>
                </a:cubicBezTo>
                <a:cubicBezTo>
                  <a:pt x="11262" y="10327"/>
                  <a:pt x="11138" y="9924"/>
                  <a:pt x="11011" y="9496"/>
                </a:cubicBezTo>
                <a:cubicBezTo>
                  <a:pt x="10884" y="9068"/>
                  <a:pt x="10721" y="8549"/>
                  <a:pt x="10649" y="8340"/>
                </a:cubicBezTo>
                <a:cubicBezTo>
                  <a:pt x="9901" y="6176"/>
                  <a:pt x="9807" y="5858"/>
                  <a:pt x="9726" y="5224"/>
                </a:cubicBezTo>
                <a:cubicBezTo>
                  <a:pt x="9692" y="4958"/>
                  <a:pt x="9902" y="5082"/>
                  <a:pt x="10001" y="5386"/>
                </a:cubicBezTo>
                <a:cubicBezTo>
                  <a:pt x="10091" y="5661"/>
                  <a:pt x="10107" y="5676"/>
                  <a:pt x="10189" y="5561"/>
                </a:cubicBezTo>
                <a:cubicBezTo>
                  <a:pt x="10274" y="5443"/>
                  <a:pt x="10285" y="5448"/>
                  <a:pt x="10354" y="5632"/>
                </a:cubicBezTo>
                <a:cubicBezTo>
                  <a:pt x="10395" y="5741"/>
                  <a:pt x="10429" y="5856"/>
                  <a:pt x="10429" y="5888"/>
                </a:cubicBezTo>
                <a:cubicBezTo>
                  <a:pt x="10429" y="5920"/>
                  <a:pt x="10468" y="5961"/>
                  <a:pt x="10517" y="5980"/>
                </a:cubicBezTo>
                <a:cubicBezTo>
                  <a:pt x="10565" y="5999"/>
                  <a:pt x="10640" y="6169"/>
                  <a:pt x="10684" y="6357"/>
                </a:cubicBezTo>
                <a:cubicBezTo>
                  <a:pt x="10958" y="7534"/>
                  <a:pt x="11074" y="7989"/>
                  <a:pt x="11095" y="7967"/>
                </a:cubicBezTo>
                <a:cubicBezTo>
                  <a:pt x="11108" y="7954"/>
                  <a:pt x="11092" y="7766"/>
                  <a:pt x="11058" y="7548"/>
                </a:cubicBezTo>
                <a:cubicBezTo>
                  <a:pt x="11012" y="7245"/>
                  <a:pt x="11019" y="7135"/>
                  <a:pt x="11089" y="7076"/>
                </a:cubicBezTo>
                <a:cubicBezTo>
                  <a:pt x="11160" y="7016"/>
                  <a:pt x="11196" y="7039"/>
                  <a:pt x="11250" y="7185"/>
                </a:cubicBezTo>
                <a:cubicBezTo>
                  <a:pt x="11289" y="7288"/>
                  <a:pt x="11321" y="7457"/>
                  <a:pt x="11323" y="7561"/>
                </a:cubicBezTo>
                <a:cubicBezTo>
                  <a:pt x="11326" y="7665"/>
                  <a:pt x="11356" y="7875"/>
                  <a:pt x="11389" y="8030"/>
                </a:cubicBezTo>
                <a:cubicBezTo>
                  <a:pt x="11435" y="8241"/>
                  <a:pt x="11441" y="8172"/>
                  <a:pt x="11414" y="7750"/>
                </a:cubicBezTo>
                <a:cubicBezTo>
                  <a:pt x="11357" y="6868"/>
                  <a:pt x="11365" y="6379"/>
                  <a:pt x="11437" y="6305"/>
                </a:cubicBezTo>
                <a:cubicBezTo>
                  <a:pt x="11564" y="6175"/>
                  <a:pt x="11656" y="6418"/>
                  <a:pt x="11680" y="6947"/>
                </a:cubicBezTo>
                <a:cubicBezTo>
                  <a:pt x="11700" y="7373"/>
                  <a:pt x="11706" y="7326"/>
                  <a:pt x="11718" y="6693"/>
                </a:cubicBezTo>
                <a:cubicBezTo>
                  <a:pt x="11725" y="6267"/>
                  <a:pt x="11760" y="5889"/>
                  <a:pt x="11796" y="5852"/>
                </a:cubicBezTo>
                <a:cubicBezTo>
                  <a:pt x="11831" y="5816"/>
                  <a:pt x="11869" y="5660"/>
                  <a:pt x="11881" y="5505"/>
                </a:cubicBezTo>
                <a:cubicBezTo>
                  <a:pt x="11896" y="5313"/>
                  <a:pt x="11936" y="5224"/>
                  <a:pt x="12006" y="5224"/>
                </a:cubicBezTo>
                <a:cubicBezTo>
                  <a:pt x="12124" y="5224"/>
                  <a:pt x="12122" y="5075"/>
                  <a:pt x="12044" y="7645"/>
                </a:cubicBezTo>
                <a:cubicBezTo>
                  <a:pt x="12013" y="8628"/>
                  <a:pt x="12008" y="9415"/>
                  <a:pt x="12031" y="9392"/>
                </a:cubicBezTo>
                <a:cubicBezTo>
                  <a:pt x="12082" y="9344"/>
                  <a:pt x="12555" y="6531"/>
                  <a:pt x="12555" y="6277"/>
                </a:cubicBezTo>
                <a:cubicBezTo>
                  <a:pt x="12555" y="6266"/>
                  <a:pt x="12501" y="6261"/>
                  <a:pt x="12435" y="6267"/>
                </a:cubicBezTo>
                <a:cubicBezTo>
                  <a:pt x="12352" y="6273"/>
                  <a:pt x="12321" y="6233"/>
                  <a:pt x="12334" y="6136"/>
                </a:cubicBezTo>
                <a:cubicBezTo>
                  <a:pt x="12371" y="5851"/>
                  <a:pt x="12400" y="4961"/>
                  <a:pt x="12438" y="2875"/>
                </a:cubicBezTo>
                <a:cubicBezTo>
                  <a:pt x="12459" y="1678"/>
                  <a:pt x="12451" y="937"/>
                  <a:pt x="12420" y="1192"/>
                </a:cubicBezTo>
                <a:cubicBezTo>
                  <a:pt x="12390" y="1442"/>
                  <a:pt x="12362" y="1938"/>
                  <a:pt x="12357" y="2292"/>
                </a:cubicBezTo>
                <a:cubicBezTo>
                  <a:pt x="12353" y="2647"/>
                  <a:pt x="12318" y="2956"/>
                  <a:pt x="12280" y="2980"/>
                </a:cubicBezTo>
                <a:cubicBezTo>
                  <a:pt x="12170" y="3050"/>
                  <a:pt x="12086" y="2720"/>
                  <a:pt x="12124" y="2372"/>
                </a:cubicBezTo>
                <a:cubicBezTo>
                  <a:pt x="12165" y="2002"/>
                  <a:pt x="12045" y="1851"/>
                  <a:pt x="11938" y="2138"/>
                </a:cubicBezTo>
                <a:cubicBezTo>
                  <a:pt x="11901" y="2238"/>
                  <a:pt x="11853" y="2753"/>
                  <a:pt x="11832" y="3281"/>
                </a:cubicBezTo>
                <a:cubicBezTo>
                  <a:pt x="11763" y="4993"/>
                  <a:pt x="11746" y="5203"/>
                  <a:pt x="11672" y="5279"/>
                </a:cubicBezTo>
                <a:cubicBezTo>
                  <a:pt x="11567" y="5386"/>
                  <a:pt x="11545" y="5281"/>
                  <a:pt x="11460" y="4278"/>
                </a:cubicBezTo>
                <a:cubicBezTo>
                  <a:pt x="11419" y="3796"/>
                  <a:pt x="11329" y="3055"/>
                  <a:pt x="11260" y="2631"/>
                </a:cubicBezTo>
                <a:cubicBezTo>
                  <a:pt x="11159" y="2008"/>
                  <a:pt x="11130" y="1913"/>
                  <a:pt x="11108" y="2139"/>
                </a:cubicBezTo>
                <a:cubicBezTo>
                  <a:pt x="11064" y="2588"/>
                  <a:pt x="10950" y="2439"/>
                  <a:pt x="10856" y="1810"/>
                </a:cubicBezTo>
                <a:cubicBezTo>
                  <a:pt x="10741" y="1034"/>
                  <a:pt x="10685" y="709"/>
                  <a:pt x="10669" y="774"/>
                </a:cubicBezTo>
                <a:close/>
                <a:moveTo>
                  <a:pt x="8375" y="862"/>
                </a:moveTo>
                <a:cubicBezTo>
                  <a:pt x="8369" y="885"/>
                  <a:pt x="8392" y="951"/>
                  <a:pt x="8449" y="1044"/>
                </a:cubicBezTo>
                <a:cubicBezTo>
                  <a:pt x="8538" y="1189"/>
                  <a:pt x="8477" y="1436"/>
                  <a:pt x="8370" y="1368"/>
                </a:cubicBezTo>
                <a:cubicBezTo>
                  <a:pt x="8332" y="1344"/>
                  <a:pt x="8302" y="1357"/>
                  <a:pt x="8302" y="1398"/>
                </a:cubicBezTo>
                <a:cubicBezTo>
                  <a:pt x="8302" y="1484"/>
                  <a:pt x="8320" y="1488"/>
                  <a:pt x="8468" y="1430"/>
                </a:cubicBezTo>
                <a:cubicBezTo>
                  <a:pt x="8604" y="1376"/>
                  <a:pt x="8608" y="1121"/>
                  <a:pt x="8475" y="942"/>
                </a:cubicBezTo>
                <a:cubicBezTo>
                  <a:pt x="8415" y="861"/>
                  <a:pt x="8380" y="840"/>
                  <a:pt x="8375" y="862"/>
                </a:cubicBezTo>
                <a:close/>
                <a:moveTo>
                  <a:pt x="4254" y="982"/>
                </a:moveTo>
                <a:cubicBezTo>
                  <a:pt x="4216" y="982"/>
                  <a:pt x="4186" y="1014"/>
                  <a:pt x="4186" y="1052"/>
                </a:cubicBezTo>
                <a:cubicBezTo>
                  <a:pt x="4186" y="1091"/>
                  <a:pt x="4216" y="1122"/>
                  <a:pt x="4254" y="1122"/>
                </a:cubicBezTo>
                <a:cubicBezTo>
                  <a:pt x="4291" y="1122"/>
                  <a:pt x="4322" y="1091"/>
                  <a:pt x="4322" y="1052"/>
                </a:cubicBezTo>
                <a:cubicBezTo>
                  <a:pt x="4322" y="1014"/>
                  <a:pt x="4291" y="982"/>
                  <a:pt x="4254" y="982"/>
                </a:cubicBezTo>
                <a:close/>
                <a:moveTo>
                  <a:pt x="10986" y="1017"/>
                </a:moveTo>
                <a:lnTo>
                  <a:pt x="10983" y="1192"/>
                </a:lnTo>
                <a:cubicBezTo>
                  <a:pt x="10981" y="1288"/>
                  <a:pt x="11001" y="1446"/>
                  <a:pt x="11028" y="1543"/>
                </a:cubicBezTo>
                <a:lnTo>
                  <a:pt x="11079" y="1719"/>
                </a:lnTo>
                <a:lnTo>
                  <a:pt x="11100" y="1540"/>
                </a:lnTo>
                <a:cubicBezTo>
                  <a:pt x="11112" y="1442"/>
                  <a:pt x="11090" y="1284"/>
                  <a:pt x="11053" y="1189"/>
                </a:cubicBezTo>
                <a:lnTo>
                  <a:pt x="10986" y="1017"/>
                </a:lnTo>
                <a:close/>
                <a:moveTo>
                  <a:pt x="9418" y="1289"/>
                </a:moveTo>
                <a:cubicBezTo>
                  <a:pt x="9411" y="1297"/>
                  <a:pt x="9406" y="1321"/>
                  <a:pt x="9405" y="1361"/>
                </a:cubicBezTo>
                <a:cubicBezTo>
                  <a:pt x="9402" y="1435"/>
                  <a:pt x="9418" y="1477"/>
                  <a:pt x="9441" y="1454"/>
                </a:cubicBezTo>
                <a:cubicBezTo>
                  <a:pt x="9464" y="1431"/>
                  <a:pt x="9466" y="1370"/>
                  <a:pt x="9446" y="1320"/>
                </a:cubicBezTo>
                <a:cubicBezTo>
                  <a:pt x="9435" y="1292"/>
                  <a:pt x="9426" y="1282"/>
                  <a:pt x="9418" y="1289"/>
                </a:cubicBezTo>
                <a:close/>
                <a:moveTo>
                  <a:pt x="5732" y="1614"/>
                </a:moveTo>
                <a:cubicBezTo>
                  <a:pt x="5716" y="1614"/>
                  <a:pt x="5684" y="1645"/>
                  <a:pt x="5660" y="1683"/>
                </a:cubicBezTo>
                <a:cubicBezTo>
                  <a:pt x="5637" y="1722"/>
                  <a:pt x="5650" y="1753"/>
                  <a:pt x="5690" y="1753"/>
                </a:cubicBezTo>
                <a:cubicBezTo>
                  <a:pt x="5730" y="1753"/>
                  <a:pt x="5763" y="1722"/>
                  <a:pt x="5763" y="1683"/>
                </a:cubicBezTo>
                <a:cubicBezTo>
                  <a:pt x="5763" y="1645"/>
                  <a:pt x="5749" y="1614"/>
                  <a:pt x="5732" y="1614"/>
                </a:cubicBezTo>
                <a:close/>
                <a:moveTo>
                  <a:pt x="14131" y="1711"/>
                </a:moveTo>
                <a:cubicBezTo>
                  <a:pt x="14096" y="1710"/>
                  <a:pt x="14048" y="1726"/>
                  <a:pt x="13980" y="1758"/>
                </a:cubicBezTo>
                <a:cubicBezTo>
                  <a:pt x="13849" y="1819"/>
                  <a:pt x="13794" y="1910"/>
                  <a:pt x="13761" y="2119"/>
                </a:cubicBezTo>
                <a:cubicBezTo>
                  <a:pt x="13694" y="2551"/>
                  <a:pt x="13545" y="2800"/>
                  <a:pt x="13380" y="2756"/>
                </a:cubicBezTo>
                <a:cubicBezTo>
                  <a:pt x="13303" y="2736"/>
                  <a:pt x="13241" y="2752"/>
                  <a:pt x="13241" y="2793"/>
                </a:cubicBezTo>
                <a:cubicBezTo>
                  <a:pt x="13241" y="2833"/>
                  <a:pt x="13304" y="2875"/>
                  <a:pt x="13381" y="2888"/>
                </a:cubicBezTo>
                <a:cubicBezTo>
                  <a:pt x="13566" y="2917"/>
                  <a:pt x="13569" y="3033"/>
                  <a:pt x="13387" y="3119"/>
                </a:cubicBezTo>
                <a:cubicBezTo>
                  <a:pt x="13227" y="3195"/>
                  <a:pt x="13203" y="3263"/>
                  <a:pt x="13310" y="3331"/>
                </a:cubicBezTo>
                <a:cubicBezTo>
                  <a:pt x="13455" y="3422"/>
                  <a:pt x="13367" y="3667"/>
                  <a:pt x="13103" y="3910"/>
                </a:cubicBezTo>
                <a:cubicBezTo>
                  <a:pt x="12856" y="4137"/>
                  <a:pt x="12832" y="4186"/>
                  <a:pt x="12871" y="4401"/>
                </a:cubicBezTo>
                <a:cubicBezTo>
                  <a:pt x="12898" y="4548"/>
                  <a:pt x="12880" y="4707"/>
                  <a:pt x="12824" y="4814"/>
                </a:cubicBezTo>
                <a:cubicBezTo>
                  <a:pt x="12753" y="4951"/>
                  <a:pt x="12751" y="5017"/>
                  <a:pt x="12816" y="5123"/>
                </a:cubicBezTo>
                <a:cubicBezTo>
                  <a:pt x="12917" y="5288"/>
                  <a:pt x="12922" y="5634"/>
                  <a:pt x="12828" y="5961"/>
                </a:cubicBezTo>
                <a:cubicBezTo>
                  <a:pt x="12747" y="6244"/>
                  <a:pt x="12721" y="7171"/>
                  <a:pt x="12791" y="7286"/>
                </a:cubicBezTo>
                <a:cubicBezTo>
                  <a:pt x="12882" y="7436"/>
                  <a:pt x="12949" y="7360"/>
                  <a:pt x="13019" y="7030"/>
                </a:cubicBezTo>
                <a:cubicBezTo>
                  <a:pt x="13145" y="6435"/>
                  <a:pt x="13566" y="4810"/>
                  <a:pt x="13647" y="4600"/>
                </a:cubicBezTo>
                <a:cubicBezTo>
                  <a:pt x="13709" y="4441"/>
                  <a:pt x="13744" y="4414"/>
                  <a:pt x="13808" y="4480"/>
                </a:cubicBezTo>
                <a:cubicBezTo>
                  <a:pt x="13854" y="4526"/>
                  <a:pt x="13891" y="4603"/>
                  <a:pt x="13892" y="4649"/>
                </a:cubicBezTo>
                <a:cubicBezTo>
                  <a:pt x="13892" y="4696"/>
                  <a:pt x="13923" y="4748"/>
                  <a:pt x="13961" y="4765"/>
                </a:cubicBezTo>
                <a:cubicBezTo>
                  <a:pt x="14037" y="4798"/>
                  <a:pt x="14073" y="4688"/>
                  <a:pt x="14232" y="3948"/>
                </a:cubicBezTo>
                <a:cubicBezTo>
                  <a:pt x="14292" y="3670"/>
                  <a:pt x="14361" y="3386"/>
                  <a:pt x="14385" y="3317"/>
                </a:cubicBezTo>
                <a:cubicBezTo>
                  <a:pt x="14415" y="3229"/>
                  <a:pt x="14405" y="3212"/>
                  <a:pt x="14353" y="3261"/>
                </a:cubicBezTo>
                <a:cubicBezTo>
                  <a:pt x="14311" y="3300"/>
                  <a:pt x="14237" y="3458"/>
                  <a:pt x="14188" y="3612"/>
                </a:cubicBezTo>
                <a:cubicBezTo>
                  <a:pt x="14094" y="3904"/>
                  <a:pt x="13882" y="4010"/>
                  <a:pt x="13906" y="3753"/>
                </a:cubicBezTo>
                <a:cubicBezTo>
                  <a:pt x="13980" y="2980"/>
                  <a:pt x="14087" y="2333"/>
                  <a:pt x="14169" y="2169"/>
                </a:cubicBezTo>
                <a:cubicBezTo>
                  <a:pt x="14284" y="1942"/>
                  <a:pt x="14290" y="1893"/>
                  <a:pt x="14211" y="1767"/>
                </a:cubicBezTo>
                <a:cubicBezTo>
                  <a:pt x="14189" y="1731"/>
                  <a:pt x="14166" y="1713"/>
                  <a:pt x="14131" y="1711"/>
                </a:cubicBezTo>
                <a:close/>
                <a:moveTo>
                  <a:pt x="10241" y="1920"/>
                </a:moveTo>
                <a:cubicBezTo>
                  <a:pt x="10234" y="1927"/>
                  <a:pt x="10229" y="1953"/>
                  <a:pt x="10228" y="1993"/>
                </a:cubicBezTo>
                <a:cubicBezTo>
                  <a:pt x="10225" y="2067"/>
                  <a:pt x="10241" y="2108"/>
                  <a:pt x="10264" y="2085"/>
                </a:cubicBezTo>
                <a:cubicBezTo>
                  <a:pt x="10287" y="2061"/>
                  <a:pt x="10288" y="2001"/>
                  <a:pt x="10269" y="1950"/>
                </a:cubicBezTo>
                <a:cubicBezTo>
                  <a:pt x="10258" y="1922"/>
                  <a:pt x="10249" y="1913"/>
                  <a:pt x="10241" y="1920"/>
                </a:cubicBezTo>
                <a:close/>
                <a:moveTo>
                  <a:pt x="17842" y="2106"/>
                </a:moveTo>
                <a:cubicBezTo>
                  <a:pt x="17807" y="2115"/>
                  <a:pt x="17767" y="2149"/>
                  <a:pt x="17746" y="2205"/>
                </a:cubicBezTo>
                <a:cubicBezTo>
                  <a:pt x="17721" y="2273"/>
                  <a:pt x="17740" y="2294"/>
                  <a:pt x="17807" y="2268"/>
                </a:cubicBezTo>
                <a:cubicBezTo>
                  <a:pt x="17862" y="2247"/>
                  <a:pt x="17906" y="2201"/>
                  <a:pt x="17906" y="2167"/>
                </a:cubicBezTo>
                <a:cubicBezTo>
                  <a:pt x="17906" y="2117"/>
                  <a:pt x="17877" y="2098"/>
                  <a:pt x="17842" y="2106"/>
                </a:cubicBezTo>
                <a:close/>
                <a:moveTo>
                  <a:pt x="4823" y="2130"/>
                </a:moveTo>
                <a:cubicBezTo>
                  <a:pt x="4810" y="2136"/>
                  <a:pt x="4803" y="2149"/>
                  <a:pt x="4803" y="2169"/>
                </a:cubicBezTo>
                <a:cubicBezTo>
                  <a:pt x="4803" y="2210"/>
                  <a:pt x="4833" y="2244"/>
                  <a:pt x="4871" y="2244"/>
                </a:cubicBezTo>
                <a:cubicBezTo>
                  <a:pt x="4909" y="2244"/>
                  <a:pt x="4939" y="2231"/>
                  <a:pt x="4939" y="2214"/>
                </a:cubicBezTo>
                <a:cubicBezTo>
                  <a:pt x="4939" y="2197"/>
                  <a:pt x="4909" y="2163"/>
                  <a:pt x="4871" y="2139"/>
                </a:cubicBezTo>
                <a:cubicBezTo>
                  <a:pt x="4852" y="2127"/>
                  <a:pt x="4835" y="2125"/>
                  <a:pt x="4823" y="2130"/>
                </a:cubicBezTo>
                <a:close/>
                <a:moveTo>
                  <a:pt x="8387" y="2133"/>
                </a:moveTo>
                <a:cubicBezTo>
                  <a:pt x="8368" y="2152"/>
                  <a:pt x="8371" y="2216"/>
                  <a:pt x="8393" y="2276"/>
                </a:cubicBezTo>
                <a:cubicBezTo>
                  <a:pt x="8453" y="2434"/>
                  <a:pt x="8501" y="2409"/>
                  <a:pt x="8458" y="2242"/>
                </a:cubicBezTo>
                <a:cubicBezTo>
                  <a:pt x="8438" y="2163"/>
                  <a:pt x="8406" y="2114"/>
                  <a:pt x="8387" y="2133"/>
                </a:cubicBezTo>
                <a:close/>
                <a:moveTo>
                  <a:pt x="10323" y="2206"/>
                </a:moveTo>
                <a:cubicBezTo>
                  <a:pt x="10311" y="2202"/>
                  <a:pt x="10302" y="2242"/>
                  <a:pt x="10302" y="2314"/>
                </a:cubicBezTo>
                <a:cubicBezTo>
                  <a:pt x="10302" y="2410"/>
                  <a:pt x="10318" y="2451"/>
                  <a:pt x="10337" y="2403"/>
                </a:cubicBezTo>
                <a:cubicBezTo>
                  <a:pt x="10356" y="2354"/>
                  <a:pt x="10356" y="2275"/>
                  <a:pt x="10337" y="2226"/>
                </a:cubicBezTo>
                <a:cubicBezTo>
                  <a:pt x="10332" y="2214"/>
                  <a:pt x="10327" y="2208"/>
                  <a:pt x="10323" y="2206"/>
                </a:cubicBezTo>
                <a:close/>
                <a:moveTo>
                  <a:pt x="7482" y="2243"/>
                </a:moveTo>
                <a:cubicBezTo>
                  <a:pt x="7468" y="2242"/>
                  <a:pt x="7452" y="2248"/>
                  <a:pt x="7437" y="2263"/>
                </a:cubicBezTo>
                <a:cubicBezTo>
                  <a:pt x="7414" y="2286"/>
                  <a:pt x="7419" y="2345"/>
                  <a:pt x="7449" y="2394"/>
                </a:cubicBezTo>
                <a:cubicBezTo>
                  <a:pt x="7492" y="2465"/>
                  <a:pt x="7509" y="2465"/>
                  <a:pt x="7532" y="2394"/>
                </a:cubicBezTo>
                <a:cubicBezTo>
                  <a:pt x="7557" y="2317"/>
                  <a:pt x="7526" y="2247"/>
                  <a:pt x="7482" y="2243"/>
                </a:cubicBezTo>
                <a:close/>
                <a:moveTo>
                  <a:pt x="16349" y="2394"/>
                </a:moveTo>
                <a:cubicBezTo>
                  <a:pt x="16330" y="2406"/>
                  <a:pt x="16265" y="2505"/>
                  <a:pt x="16153" y="2700"/>
                </a:cubicBezTo>
                <a:cubicBezTo>
                  <a:pt x="16039" y="2899"/>
                  <a:pt x="15923" y="3016"/>
                  <a:pt x="15841" y="3016"/>
                </a:cubicBezTo>
                <a:cubicBezTo>
                  <a:pt x="15700" y="3016"/>
                  <a:pt x="15666" y="3119"/>
                  <a:pt x="15783" y="3193"/>
                </a:cubicBezTo>
                <a:cubicBezTo>
                  <a:pt x="15914" y="3276"/>
                  <a:pt x="15710" y="3439"/>
                  <a:pt x="15531" y="3393"/>
                </a:cubicBezTo>
                <a:cubicBezTo>
                  <a:pt x="15435" y="3368"/>
                  <a:pt x="15368" y="3381"/>
                  <a:pt x="15368" y="3426"/>
                </a:cubicBezTo>
                <a:cubicBezTo>
                  <a:pt x="15368" y="3467"/>
                  <a:pt x="15221" y="3709"/>
                  <a:pt x="15042" y="3962"/>
                </a:cubicBezTo>
                <a:cubicBezTo>
                  <a:pt x="14776" y="4336"/>
                  <a:pt x="14703" y="4401"/>
                  <a:pt x="14643" y="4317"/>
                </a:cubicBezTo>
                <a:cubicBezTo>
                  <a:pt x="14583" y="4234"/>
                  <a:pt x="14530" y="4283"/>
                  <a:pt x="14361" y="4580"/>
                </a:cubicBezTo>
                <a:cubicBezTo>
                  <a:pt x="14247" y="4780"/>
                  <a:pt x="14118" y="4937"/>
                  <a:pt x="14074" y="4927"/>
                </a:cubicBezTo>
                <a:cubicBezTo>
                  <a:pt x="14029" y="4917"/>
                  <a:pt x="13964" y="4988"/>
                  <a:pt x="13927" y="5085"/>
                </a:cubicBezTo>
                <a:cubicBezTo>
                  <a:pt x="13891" y="5182"/>
                  <a:pt x="13825" y="5253"/>
                  <a:pt x="13780" y="5243"/>
                </a:cubicBezTo>
                <a:cubicBezTo>
                  <a:pt x="13675" y="5220"/>
                  <a:pt x="13587" y="5550"/>
                  <a:pt x="13668" y="5659"/>
                </a:cubicBezTo>
                <a:cubicBezTo>
                  <a:pt x="13707" y="5710"/>
                  <a:pt x="13676" y="5930"/>
                  <a:pt x="13584" y="6244"/>
                </a:cubicBezTo>
                <a:cubicBezTo>
                  <a:pt x="13504" y="6520"/>
                  <a:pt x="13455" y="6764"/>
                  <a:pt x="13476" y="6786"/>
                </a:cubicBezTo>
                <a:cubicBezTo>
                  <a:pt x="13498" y="6808"/>
                  <a:pt x="13516" y="6787"/>
                  <a:pt x="13516" y="6738"/>
                </a:cubicBezTo>
                <a:cubicBezTo>
                  <a:pt x="13516" y="6689"/>
                  <a:pt x="13560" y="6549"/>
                  <a:pt x="13614" y="6427"/>
                </a:cubicBezTo>
                <a:cubicBezTo>
                  <a:pt x="13668" y="6306"/>
                  <a:pt x="13760" y="6086"/>
                  <a:pt x="13818" y="5939"/>
                </a:cubicBezTo>
                <a:cubicBezTo>
                  <a:pt x="13925" y="5669"/>
                  <a:pt x="14110" y="5637"/>
                  <a:pt x="14043" y="5899"/>
                </a:cubicBezTo>
                <a:cubicBezTo>
                  <a:pt x="14024" y="5972"/>
                  <a:pt x="14036" y="6049"/>
                  <a:pt x="14070" y="6070"/>
                </a:cubicBezTo>
                <a:cubicBezTo>
                  <a:pt x="14104" y="6092"/>
                  <a:pt x="14044" y="6289"/>
                  <a:pt x="13937" y="6508"/>
                </a:cubicBezTo>
                <a:cubicBezTo>
                  <a:pt x="13831" y="6728"/>
                  <a:pt x="13643" y="7176"/>
                  <a:pt x="13520" y="7504"/>
                </a:cubicBezTo>
                <a:cubicBezTo>
                  <a:pt x="13397" y="7832"/>
                  <a:pt x="13270" y="8163"/>
                  <a:pt x="13237" y="8240"/>
                </a:cubicBezTo>
                <a:cubicBezTo>
                  <a:pt x="13114" y="8527"/>
                  <a:pt x="12898" y="9155"/>
                  <a:pt x="12899" y="9223"/>
                </a:cubicBezTo>
                <a:cubicBezTo>
                  <a:pt x="12899" y="9261"/>
                  <a:pt x="12953" y="9211"/>
                  <a:pt x="13019" y="9111"/>
                </a:cubicBezTo>
                <a:cubicBezTo>
                  <a:pt x="13085" y="9012"/>
                  <a:pt x="13247" y="8818"/>
                  <a:pt x="13380" y="8679"/>
                </a:cubicBezTo>
                <a:cubicBezTo>
                  <a:pt x="13582" y="8469"/>
                  <a:pt x="13643" y="8439"/>
                  <a:pt x="13753" y="8502"/>
                </a:cubicBezTo>
                <a:cubicBezTo>
                  <a:pt x="13863" y="8565"/>
                  <a:pt x="13916" y="8539"/>
                  <a:pt x="14082" y="8339"/>
                </a:cubicBezTo>
                <a:cubicBezTo>
                  <a:pt x="14191" y="8207"/>
                  <a:pt x="14387" y="7937"/>
                  <a:pt x="14517" y="7738"/>
                </a:cubicBezTo>
                <a:cubicBezTo>
                  <a:pt x="14801" y="7306"/>
                  <a:pt x="14926" y="7187"/>
                  <a:pt x="14987" y="7289"/>
                </a:cubicBezTo>
                <a:cubicBezTo>
                  <a:pt x="15030" y="7359"/>
                  <a:pt x="14817" y="7702"/>
                  <a:pt x="14163" y="8612"/>
                </a:cubicBezTo>
                <a:cubicBezTo>
                  <a:pt x="13988" y="8856"/>
                  <a:pt x="13863" y="9097"/>
                  <a:pt x="13884" y="9153"/>
                </a:cubicBezTo>
                <a:cubicBezTo>
                  <a:pt x="13923" y="9256"/>
                  <a:pt x="13625" y="9702"/>
                  <a:pt x="13181" y="10207"/>
                </a:cubicBezTo>
                <a:cubicBezTo>
                  <a:pt x="12896" y="10531"/>
                  <a:pt x="13507" y="9897"/>
                  <a:pt x="14012" y="9344"/>
                </a:cubicBezTo>
                <a:cubicBezTo>
                  <a:pt x="14318" y="9009"/>
                  <a:pt x="14477" y="8935"/>
                  <a:pt x="14477" y="9126"/>
                </a:cubicBezTo>
                <a:cubicBezTo>
                  <a:pt x="14477" y="9165"/>
                  <a:pt x="14305" y="9381"/>
                  <a:pt x="14095" y="9606"/>
                </a:cubicBezTo>
                <a:cubicBezTo>
                  <a:pt x="13694" y="10035"/>
                  <a:pt x="13678" y="10216"/>
                  <a:pt x="14066" y="9923"/>
                </a:cubicBezTo>
                <a:cubicBezTo>
                  <a:pt x="14208" y="9816"/>
                  <a:pt x="14321" y="9774"/>
                  <a:pt x="14367" y="9813"/>
                </a:cubicBezTo>
                <a:cubicBezTo>
                  <a:pt x="14415" y="9852"/>
                  <a:pt x="14650" y="9721"/>
                  <a:pt x="15013" y="9452"/>
                </a:cubicBezTo>
                <a:cubicBezTo>
                  <a:pt x="15408" y="9159"/>
                  <a:pt x="15606" y="9052"/>
                  <a:pt x="15655" y="9102"/>
                </a:cubicBezTo>
                <a:cubicBezTo>
                  <a:pt x="15763" y="9212"/>
                  <a:pt x="15702" y="9271"/>
                  <a:pt x="14957" y="9782"/>
                </a:cubicBezTo>
                <a:cubicBezTo>
                  <a:pt x="14580" y="10042"/>
                  <a:pt x="14287" y="10280"/>
                  <a:pt x="14307" y="10313"/>
                </a:cubicBezTo>
                <a:cubicBezTo>
                  <a:pt x="14326" y="10346"/>
                  <a:pt x="14112" y="10531"/>
                  <a:pt x="13830" y="10726"/>
                </a:cubicBezTo>
                <a:cubicBezTo>
                  <a:pt x="13524" y="10936"/>
                  <a:pt x="13299" y="11050"/>
                  <a:pt x="13273" y="11007"/>
                </a:cubicBezTo>
                <a:cubicBezTo>
                  <a:pt x="13247" y="10964"/>
                  <a:pt x="13119" y="11037"/>
                  <a:pt x="12961" y="11183"/>
                </a:cubicBezTo>
                <a:cubicBezTo>
                  <a:pt x="12813" y="11320"/>
                  <a:pt x="12661" y="11431"/>
                  <a:pt x="12624" y="11431"/>
                </a:cubicBezTo>
                <a:cubicBezTo>
                  <a:pt x="12530" y="11431"/>
                  <a:pt x="12536" y="11624"/>
                  <a:pt x="12631" y="11657"/>
                </a:cubicBezTo>
                <a:cubicBezTo>
                  <a:pt x="12766" y="11703"/>
                  <a:pt x="18587" y="11653"/>
                  <a:pt x="18663" y="11605"/>
                </a:cubicBezTo>
                <a:cubicBezTo>
                  <a:pt x="18703" y="11579"/>
                  <a:pt x="18780" y="11576"/>
                  <a:pt x="18833" y="11597"/>
                </a:cubicBezTo>
                <a:cubicBezTo>
                  <a:pt x="18887" y="11618"/>
                  <a:pt x="18950" y="11605"/>
                  <a:pt x="18972" y="11568"/>
                </a:cubicBezTo>
                <a:cubicBezTo>
                  <a:pt x="18997" y="11527"/>
                  <a:pt x="18759" y="11501"/>
                  <a:pt x="18365" y="11501"/>
                </a:cubicBezTo>
                <a:cubicBezTo>
                  <a:pt x="17875" y="11501"/>
                  <a:pt x="17696" y="11476"/>
                  <a:pt x="17632" y="11397"/>
                </a:cubicBezTo>
                <a:cubicBezTo>
                  <a:pt x="17509" y="11246"/>
                  <a:pt x="17578" y="11233"/>
                  <a:pt x="18867" y="11163"/>
                </a:cubicBezTo>
                <a:lnTo>
                  <a:pt x="19998" y="11102"/>
                </a:lnTo>
                <a:lnTo>
                  <a:pt x="18567" y="11091"/>
                </a:lnTo>
                <a:cubicBezTo>
                  <a:pt x="17666" y="11084"/>
                  <a:pt x="16699" y="11125"/>
                  <a:pt x="15960" y="11198"/>
                </a:cubicBezTo>
                <a:cubicBezTo>
                  <a:pt x="14548" y="11339"/>
                  <a:pt x="14383" y="11345"/>
                  <a:pt x="14339" y="11262"/>
                </a:cubicBezTo>
                <a:cubicBezTo>
                  <a:pt x="14320" y="11226"/>
                  <a:pt x="14382" y="11174"/>
                  <a:pt x="14477" y="11145"/>
                </a:cubicBezTo>
                <a:cubicBezTo>
                  <a:pt x="14571" y="11116"/>
                  <a:pt x="15034" y="10975"/>
                  <a:pt x="15505" y="10831"/>
                </a:cubicBezTo>
                <a:cubicBezTo>
                  <a:pt x="15977" y="10687"/>
                  <a:pt x="16641" y="10483"/>
                  <a:pt x="16980" y="10378"/>
                </a:cubicBezTo>
                <a:cubicBezTo>
                  <a:pt x="18441" y="9923"/>
                  <a:pt x="18847" y="9811"/>
                  <a:pt x="19307" y="9739"/>
                </a:cubicBezTo>
                <a:cubicBezTo>
                  <a:pt x="19574" y="9697"/>
                  <a:pt x="19885" y="9623"/>
                  <a:pt x="19998" y="9572"/>
                </a:cubicBezTo>
                <a:cubicBezTo>
                  <a:pt x="20111" y="9522"/>
                  <a:pt x="20349" y="9458"/>
                  <a:pt x="20526" y="9432"/>
                </a:cubicBezTo>
                <a:cubicBezTo>
                  <a:pt x="20703" y="9405"/>
                  <a:pt x="20864" y="9339"/>
                  <a:pt x="20884" y="9285"/>
                </a:cubicBezTo>
                <a:cubicBezTo>
                  <a:pt x="20926" y="9173"/>
                  <a:pt x="20834" y="9159"/>
                  <a:pt x="20664" y="9249"/>
                </a:cubicBezTo>
                <a:cubicBezTo>
                  <a:pt x="20600" y="9283"/>
                  <a:pt x="20161" y="9330"/>
                  <a:pt x="19690" y="9353"/>
                </a:cubicBezTo>
                <a:cubicBezTo>
                  <a:pt x="18747" y="9400"/>
                  <a:pt x="17937" y="9530"/>
                  <a:pt x="17316" y="9734"/>
                </a:cubicBezTo>
                <a:cubicBezTo>
                  <a:pt x="17094" y="9807"/>
                  <a:pt x="16726" y="9923"/>
                  <a:pt x="16499" y="9991"/>
                </a:cubicBezTo>
                <a:cubicBezTo>
                  <a:pt x="16273" y="10059"/>
                  <a:pt x="16027" y="10140"/>
                  <a:pt x="15951" y="10171"/>
                </a:cubicBezTo>
                <a:cubicBezTo>
                  <a:pt x="15425" y="10387"/>
                  <a:pt x="14739" y="10590"/>
                  <a:pt x="14675" y="10550"/>
                </a:cubicBezTo>
                <a:cubicBezTo>
                  <a:pt x="14592" y="10498"/>
                  <a:pt x="14929" y="10176"/>
                  <a:pt x="15071" y="10171"/>
                </a:cubicBezTo>
                <a:cubicBezTo>
                  <a:pt x="15144" y="10169"/>
                  <a:pt x="16551" y="9392"/>
                  <a:pt x="16927" y="9147"/>
                </a:cubicBezTo>
                <a:cubicBezTo>
                  <a:pt x="17205" y="8965"/>
                  <a:pt x="18484" y="8295"/>
                  <a:pt x="18936" y="8095"/>
                </a:cubicBezTo>
                <a:cubicBezTo>
                  <a:pt x="19181" y="7987"/>
                  <a:pt x="19459" y="7846"/>
                  <a:pt x="19553" y="7781"/>
                </a:cubicBezTo>
                <a:cubicBezTo>
                  <a:pt x="19648" y="7717"/>
                  <a:pt x="19817" y="7631"/>
                  <a:pt x="19930" y="7590"/>
                </a:cubicBezTo>
                <a:cubicBezTo>
                  <a:pt x="20062" y="7542"/>
                  <a:pt x="20090" y="7513"/>
                  <a:pt x="20009" y="7509"/>
                </a:cubicBezTo>
                <a:cubicBezTo>
                  <a:pt x="19940" y="7506"/>
                  <a:pt x="19785" y="7547"/>
                  <a:pt x="19666" y="7600"/>
                </a:cubicBezTo>
                <a:cubicBezTo>
                  <a:pt x="19547" y="7653"/>
                  <a:pt x="19280" y="7768"/>
                  <a:pt x="19072" y="7855"/>
                </a:cubicBezTo>
                <a:cubicBezTo>
                  <a:pt x="18865" y="7941"/>
                  <a:pt x="18438" y="8149"/>
                  <a:pt x="18123" y="8318"/>
                </a:cubicBezTo>
                <a:cubicBezTo>
                  <a:pt x="17808" y="8487"/>
                  <a:pt x="17520" y="8607"/>
                  <a:pt x="17482" y="8583"/>
                </a:cubicBezTo>
                <a:cubicBezTo>
                  <a:pt x="17438" y="8555"/>
                  <a:pt x="17440" y="8513"/>
                  <a:pt x="17488" y="8464"/>
                </a:cubicBezTo>
                <a:cubicBezTo>
                  <a:pt x="17529" y="8422"/>
                  <a:pt x="17563" y="8345"/>
                  <a:pt x="17563" y="8293"/>
                </a:cubicBezTo>
                <a:cubicBezTo>
                  <a:pt x="17563" y="8232"/>
                  <a:pt x="17454" y="8275"/>
                  <a:pt x="17254" y="8416"/>
                </a:cubicBezTo>
                <a:cubicBezTo>
                  <a:pt x="16844" y="8704"/>
                  <a:pt x="16465" y="8864"/>
                  <a:pt x="16384" y="8782"/>
                </a:cubicBezTo>
                <a:cubicBezTo>
                  <a:pt x="16272" y="8668"/>
                  <a:pt x="18327" y="7250"/>
                  <a:pt x="19268" y="6792"/>
                </a:cubicBezTo>
                <a:cubicBezTo>
                  <a:pt x="19873" y="6498"/>
                  <a:pt x="20010" y="6347"/>
                  <a:pt x="19448" y="6593"/>
                </a:cubicBezTo>
                <a:cubicBezTo>
                  <a:pt x="19038" y="6773"/>
                  <a:pt x="18870" y="6673"/>
                  <a:pt x="19217" y="6457"/>
                </a:cubicBezTo>
                <a:cubicBezTo>
                  <a:pt x="19345" y="6377"/>
                  <a:pt x="19481" y="6300"/>
                  <a:pt x="19519" y="6286"/>
                </a:cubicBezTo>
                <a:cubicBezTo>
                  <a:pt x="19557" y="6270"/>
                  <a:pt x="19540" y="6208"/>
                  <a:pt x="19479" y="6142"/>
                </a:cubicBezTo>
                <a:cubicBezTo>
                  <a:pt x="19379" y="6035"/>
                  <a:pt x="19359" y="6036"/>
                  <a:pt x="19201" y="6163"/>
                </a:cubicBezTo>
                <a:cubicBezTo>
                  <a:pt x="19108" y="6238"/>
                  <a:pt x="18887" y="6374"/>
                  <a:pt x="18710" y="6464"/>
                </a:cubicBezTo>
                <a:cubicBezTo>
                  <a:pt x="18534" y="6554"/>
                  <a:pt x="18092" y="6812"/>
                  <a:pt x="17728" y="7037"/>
                </a:cubicBezTo>
                <a:cubicBezTo>
                  <a:pt x="17020" y="7473"/>
                  <a:pt x="16729" y="7500"/>
                  <a:pt x="17200" y="7085"/>
                </a:cubicBezTo>
                <a:cubicBezTo>
                  <a:pt x="17343" y="6958"/>
                  <a:pt x="17627" y="6693"/>
                  <a:pt x="17832" y="6496"/>
                </a:cubicBezTo>
                <a:cubicBezTo>
                  <a:pt x="18036" y="6298"/>
                  <a:pt x="18314" y="6052"/>
                  <a:pt x="18449" y="5949"/>
                </a:cubicBezTo>
                <a:cubicBezTo>
                  <a:pt x="18646" y="5798"/>
                  <a:pt x="18694" y="5716"/>
                  <a:pt x="18694" y="5521"/>
                </a:cubicBezTo>
                <a:lnTo>
                  <a:pt x="18696" y="5279"/>
                </a:lnTo>
                <a:lnTo>
                  <a:pt x="18304" y="5550"/>
                </a:lnTo>
                <a:cubicBezTo>
                  <a:pt x="18088" y="5699"/>
                  <a:pt x="17834" y="5852"/>
                  <a:pt x="17740" y="5889"/>
                </a:cubicBezTo>
                <a:cubicBezTo>
                  <a:pt x="17290" y="6064"/>
                  <a:pt x="16445" y="6734"/>
                  <a:pt x="15593" y="7590"/>
                </a:cubicBezTo>
                <a:cubicBezTo>
                  <a:pt x="15162" y="8024"/>
                  <a:pt x="15019" y="8131"/>
                  <a:pt x="14987" y="8046"/>
                </a:cubicBezTo>
                <a:cubicBezTo>
                  <a:pt x="14960" y="7975"/>
                  <a:pt x="15070" y="7776"/>
                  <a:pt x="15293" y="7491"/>
                </a:cubicBezTo>
                <a:cubicBezTo>
                  <a:pt x="16246" y="6278"/>
                  <a:pt x="16963" y="5255"/>
                  <a:pt x="16905" y="5195"/>
                </a:cubicBezTo>
                <a:cubicBezTo>
                  <a:pt x="16888" y="5178"/>
                  <a:pt x="16826" y="5233"/>
                  <a:pt x="16767" y="5319"/>
                </a:cubicBezTo>
                <a:cubicBezTo>
                  <a:pt x="16708" y="5405"/>
                  <a:pt x="16582" y="5562"/>
                  <a:pt x="16487" y="5666"/>
                </a:cubicBezTo>
                <a:cubicBezTo>
                  <a:pt x="16392" y="5771"/>
                  <a:pt x="16241" y="5950"/>
                  <a:pt x="16152" y="6065"/>
                </a:cubicBezTo>
                <a:cubicBezTo>
                  <a:pt x="16031" y="6222"/>
                  <a:pt x="15970" y="6256"/>
                  <a:pt x="15912" y="6196"/>
                </a:cubicBezTo>
                <a:cubicBezTo>
                  <a:pt x="15853" y="6136"/>
                  <a:pt x="15907" y="6004"/>
                  <a:pt x="16125" y="5670"/>
                </a:cubicBezTo>
                <a:cubicBezTo>
                  <a:pt x="16285" y="5425"/>
                  <a:pt x="16496" y="5132"/>
                  <a:pt x="16595" y="5018"/>
                </a:cubicBezTo>
                <a:lnTo>
                  <a:pt x="16774" y="4810"/>
                </a:lnTo>
                <a:lnTo>
                  <a:pt x="16531" y="5018"/>
                </a:lnTo>
                <a:cubicBezTo>
                  <a:pt x="16398" y="5132"/>
                  <a:pt x="16158" y="5391"/>
                  <a:pt x="15996" y="5594"/>
                </a:cubicBezTo>
                <a:cubicBezTo>
                  <a:pt x="15739" y="5917"/>
                  <a:pt x="15573" y="6008"/>
                  <a:pt x="15573" y="5827"/>
                </a:cubicBezTo>
                <a:cubicBezTo>
                  <a:pt x="15573" y="5797"/>
                  <a:pt x="15738" y="5506"/>
                  <a:pt x="15939" y="5182"/>
                </a:cubicBezTo>
                <a:cubicBezTo>
                  <a:pt x="16140" y="4859"/>
                  <a:pt x="16411" y="4410"/>
                  <a:pt x="16540" y="4184"/>
                </a:cubicBezTo>
                <a:cubicBezTo>
                  <a:pt x="16669" y="3959"/>
                  <a:pt x="16826" y="3746"/>
                  <a:pt x="16890" y="3711"/>
                </a:cubicBezTo>
                <a:cubicBezTo>
                  <a:pt x="16953" y="3676"/>
                  <a:pt x="17072" y="3545"/>
                  <a:pt x="17152" y="3420"/>
                </a:cubicBezTo>
                <a:cubicBezTo>
                  <a:pt x="17233" y="3294"/>
                  <a:pt x="16977" y="3534"/>
                  <a:pt x="16584" y="3954"/>
                </a:cubicBezTo>
                <a:cubicBezTo>
                  <a:pt x="16092" y="4478"/>
                  <a:pt x="15850" y="4689"/>
                  <a:pt x="15814" y="4629"/>
                </a:cubicBezTo>
                <a:cubicBezTo>
                  <a:pt x="15779" y="4571"/>
                  <a:pt x="15623" y="4761"/>
                  <a:pt x="15353" y="5190"/>
                </a:cubicBezTo>
                <a:cubicBezTo>
                  <a:pt x="15093" y="5602"/>
                  <a:pt x="14921" y="5814"/>
                  <a:pt x="14879" y="5771"/>
                </a:cubicBezTo>
                <a:cubicBezTo>
                  <a:pt x="14813" y="5703"/>
                  <a:pt x="14937" y="5402"/>
                  <a:pt x="15471" y="4348"/>
                </a:cubicBezTo>
                <a:cubicBezTo>
                  <a:pt x="15617" y="4059"/>
                  <a:pt x="15744" y="3779"/>
                  <a:pt x="15753" y="3726"/>
                </a:cubicBezTo>
                <a:cubicBezTo>
                  <a:pt x="15762" y="3673"/>
                  <a:pt x="15910" y="3351"/>
                  <a:pt x="16082" y="3008"/>
                </a:cubicBezTo>
                <a:cubicBezTo>
                  <a:pt x="16289" y="2593"/>
                  <a:pt x="16382" y="2373"/>
                  <a:pt x="16349" y="2394"/>
                </a:cubicBezTo>
                <a:close/>
                <a:moveTo>
                  <a:pt x="5067" y="2665"/>
                </a:moveTo>
                <a:cubicBezTo>
                  <a:pt x="4971" y="2665"/>
                  <a:pt x="5000" y="2820"/>
                  <a:pt x="5121" y="2957"/>
                </a:cubicBezTo>
                <a:cubicBezTo>
                  <a:pt x="5251" y="3104"/>
                  <a:pt x="5352" y="3124"/>
                  <a:pt x="5352" y="3004"/>
                </a:cubicBezTo>
                <a:cubicBezTo>
                  <a:pt x="5352" y="2906"/>
                  <a:pt x="5149" y="2665"/>
                  <a:pt x="5067" y="2665"/>
                </a:cubicBezTo>
                <a:close/>
                <a:moveTo>
                  <a:pt x="14545" y="2736"/>
                </a:moveTo>
                <a:cubicBezTo>
                  <a:pt x="14507" y="2736"/>
                  <a:pt x="14476" y="2806"/>
                  <a:pt x="14477" y="2893"/>
                </a:cubicBezTo>
                <a:cubicBezTo>
                  <a:pt x="14477" y="3020"/>
                  <a:pt x="14491" y="3031"/>
                  <a:pt x="14545" y="2946"/>
                </a:cubicBezTo>
                <a:cubicBezTo>
                  <a:pt x="14631" y="2810"/>
                  <a:pt x="14631" y="2736"/>
                  <a:pt x="14545" y="2736"/>
                </a:cubicBezTo>
                <a:close/>
                <a:moveTo>
                  <a:pt x="17221" y="2736"/>
                </a:moveTo>
                <a:cubicBezTo>
                  <a:pt x="17217" y="2732"/>
                  <a:pt x="17188" y="2753"/>
                  <a:pt x="17134" y="2796"/>
                </a:cubicBezTo>
                <a:cubicBezTo>
                  <a:pt x="17068" y="2849"/>
                  <a:pt x="17015" y="2905"/>
                  <a:pt x="17015" y="2919"/>
                </a:cubicBezTo>
                <a:cubicBezTo>
                  <a:pt x="17015" y="2977"/>
                  <a:pt x="17070" y="2940"/>
                  <a:pt x="17160" y="2823"/>
                </a:cubicBezTo>
                <a:cubicBezTo>
                  <a:pt x="17203" y="2767"/>
                  <a:pt x="17224" y="2739"/>
                  <a:pt x="17221" y="2736"/>
                </a:cubicBezTo>
                <a:close/>
                <a:moveTo>
                  <a:pt x="8664" y="2762"/>
                </a:moveTo>
                <a:cubicBezTo>
                  <a:pt x="8646" y="2781"/>
                  <a:pt x="8651" y="2830"/>
                  <a:pt x="8676" y="2871"/>
                </a:cubicBezTo>
                <a:cubicBezTo>
                  <a:pt x="8744" y="2983"/>
                  <a:pt x="8783" y="2961"/>
                  <a:pt x="8737" y="2837"/>
                </a:cubicBezTo>
                <a:cubicBezTo>
                  <a:pt x="8714" y="2777"/>
                  <a:pt x="8682" y="2744"/>
                  <a:pt x="8664" y="2762"/>
                </a:cubicBezTo>
                <a:close/>
                <a:moveTo>
                  <a:pt x="9830" y="2762"/>
                </a:moveTo>
                <a:cubicBezTo>
                  <a:pt x="9823" y="2770"/>
                  <a:pt x="9818" y="2794"/>
                  <a:pt x="9816" y="2834"/>
                </a:cubicBezTo>
                <a:cubicBezTo>
                  <a:pt x="9813" y="2908"/>
                  <a:pt x="9829" y="2950"/>
                  <a:pt x="9852" y="2927"/>
                </a:cubicBezTo>
                <a:cubicBezTo>
                  <a:pt x="9875" y="2904"/>
                  <a:pt x="9877" y="2843"/>
                  <a:pt x="9857" y="2793"/>
                </a:cubicBezTo>
                <a:cubicBezTo>
                  <a:pt x="9846" y="2765"/>
                  <a:pt x="9837" y="2755"/>
                  <a:pt x="9830" y="2762"/>
                </a:cubicBezTo>
                <a:close/>
                <a:moveTo>
                  <a:pt x="7429" y="2902"/>
                </a:moveTo>
                <a:cubicBezTo>
                  <a:pt x="7417" y="2907"/>
                  <a:pt x="7409" y="2920"/>
                  <a:pt x="7409" y="2941"/>
                </a:cubicBezTo>
                <a:cubicBezTo>
                  <a:pt x="7409" y="2982"/>
                  <a:pt x="7441" y="3016"/>
                  <a:pt x="7479" y="3016"/>
                </a:cubicBezTo>
                <a:cubicBezTo>
                  <a:pt x="7516" y="3016"/>
                  <a:pt x="7547" y="3002"/>
                  <a:pt x="7547" y="2985"/>
                </a:cubicBezTo>
                <a:cubicBezTo>
                  <a:pt x="7547" y="2968"/>
                  <a:pt x="7516" y="2934"/>
                  <a:pt x="7479" y="2910"/>
                </a:cubicBezTo>
                <a:cubicBezTo>
                  <a:pt x="7460" y="2898"/>
                  <a:pt x="7442" y="2896"/>
                  <a:pt x="7429" y="2902"/>
                </a:cubicBezTo>
                <a:close/>
                <a:moveTo>
                  <a:pt x="6654" y="3016"/>
                </a:moveTo>
                <a:cubicBezTo>
                  <a:pt x="6651" y="3019"/>
                  <a:pt x="6673" y="3047"/>
                  <a:pt x="6715" y="3103"/>
                </a:cubicBezTo>
                <a:cubicBezTo>
                  <a:pt x="6767" y="3170"/>
                  <a:pt x="6820" y="3226"/>
                  <a:pt x="6834" y="3226"/>
                </a:cubicBezTo>
                <a:cubicBezTo>
                  <a:pt x="6891" y="3226"/>
                  <a:pt x="6854" y="3168"/>
                  <a:pt x="6740" y="3076"/>
                </a:cubicBezTo>
                <a:cubicBezTo>
                  <a:pt x="6686" y="3033"/>
                  <a:pt x="6658" y="3012"/>
                  <a:pt x="6654" y="3016"/>
                </a:cubicBezTo>
                <a:close/>
                <a:moveTo>
                  <a:pt x="17763" y="3024"/>
                </a:moveTo>
                <a:cubicBezTo>
                  <a:pt x="17740" y="3023"/>
                  <a:pt x="17713" y="3028"/>
                  <a:pt x="17688" y="3038"/>
                </a:cubicBezTo>
                <a:cubicBezTo>
                  <a:pt x="17633" y="3061"/>
                  <a:pt x="17649" y="3077"/>
                  <a:pt x="17729" y="3080"/>
                </a:cubicBezTo>
                <a:cubicBezTo>
                  <a:pt x="17801" y="3083"/>
                  <a:pt x="17842" y="3067"/>
                  <a:pt x="17819" y="3043"/>
                </a:cubicBezTo>
                <a:cubicBezTo>
                  <a:pt x="17808" y="3032"/>
                  <a:pt x="17787" y="3025"/>
                  <a:pt x="17763" y="3024"/>
                </a:cubicBezTo>
                <a:close/>
                <a:moveTo>
                  <a:pt x="6971" y="3393"/>
                </a:moveTo>
                <a:cubicBezTo>
                  <a:pt x="6961" y="3404"/>
                  <a:pt x="6984" y="3458"/>
                  <a:pt x="7033" y="3534"/>
                </a:cubicBezTo>
                <a:cubicBezTo>
                  <a:pt x="7097" y="3635"/>
                  <a:pt x="7164" y="3717"/>
                  <a:pt x="7180" y="3717"/>
                </a:cubicBezTo>
                <a:cubicBezTo>
                  <a:pt x="7230" y="3717"/>
                  <a:pt x="7070" y="3447"/>
                  <a:pt x="6990" y="3397"/>
                </a:cubicBezTo>
                <a:cubicBezTo>
                  <a:pt x="6980" y="3390"/>
                  <a:pt x="6974" y="3389"/>
                  <a:pt x="6971" y="3393"/>
                </a:cubicBezTo>
                <a:close/>
                <a:moveTo>
                  <a:pt x="4617" y="3463"/>
                </a:moveTo>
                <a:cubicBezTo>
                  <a:pt x="4604" y="3468"/>
                  <a:pt x="4597" y="3481"/>
                  <a:pt x="4597" y="3502"/>
                </a:cubicBezTo>
                <a:cubicBezTo>
                  <a:pt x="4597" y="3543"/>
                  <a:pt x="4627" y="3577"/>
                  <a:pt x="4665" y="3577"/>
                </a:cubicBezTo>
                <a:cubicBezTo>
                  <a:pt x="4703" y="3577"/>
                  <a:pt x="4733" y="3563"/>
                  <a:pt x="4733" y="3546"/>
                </a:cubicBezTo>
                <a:cubicBezTo>
                  <a:pt x="4733" y="3529"/>
                  <a:pt x="4703" y="3495"/>
                  <a:pt x="4665" y="3471"/>
                </a:cubicBezTo>
                <a:cubicBezTo>
                  <a:pt x="4646" y="3460"/>
                  <a:pt x="4629" y="3457"/>
                  <a:pt x="4617" y="3463"/>
                </a:cubicBezTo>
                <a:close/>
                <a:moveTo>
                  <a:pt x="7841" y="3604"/>
                </a:moveTo>
                <a:cubicBezTo>
                  <a:pt x="7823" y="3623"/>
                  <a:pt x="7828" y="3671"/>
                  <a:pt x="7853" y="3712"/>
                </a:cubicBezTo>
                <a:cubicBezTo>
                  <a:pt x="7921" y="3824"/>
                  <a:pt x="7960" y="3803"/>
                  <a:pt x="7914" y="3679"/>
                </a:cubicBezTo>
                <a:cubicBezTo>
                  <a:pt x="7891" y="3620"/>
                  <a:pt x="7859" y="3586"/>
                  <a:pt x="7841" y="3604"/>
                </a:cubicBezTo>
                <a:close/>
                <a:moveTo>
                  <a:pt x="18645" y="3658"/>
                </a:moveTo>
                <a:cubicBezTo>
                  <a:pt x="18622" y="3666"/>
                  <a:pt x="18597" y="3684"/>
                  <a:pt x="18574" y="3708"/>
                </a:cubicBezTo>
                <a:cubicBezTo>
                  <a:pt x="18507" y="3778"/>
                  <a:pt x="18515" y="3786"/>
                  <a:pt x="18612" y="3748"/>
                </a:cubicBezTo>
                <a:cubicBezTo>
                  <a:pt x="18680" y="3721"/>
                  <a:pt x="18718" y="3682"/>
                  <a:pt x="18697" y="3660"/>
                </a:cubicBezTo>
                <a:cubicBezTo>
                  <a:pt x="18686" y="3649"/>
                  <a:pt x="18667" y="3649"/>
                  <a:pt x="18645" y="3658"/>
                </a:cubicBezTo>
                <a:close/>
                <a:moveTo>
                  <a:pt x="14790" y="3812"/>
                </a:moveTo>
                <a:cubicBezTo>
                  <a:pt x="14774" y="3815"/>
                  <a:pt x="14748" y="3830"/>
                  <a:pt x="14716" y="3858"/>
                </a:cubicBezTo>
                <a:cubicBezTo>
                  <a:pt x="14659" y="3906"/>
                  <a:pt x="14613" y="3994"/>
                  <a:pt x="14613" y="4054"/>
                </a:cubicBezTo>
                <a:cubicBezTo>
                  <a:pt x="14613" y="4142"/>
                  <a:pt x="14634" y="4138"/>
                  <a:pt x="14714" y="4029"/>
                </a:cubicBezTo>
                <a:cubicBezTo>
                  <a:pt x="14813" y="3895"/>
                  <a:pt x="14839" y="3803"/>
                  <a:pt x="14790" y="3812"/>
                </a:cubicBezTo>
                <a:close/>
                <a:moveTo>
                  <a:pt x="17384" y="4141"/>
                </a:moveTo>
                <a:cubicBezTo>
                  <a:pt x="17367" y="4124"/>
                  <a:pt x="17238" y="4231"/>
                  <a:pt x="17098" y="4380"/>
                </a:cubicBezTo>
                <a:lnTo>
                  <a:pt x="16843" y="4649"/>
                </a:lnTo>
                <a:lnTo>
                  <a:pt x="17129" y="4412"/>
                </a:lnTo>
                <a:cubicBezTo>
                  <a:pt x="17286" y="4282"/>
                  <a:pt x="17402" y="4159"/>
                  <a:pt x="17384" y="4141"/>
                </a:cubicBezTo>
                <a:close/>
                <a:moveTo>
                  <a:pt x="3794" y="4374"/>
                </a:moveTo>
                <a:cubicBezTo>
                  <a:pt x="3781" y="4380"/>
                  <a:pt x="3773" y="4393"/>
                  <a:pt x="3773" y="4414"/>
                </a:cubicBezTo>
                <a:cubicBezTo>
                  <a:pt x="3773" y="4455"/>
                  <a:pt x="3804" y="4488"/>
                  <a:pt x="3842" y="4488"/>
                </a:cubicBezTo>
                <a:cubicBezTo>
                  <a:pt x="3880" y="4488"/>
                  <a:pt x="3910" y="4475"/>
                  <a:pt x="3910" y="4458"/>
                </a:cubicBezTo>
                <a:cubicBezTo>
                  <a:pt x="3910" y="4441"/>
                  <a:pt x="3880" y="4407"/>
                  <a:pt x="3842" y="4383"/>
                </a:cubicBezTo>
                <a:cubicBezTo>
                  <a:pt x="3823" y="4371"/>
                  <a:pt x="3806" y="4369"/>
                  <a:pt x="3794" y="4374"/>
                </a:cubicBezTo>
                <a:close/>
                <a:moveTo>
                  <a:pt x="20993" y="4524"/>
                </a:moveTo>
                <a:cubicBezTo>
                  <a:pt x="20956" y="4500"/>
                  <a:pt x="20925" y="4530"/>
                  <a:pt x="20925" y="4590"/>
                </a:cubicBezTo>
                <a:cubicBezTo>
                  <a:pt x="20925" y="4650"/>
                  <a:pt x="20956" y="4699"/>
                  <a:pt x="20993" y="4699"/>
                </a:cubicBezTo>
                <a:cubicBezTo>
                  <a:pt x="21031" y="4699"/>
                  <a:pt x="21062" y="4669"/>
                  <a:pt x="21062" y="4633"/>
                </a:cubicBezTo>
                <a:cubicBezTo>
                  <a:pt x="21062" y="4597"/>
                  <a:pt x="21031" y="4548"/>
                  <a:pt x="20993" y="4524"/>
                </a:cubicBezTo>
                <a:close/>
                <a:moveTo>
                  <a:pt x="3297" y="4706"/>
                </a:moveTo>
                <a:cubicBezTo>
                  <a:pt x="3238" y="4703"/>
                  <a:pt x="3194" y="4707"/>
                  <a:pt x="3179" y="4721"/>
                </a:cubicBezTo>
                <a:cubicBezTo>
                  <a:pt x="3159" y="4742"/>
                  <a:pt x="3323" y="4852"/>
                  <a:pt x="3544" y="4966"/>
                </a:cubicBezTo>
                <a:cubicBezTo>
                  <a:pt x="4031" y="5218"/>
                  <a:pt x="4088" y="5231"/>
                  <a:pt x="3910" y="5049"/>
                </a:cubicBezTo>
                <a:cubicBezTo>
                  <a:pt x="3835" y="4972"/>
                  <a:pt x="3773" y="4881"/>
                  <a:pt x="3773" y="4846"/>
                </a:cubicBezTo>
                <a:cubicBezTo>
                  <a:pt x="3773" y="4793"/>
                  <a:pt x="3472" y="4716"/>
                  <a:pt x="3297" y="4706"/>
                </a:cubicBezTo>
                <a:close/>
                <a:moveTo>
                  <a:pt x="1368" y="4980"/>
                </a:moveTo>
                <a:cubicBezTo>
                  <a:pt x="1333" y="4980"/>
                  <a:pt x="1304" y="5011"/>
                  <a:pt x="1304" y="5049"/>
                </a:cubicBezTo>
                <a:cubicBezTo>
                  <a:pt x="1304" y="5088"/>
                  <a:pt x="1352" y="5119"/>
                  <a:pt x="1410" y="5119"/>
                </a:cubicBezTo>
                <a:cubicBezTo>
                  <a:pt x="1469" y="5119"/>
                  <a:pt x="1498" y="5088"/>
                  <a:pt x="1475" y="5049"/>
                </a:cubicBezTo>
                <a:cubicBezTo>
                  <a:pt x="1452" y="5011"/>
                  <a:pt x="1404" y="4980"/>
                  <a:pt x="1368" y="4980"/>
                </a:cubicBezTo>
                <a:close/>
                <a:moveTo>
                  <a:pt x="2250" y="4986"/>
                </a:moveTo>
                <a:cubicBezTo>
                  <a:pt x="2168" y="4986"/>
                  <a:pt x="2059" y="5050"/>
                  <a:pt x="2059" y="5118"/>
                </a:cubicBezTo>
                <a:cubicBezTo>
                  <a:pt x="2059" y="5207"/>
                  <a:pt x="2129" y="5208"/>
                  <a:pt x="2262" y="5122"/>
                </a:cubicBezTo>
                <a:cubicBezTo>
                  <a:pt x="2317" y="5086"/>
                  <a:pt x="2342" y="5035"/>
                  <a:pt x="2316" y="5009"/>
                </a:cubicBezTo>
                <a:cubicBezTo>
                  <a:pt x="2301" y="4993"/>
                  <a:pt x="2277" y="4986"/>
                  <a:pt x="2250" y="4986"/>
                </a:cubicBezTo>
                <a:close/>
                <a:moveTo>
                  <a:pt x="19066" y="5065"/>
                </a:moveTo>
                <a:cubicBezTo>
                  <a:pt x="19037" y="5073"/>
                  <a:pt x="19008" y="5087"/>
                  <a:pt x="18988" y="5108"/>
                </a:cubicBezTo>
                <a:cubicBezTo>
                  <a:pt x="18937" y="5160"/>
                  <a:pt x="18964" y="5169"/>
                  <a:pt x="19079" y="5138"/>
                </a:cubicBezTo>
                <a:cubicBezTo>
                  <a:pt x="19171" y="5113"/>
                  <a:pt x="19202" y="5082"/>
                  <a:pt x="19150" y="5065"/>
                </a:cubicBezTo>
                <a:cubicBezTo>
                  <a:pt x="19126" y="5056"/>
                  <a:pt x="19096" y="5057"/>
                  <a:pt x="19066" y="5065"/>
                </a:cubicBezTo>
                <a:close/>
                <a:moveTo>
                  <a:pt x="2714" y="5119"/>
                </a:moveTo>
                <a:cubicBezTo>
                  <a:pt x="2656" y="5119"/>
                  <a:pt x="2607" y="5152"/>
                  <a:pt x="2607" y="5190"/>
                </a:cubicBezTo>
                <a:cubicBezTo>
                  <a:pt x="2607" y="5229"/>
                  <a:pt x="2637" y="5260"/>
                  <a:pt x="2672" y="5260"/>
                </a:cubicBezTo>
                <a:cubicBezTo>
                  <a:pt x="2708" y="5260"/>
                  <a:pt x="2755" y="5229"/>
                  <a:pt x="2779" y="5190"/>
                </a:cubicBezTo>
                <a:cubicBezTo>
                  <a:pt x="2802" y="5152"/>
                  <a:pt x="2773" y="5119"/>
                  <a:pt x="2714" y="5119"/>
                </a:cubicBezTo>
                <a:close/>
                <a:moveTo>
                  <a:pt x="3013" y="5217"/>
                </a:moveTo>
                <a:cubicBezTo>
                  <a:pt x="2991" y="5206"/>
                  <a:pt x="2973" y="5242"/>
                  <a:pt x="2973" y="5299"/>
                </a:cubicBezTo>
                <a:cubicBezTo>
                  <a:pt x="2973" y="5356"/>
                  <a:pt x="3068" y="5430"/>
                  <a:pt x="3184" y="5465"/>
                </a:cubicBezTo>
                <a:cubicBezTo>
                  <a:pt x="3629" y="5597"/>
                  <a:pt x="3699" y="5537"/>
                  <a:pt x="3311" y="5356"/>
                </a:cubicBezTo>
                <a:cubicBezTo>
                  <a:pt x="3169" y="5290"/>
                  <a:pt x="3035" y="5228"/>
                  <a:pt x="3013" y="5217"/>
                </a:cubicBezTo>
                <a:close/>
                <a:moveTo>
                  <a:pt x="7444" y="5365"/>
                </a:moveTo>
                <a:lnTo>
                  <a:pt x="7574" y="5523"/>
                </a:lnTo>
                <a:cubicBezTo>
                  <a:pt x="7646" y="5610"/>
                  <a:pt x="7716" y="5680"/>
                  <a:pt x="7729" y="5680"/>
                </a:cubicBezTo>
                <a:cubicBezTo>
                  <a:pt x="7784" y="5680"/>
                  <a:pt x="7743" y="5625"/>
                  <a:pt x="7598" y="5499"/>
                </a:cubicBezTo>
                <a:lnTo>
                  <a:pt x="7444" y="5365"/>
                </a:lnTo>
                <a:close/>
                <a:moveTo>
                  <a:pt x="20547" y="5821"/>
                </a:moveTo>
                <a:cubicBezTo>
                  <a:pt x="20491" y="5821"/>
                  <a:pt x="20444" y="5852"/>
                  <a:pt x="20444" y="5889"/>
                </a:cubicBezTo>
                <a:cubicBezTo>
                  <a:pt x="20444" y="5927"/>
                  <a:pt x="20491" y="5938"/>
                  <a:pt x="20547" y="5916"/>
                </a:cubicBezTo>
                <a:cubicBezTo>
                  <a:pt x="20604" y="5894"/>
                  <a:pt x="20650" y="5864"/>
                  <a:pt x="20650" y="5849"/>
                </a:cubicBezTo>
                <a:cubicBezTo>
                  <a:pt x="20650" y="5833"/>
                  <a:pt x="20604" y="5821"/>
                  <a:pt x="20547" y="5821"/>
                </a:cubicBezTo>
                <a:close/>
                <a:moveTo>
                  <a:pt x="3731" y="6031"/>
                </a:moveTo>
                <a:cubicBezTo>
                  <a:pt x="3674" y="6031"/>
                  <a:pt x="3647" y="6063"/>
                  <a:pt x="3670" y="6102"/>
                </a:cubicBezTo>
                <a:cubicBezTo>
                  <a:pt x="3693" y="6141"/>
                  <a:pt x="3760" y="6172"/>
                  <a:pt x="3816" y="6172"/>
                </a:cubicBezTo>
                <a:cubicBezTo>
                  <a:pt x="3873" y="6172"/>
                  <a:pt x="3899" y="6141"/>
                  <a:pt x="3876" y="6102"/>
                </a:cubicBezTo>
                <a:cubicBezTo>
                  <a:pt x="3852" y="6063"/>
                  <a:pt x="3787" y="6031"/>
                  <a:pt x="3731" y="6031"/>
                </a:cubicBezTo>
                <a:close/>
                <a:moveTo>
                  <a:pt x="21028" y="6031"/>
                </a:moveTo>
                <a:cubicBezTo>
                  <a:pt x="20972" y="6031"/>
                  <a:pt x="20925" y="6063"/>
                  <a:pt x="20925" y="6102"/>
                </a:cubicBezTo>
                <a:cubicBezTo>
                  <a:pt x="20925" y="6141"/>
                  <a:pt x="20972" y="6172"/>
                  <a:pt x="21028" y="6172"/>
                </a:cubicBezTo>
                <a:cubicBezTo>
                  <a:pt x="21085" y="6172"/>
                  <a:pt x="21131" y="6141"/>
                  <a:pt x="21131" y="6102"/>
                </a:cubicBezTo>
                <a:cubicBezTo>
                  <a:pt x="21131" y="6063"/>
                  <a:pt x="21085" y="6031"/>
                  <a:pt x="21028" y="6031"/>
                </a:cubicBezTo>
                <a:close/>
                <a:moveTo>
                  <a:pt x="10234" y="6060"/>
                </a:moveTo>
                <a:cubicBezTo>
                  <a:pt x="10230" y="6061"/>
                  <a:pt x="10227" y="6067"/>
                  <a:pt x="10227" y="6078"/>
                </a:cubicBezTo>
                <a:cubicBezTo>
                  <a:pt x="10224" y="6123"/>
                  <a:pt x="10241" y="6212"/>
                  <a:pt x="10265" y="6274"/>
                </a:cubicBezTo>
                <a:cubicBezTo>
                  <a:pt x="10288" y="6337"/>
                  <a:pt x="10321" y="6376"/>
                  <a:pt x="10336" y="6360"/>
                </a:cubicBezTo>
                <a:cubicBezTo>
                  <a:pt x="10351" y="6345"/>
                  <a:pt x="10333" y="6256"/>
                  <a:pt x="10297" y="6164"/>
                </a:cubicBezTo>
                <a:cubicBezTo>
                  <a:pt x="10270" y="6095"/>
                  <a:pt x="10246" y="6056"/>
                  <a:pt x="10234" y="6060"/>
                </a:cubicBezTo>
                <a:close/>
                <a:moveTo>
                  <a:pt x="10379" y="6478"/>
                </a:moveTo>
                <a:cubicBezTo>
                  <a:pt x="10372" y="6485"/>
                  <a:pt x="10367" y="6511"/>
                  <a:pt x="10365" y="6552"/>
                </a:cubicBezTo>
                <a:cubicBezTo>
                  <a:pt x="10362" y="6625"/>
                  <a:pt x="10378" y="6667"/>
                  <a:pt x="10401" y="6644"/>
                </a:cubicBezTo>
                <a:cubicBezTo>
                  <a:pt x="10424" y="6621"/>
                  <a:pt x="10426" y="6559"/>
                  <a:pt x="10406" y="6508"/>
                </a:cubicBezTo>
                <a:cubicBezTo>
                  <a:pt x="10395" y="6481"/>
                  <a:pt x="10386" y="6471"/>
                  <a:pt x="10379" y="6478"/>
                </a:cubicBezTo>
                <a:close/>
                <a:moveTo>
                  <a:pt x="1775" y="7214"/>
                </a:moveTo>
                <a:cubicBezTo>
                  <a:pt x="1723" y="7228"/>
                  <a:pt x="1644" y="7244"/>
                  <a:pt x="1598" y="7252"/>
                </a:cubicBezTo>
                <a:cubicBezTo>
                  <a:pt x="1552" y="7260"/>
                  <a:pt x="1491" y="7288"/>
                  <a:pt x="1465" y="7315"/>
                </a:cubicBezTo>
                <a:cubicBezTo>
                  <a:pt x="1439" y="7342"/>
                  <a:pt x="1534" y="7363"/>
                  <a:pt x="1676" y="7363"/>
                </a:cubicBezTo>
                <a:cubicBezTo>
                  <a:pt x="1853" y="7363"/>
                  <a:pt x="1923" y="7336"/>
                  <a:pt x="1901" y="7276"/>
                </a:cubicBezTo>
                <a:cubicBezTo>
                  <a:pt x="1884" y="7228"/>
                  <a:pt x="1827" y="7200"/>
                  <a:pt x="1775" y="7214"/>
                </a:cubicBezTo>
                <a:close/>
                <a:moveTo>
                  <a:pt x="3499" y="7924"/>
                </a:moveTo>
                <a:cubicBezTo>
                  <a:pt x="3461" y="7924"/>
                  <a:pt x="3431" y="7957"/>
                  <a:pt x="3431" y="7995"/>
                </a:cubicBezTo>
                <a:cubicBezTo>
                  <a:pt x="3431" y="8034"/>
                  <a:pt x="3461" y="8065"/>
                  <a:pt x="3499" y="8065"/>
                </a:cubicBezTo>
                <a:cubicBezTo>
                  <a:pt x="3537" y="8065"/>
                  <a:pt x="3567" y="8034"/>
                  <a:pt x="3567" y="7995"/>
                </a:cubicBezTo>
                <a:cubicBezTo>
                  <a:pt x="3567" y="7957"/>
                  <a:pt x="3537" y="7924"/>
                  <a:pt x="3499" y="7924"/>
                </a:cubicBezTo>
                <a:close/>
                <a:moveTo>
                  <a:pt x="1160" y="8144"/>
                </a:moveTo>
                <a:cubicBezTo>
                  <a:pt x="1136" y="8143"/>
                  <a:pt x="1109" y="8147"/>
                  <a:pt x="1084" y="8157"/>
                </a:cubicBezTo>
                <a:cubicBezTo>
                  <a:pt x="1030" y="8180"/>
                  <a:pt x="1047" y="8196"/>
                  <a:pt x="1127" y="8199"/>
                </a:cubicBezTo>
                <a:cubicBezTo>
                  <a:pt x="1199" y="8202"/>
                  <a:pt x="1239" y="8186"/>
                  <a:pt x="1216" y="8163"/>
                </a:cubicBezTo>
                <a:cubicBezTo>
                  <a:pt x="1204" y="8151"/>
                  <a:pt x="1184" y="8145"/>
                  <a:pt x="1160" y="8144"/>
                </a:cubicBezTo>
                <a:close/>
                <a:moveTo>
                  <a:pt x="11476" y="8583"/>
                </a:moveTo>
                <a:cubicBezTo>
                  <a:pt x="11469" y="8590"/>
                  <a:pt x="11464" y="8614"/>
                  <a:pt x="11462" y="8655"/>
                </a:cubicBezTo>
                <a:cubicBezTo>
                  <a:pt x="11459" y="8729"/>
                  <a:pt x="11475" y="8771"/>
                  <a:pt x="11498" y="8748"/>
                </a:cubicBezTo>
                <a:cubicBezTo>
                  <a:pt x="11521" y="8724"/>
                  <a:pt x="11524" y="8664"/>
                  <a:pt x="11504" y="8613"/>
                </a:cubicBezTo>
                <a:cubicBezTo>
                  <a:pt x="11493" y="8585"/>
                  <a:pt x="11483" y="8576"/>
                  <a:pt x="11476" y="8583"/>
                </a:cubicBezTo>
                <a:close/>
                <a:moveTo>
                  <a:pt x="13859" y="8627"/>
                </a:moveTo>
                <a:cubicBezTo>
                  <a:pt x="13857" y="8621"/>
                  <a:pt x="13828" y="8642"/>
                  <a:pt x="13773" y="8687"/>
                </a:cubicBezTo>
                <a:cubicBezTo>
                  <a:pt x="13706" y="8740"/>
                  <a:pt x="13652" y="8816"/>
                  <a:pt x="13652" y="8857"/>
                </a:cubicBezTo>
                <a:cubicBezTo>
                  <a:pt x="13652" y="8897"/>
                  <a:pt x="13661" y="8917"/>
                  <a:pt x="13672" y="8901"/>
                </a:cubicBezTo>
                <a:cubicBezTo>
                  <a:pt x="13683" y="8885"/>
                  <a:pt x="13737" y="8808"/>
                  <a:pt x="13792" y="8731"/>
                </a:cubicBezTo>
                <a:cubicBezTo>
                  <a:pt x="13839" y="8666"/>
                  <a:pt x="13862" y="8633"/>
                  <a:pt x="13859" y="8627"/>
                </a:cubicBezTo>
                <a:close/>
                <a:moveTo>
                  <a:pt x="2326" y="9126"/>
                </a:moveTo>
                <a:cubicBezTo>
                  <a:pt x="2303" y="9125"/>
                  <a:pt x="2276" y="9129"/>
                  <a:pt x="2251" y="9139"/>
                </a:cubicBezTo>
                <a:cubicBezTo>
                  <a:pt x="2196" y="9161"/>
                  <a:pt x="2213" y="9179"/>
                  <a:pt x="2293" y="9182"/>
                </a:cubicBezTo>
                <a:cubicBezTo>
                  <a:pt x="2365" y="9185"/>
                  <a:pt x="2405" y="9169"/>
                  <a:pt x="2382" y="9145"/>
                </a:cubicBezTo>
                <a:cubicBezTo>
                  <a:pt x="2371" y="9134"/>
                  <a:pt x="2350" y="9127"/>
                  <a:pt x="2326" y="9126"/>
                </a:cubicBezTo>
                <a:close/>
                <a:moveTo>
                  <a:pt x="584" y="9397"/>
                </a:moveTo>
                <a:cubicBezTo>
                  <a:pt x="527" y="9397"/>
                  <a:pt x="480" y="9430"/>
                  <a:pt x="480" y="9468"/>
                </a:cubicBezTo>
                <a:cubicBezTo>
                  <a:pt x="480" y="9507"/>
                  <a:pt x="527" y="9538"/>
                  <a:pt x="584" y="9538"/>
                </a:cubicBezTo>
                <a:cubicBezTo>
                  <a:pt x="640" y="9538"/>
                  <a:pt x="687" y="9507"/>
                  <a:pt x="687" y="9468"/>
                </a:cubicBezTo>
                <a:cubicBezTo>
                  <a:pt x="687" y="9430"/>
                  <a:pt x="640" y="9397"/>
                  <a:pt x="584" y="9397"/>
                </a:cubicBezTo>
                <a:close/>
                <a:moveTo>
                  <a:pt x="21028" y="9748"/>
                </a:moveTo>
                <a:cubicBezTo>
                  <a:pt x="20972" y="9748"/>
                  <a:pt x="20925" y="9779"/>
                  <a:pt x="20925" y="9818"/>
                </a:cubicBezTo>
                <a:cubicBezTo>
                  <a:pt x="20925" y="9856"/>
                  <a:pt x="20972" y="9889"/>
                  <a:pt x="21028" y="9889"/>
                </a:cubicBezTo>
                <a:cubicBezTo>
                  <a:pt x="21085" y="9889"/>
                  <a:pt x="21131" y="9856"/>
                  <a:pt x="21131" y="9818"/>
                </a:cubicBezTo>
                <a:cubicBezTo>
                  <a:pt x="21131" y="9779"/>
                  <a:pt x="21085" y="9748"/>
                  <a:pt x="21028" y="9748"/>
                </a:cubicBezTo>
                <a:close/>
                <a:moveTo>
                  <a:pt x="2739" y="9967"/>
                </a:moveTo>
                <a:cubicBezTo>
                  <a:pt x="2715" y="9966"/>
                  <a:pt x="2687" y="9971"/>
                  <a:pt x="2662" y="9981"/>
                </a:cubicBezTo>
                <a:cubicBezTo>
                  <a:pt x="2608" y="10004"/>
                  <a:pt x="2625" y="10020"/>
                  <a:pt x="2704" y="10023"/>
                </a:cubicBezTo>
                <a:cubicBezTo>
                  <a:pt x="2777" y="10026"/>
                  <a:pt x="2816" y="10010"/>
                  <a:pt x="2794" y="9986"/>
                </a:cubicBezTo>
                <a:cubicBezTo>
                  <a:pt x="2782" y="9975"/>
                  <a:pt x="2763" y="9968"/>
                  <a:pt x="2739" y="9967"/>
                </a:cubicBezTo>
                <a:close/>
                <a:moveTo>
                  <a:pt x="10326" y="10064"/>
                </a:moveTo>
                <a:lnTo>
                  <a:pt x="10561" y="10327"/>
                </a:lnTo>
                <a:cubicBezTo>
                  <a:pt x="10691" y="10472"/>
                  <a:pt x="10808" y="10590"/>
                  <a:pt x="10819" y="10590"/>
                </a:cubicBezTo>
                <a:cubicBezTo>
                  <a:pt x="10871" y="10590"/>
                  <a:pt x="10822" y="10530"/>
                  <a:pt x="10582" y="10305"/>
                </a:cubicBezTo>
                <a:lnTo>
                  <a:pt x="10326" y="10064"/>
                </a:lnTo>
                <a:close/>
                <a:moveTo>
                  <a:pt x="1500" y="10454"/>
                </a:moveTo>
                <a:cubicBezTo>
                  <a:pt x="1467" y="10462"/>
                  <a:pt x="1440" y="10508"/>
                  <a:pt x="1440" y="10588"/>
                </a:cubicBezTo>
                <a:cubicBezTo>
                  <a:pt x="1440" y="10679"/>
                  <a:pt x="1474" y="10712"/>
                  <a:pt x="1539" y="10687"/>
                </a:cubicBezTo>
                <a:cubicBezTo>
                  <a:pt x="1594" y="10665"/>
                  <a:pt x="1621" y="10603"/>
                  <a:pt x="1600" y="10549"/>
                </a:cubicBezTo>
                <a:cubicBezTo>
                  <a:pt x="1573" y="10475"/>
                  <a:pt x="1533" y="10446"/>
                  <a:pt x="1500" y="10454"/>
                </a:cubicBezTo>
                <a:close/>
                <a:moveTo>
                  <a:pt x="2127" y="10598"/>
                </a:moveTo>
                <a:cubicBezTo>
                  <a:pt x="2083" y="10598"/>
                  <a:pt x="2040" y="10603"/>
                  <a:pt x="2007" y="10612"/>
                </a:cubicBezTo>
                <a:cubicBezTo>
                  <a:pt x="1941" y="10630"/>
                  <a:pt x="1995" y="10644"/>
                  <a:pt x="2127" y="10644"/>
                </a:cubicBezTo>
                <a:cubicBezTo>
                  <a:pt x="2259" y="10644"/>
                  <a:pt x="2313" y="10630"/>
                  <a:pt x="2247" y="10612"/>
                </a:cubicBezTo>
                <a:cubicBezTo>
                  <a:pt x="2214" y="10603"/>
                  <a:pt x="2170" y="10598"/>
                  <a:pt x="2127" y="10598"/>
                </a:cubicBezTo>
                <a:close/>
                <a:moveTo>
                  <a:pt x="11332" y="10630"/>
                </a:moveTo>
                <a:cubicBezTo>
                  <a:pt x="11321" y="10634"/>
                  <a:pt x="11309" y="10645"/>
                  <a:pt x="11295" y="10659"/>
                </a:cubicBezTo>
                <a:cubicBezTo>
                  <a:pt x="11239" y="10716"/>
                  <a:pt x="11246" y="10754"/>
                  <a:pt x="11321" y="10802"/>
                </a:cubicBezTo>
                <a:cubicBezTo>
                  <a:pt x="11377" y="10838"/>
                  <a:pt x="11428" y="10868"/>
                  <a:pt x="11434" y="10869"/>
                </a:cubicBezTo>
                <a:cubicBezTo>
                  <a:pt x="11440" y="10870"/>
                  <a:pt x="11428" y="10806"/>
                  <a:pt x="11408" y="10726"/>
                </a:cubicBezTo>
                <a:cubicBezTo>
                  <a:pt x="11387" y="10646"/>
                  <a:pt x="11365" y="10616"/>
                  <a:pt x="11332" y="10630"/>
                </a:cubicBezTo>
                <a:close/>
                <a:moveTo>
                  <a:pt x="12833" y="10664"/>
                </a:moveTo>
                <a:cubicBezTo>
                  <a:pt x="12825" y="10653"/>
                  <a:pt x="12750" y="10719"/>
                  <a:pt x="12595" y="10870"/>
                </a:cubicBezTo>
                <a:cubicBezTo>
                  <a:pt x="12416" y="11044"/>
                  <a:pt x="12238" y="11249"/>
                  <a:pt x="12198" y="11326"/>
                </a:cubicBezTo>
                <a:cubicBezTo>
                  <a:pt x="12102" y="11514"/>
                  <a:pt x="12593" y="11038"/>
                  <a:pt x="12777" y="10765"/>
                </a:cubicBezTo>
                <a:cubicBezTo>
                  <a:pt x="12818" y="10705"/>
                  <a:pt x="12838" y="10670"/>
                  <a:pt x="12833" y="10664"/>
                </a:cubicBezTo>
                <a:close/>
                <a:moveTo>
                  <a:pt x="64" y="11011"/>
                </a:moveTo>
                <a:cubicBezTo>
                  <a:pt x="29" y="11011"/>
                  <a:pt x="0" y="11042"/>
                  <a:pt x="0" y="11081"/>
                </a:cubicBezTo>
                <a:cubicBezTo>
                  <a:pt x="0" y="11119"/>
                  <a:pt x="48" y="11151"/>
                  <a:pt x="107" y="11151"/>
                </a:cubicBezTo>
                <a:cubicBezTo>
                  <a:pt x="165" y="11151"/>
                  <a:pt x="194" y="11119"/>
                  <a:pt x="171" y="11081"/>
                </a:cubicBezTo>
                <a:cubicBezTo>
                  <a:pt x="148" y="11042"/>
                  <a:pt x="100" y="11011"/>
                  <a:pt x="64" y="11011"/>
                </a:cubicBezTo>
                <a:close/>
                <a:moveTo>
                  <a:pt x="20617" y="11221"/>
                </a:moveTo>
                <a:cubicBezTo>
                  <a:pt x="20560" y="11221"/>
                  <a:pt x="20514" y="11252"/>
                  <a:pt x="20514" y="11289"/>
                </a:cubicBezTo>
                <a:cubicBezTo>
                  <a:pt x="20514" y="11327"/>
                  <a:pt x="20560" y="11338"/>
                  <a:pt x="20617" y="11316"/>
                </a:cubicBezTo>
                <a:cubicBezTo>
                  <a:pt x="20673" y="11294"/>
                  <a:pt x="20720" y="11264"/>
                  <a:pt x="20720" y="11249"/>
                </a:cubicBezTo>
                <a:cubicBezTo>
                  <a:pt x="20720" y="11234"/>
                  <a:pt x="20673" y="11221"/>
                  <a:pt x="20617" y="11221"/>
                </a:cubicBezTo>
                <a:close/>
                <a:moveTo>
                  <a:pt x="19194" y="11531"/>
                </a:moveTo>
                <a:cubicBezTo>
                  <a:pt x="19161" y="11536"/>
                  <a:pt x="19142" y="11549"/>
                  <a:pt x="19142" y="11571"/>
                </a:cubicBezTo>
                <a:cubicBezTo>
                  <a:pt x="19142" y="11610"/>
                  <a:pt x="19239" y="11642"/>
                  <a:pt x="19359" y="11642"/>
                </a:cubicBezTo>
                <a:cubicBezTo>
                  <a:pt x="19608" y="11642"/>
                  <a:pt x="19599" y="11611"/>
                  <a:pt x="19330" y="11545"/>
                </a:cubicBezTo>
                <a:cubicBezTo>
                  <a:pt x="19274" y="11532"/>
                  <a:pt x="19227" y="11527"/>
                  <a:pt x="19194" y="11531"/>
                </a:cubicBezTo>
                <a:close/>
                <a:moveTo>
                  <a:pt x="20094" y="11650"/>
                </a:moveTo>
                <a:cubicBezTo>
                  <a:pt x="20056" y="11650"/>
                  <a:pt x="20017" y="11654"/>
                  <a:pt x="19983" y="11663"/>
                </a:cubicBezTo>
                <a:cubicBezTo>
                  <a:pt x="19917" y="11681"/>
                  <a:pt x="19954" y="11697"/>
                  <a:pt x="20068" y="11699"/>
                </a:cubicBezTo>
                <a:cubicBezTo>
                  <a:pt x="20181" y="11700"/>
                  <a:pt x="20235" y="11685"/>
                  <a:pt x="20189" y="11666"/>
                </a:cubicBezTo>
                <a:cubicBezTo>
                  <a:pt x="20166" y="11656"/>
                  <a:pt x="20131" y="11651"/>
                  <a:pt x="20094" y="11650"/>
                </a:cubicBezTo>
                <a:close/>
                <a:moveTo>
                  <a:pt x="20582" y="11720"/>
                </a:moveTo>
                <a:cubicBezTo>
                  <a:pt x="20538" y="11720"/>
                  <a:pt x="20495" y="11725"/>
                  <a:pt x="20462" y="11734"/>
                </a:cubicBezTo>
                <a:cubicBezTo>
                  <a:pt x="20396" y="11752"/>
                  <a:pt x="20450" y="11766"/>
                  <a:pt x="20582" y="11766"/>
                </a:cubicBezTo>
                <a:cubicBezTo>
                  <a:pt x="20714" y="11766"/>
                  <a:pt x="20768" y="11752"/>
                  <a:pt x="20702" y="11734"/>
                </a:cubicBezTo>
                <a:cubicBezTo>
                  <a:pt x="20669" y="11725"/>
                  <a:pt x="20625" y="11720"/>
                  <a:pt x="20582" y="11720"/>
                </a:cubicBezTo>
                <a:close/>
                <a:moveTo>
                  <a:pt x="21125" y="11791"/>
                </a:moveTo>
                <a:cubicBezTo>
                  <a:pt x="21101" y="11790"/>
                  <a:pt x="21074" y="11794"/>
                  <a:pt x="21049" y="11804"/>
                </a:cubicBezTo>
                <a:cubicBezTo>
                  <a:pt x="20994" y="11826"/>
                  <a:pt x="21011" y="11843"/>
                  <a:pt x="21091" y="11847"/>
                </a:cubicBezTo>
                <a:cubicBezTo>
                  <a:pt x="21164" y="11850"/>
                  <a:pt x="21203" y="11833"/>
                  <a:pt x="21181" y="11810"/>
                </a:cubicBezTo>
                <a:cubicBezTo>
                  <a:pt x="21169" y="11798"/>
                  <a:pt x="21149" y="11792"/>
                  <a:pt x="21125" y="11791"/>
                </a:cubicBezTo>
                <a:close/>
                <a:moveTo>
                  <a:pt x="19400" y="11925"/>
                </a:moveTo>
                <a:cubicBezTo>
                  <a:pt x="19179" y="11924"/>
                  <a:pt x="18912" y="11926"/>
                  <a:pt x="18595" y="11933"/>
                </a:cubicBezTo>
                <a:cubicBezTo>
                  <a:pt x="17737" y="11951"/>
                  <a:pt x="17337" y="11985"/>
                  <a:pt x="17278" y="12046"/>
                </a:cubicBezTo>
                <a:cubicBezTo>
                  <a:pt x="17231" y="12093"/>
                  <a:pt x="17114" y="12137"/>
                  <a:pt x="17017" y="12143"/>
                </a:cubicBezTo>
                <a:cubicBezTo>
                  <a:pt x="16867" y="12152"/>
                  <a:pt x="17480" y="12205"/>
                  <a:pt x="18832" y="12300"/>
                </a:cubicBezTo>
                <a:cubicBezTo>
                  <a:pt x="19263" y="12330"/>
                  <a:pt x="20185" y="12476"/>
                  <a:pt x="20229" y="12521"/>
                </a:cubicBezTo>
                <a:cubicBezTo>
                  <a:pt x="20293" y="12587"/>
                  <a:pt x="20376" y="12552"/>
                  <a:pt x="20359" y="12466"/>
                </a:cubicBezTo>
                <a:cubicBezTo>
                  <a:pt x="20340" y="12372"/>
                  <a:pt x="20493" y="12367"/>
                  <a:pt x="21131" y="12441"/>
                </a:cubicBezTo>
                <a:cubicBezTo>
                  <a:pt x="21459" y="12479"/>
                  <a:pt x="21428" y="12462"/>
                  <a:pt x="20891" y="12315"/>
                </a:cubicBezTo>
                <a:cubicBezTo>
                  <a:pt x="20551" y="12223"/>
                  <a:pt x="20281" y="12114"/>
                  <a:pt x="20289" y="12073"/>
                </a:cubicBezTo>
                <a:cubicBezTo>
                  <a:pt x="20311" y="11976"/>
                  <a:pt x="20061" y="11931"/>
                  <a:pt x="19400" y="11925"/>
                </a:cubicBezTo>
                <a:close/>
                <a:moveTo>
                  <a:pt x="13469" y="11938"/>
                </a:moveTo>
                <a:cubicBezTo>
                  <a:pt x="13215" y="11956"/>
                  <a:pt x="13179" y="11971"/>
                  <a:pt x="13310" y="12005"/>
                </a:cubicBezTo>
                <a:cubicBezTo>
                  <a:pt x="13753" y="12119"/>
                  <a:pt x="14485" y="12227"/>
                  <a:pt x="14908" y="12241"/>
                </a:cubicBezTo>
                <a:cubicBezTo>
                  <a:pt x="15164" y="12249"/>
                  <a:pt x="15394" y="12276"/>
                  <a:pt x="15417" y="12300"/>
                </a:cubicBezTo>
                <a:cubicBezTo>
                  <a:pt x="15441" y="12324"/>
                  <a:pt x="15517" y="12343"/>
                  <a:pt x="15587" y="12343"/>
                </a:cubicBezTo>
                <a:cubicBezTo>
                  <a:pt x="15774" y="12343"/>
                  <a:pt x="16052" y="12549"/>
                  <a:pt x="16011" y="12657"/>
                </a:cubicBezTo>
                <a:cubicBezTo>
                  <a:pt x="15987" y="12722"/>
                  <a:pt x="16066" y="12764"/>
                  <a:pt x="16272" y="12795"/>
                </a:cubicBezTo>
                <a:cubicBezTo>
                  <a:pt x="16704" y="12862"/>
                  <a:pt x="17094" y="12942"/>
                  <a:pt x="17920" y="13134"/>
                </a:cubicBezTo>
                <a:cubicBezTo>
                  <a:pt x="18419" y="13249"/>
                  <a:pt x="18676" y="13281"/>
                  <a:pt x="18724" y="13232"/>
                </a:cubicBezTo>
                <a:cubicBezTo>
                  <a:pt x="18772" y="13184"/>
                  <a:pt x="18885" y="13189"/>
                  <a:pt x="19081" y="13249"/>
                </a:cubicBezTo>
                <a:cubicBezTo>
                  <a:pt x="19239" y="13297"/>
                  <a:pt x="19511" y="13353"/>
                  <a:pt x="19683" y="13373"/>
                </a:cubicBezTo>
                <a:cubicBezTo>
                  <a:pt x="19856" y="13392"/>
                  <a:pt x="20049" y="13437"/>
                  <a:pt x="20113" y="13472"/>
                </a:cubicBezTo>
                <a:cubicBezTo>
                  <a:pt x="20177" y="13507"/>
                  <a:pt x="20347" y="13537"/>
                  <a:pt x="20491" y="13540"/>
                </a:cubicBezTo>
                <a:cubicBezTo>
                  <a:pt x="20635" y="13543"/>
                  <a:pt x="20815" y="13573"/>
                  <a:pt x="20891" y="13606"/>
                </a:cubicBezTo>
                <a:cubicBezTo>
                  <a:pt x="21034" y="13669"/>
                  <a:pt x="21337" y="13696"/>
                  <a:pt x="21337" y="13646"/>
                </a:cubicBezTo>
                <a:cubicBezTo>
                  <a:pt x="21337" y="13631"/>
                  <a:pt x="20850" y="13501"/>
                  <a:pt x="20256" y="13358"/>
                </a:cubicBezTo>
                <a:cubicBezTo>
                  <a:pt x="19662" y="13214"/>
                  <a:pt x="19147" y="13070"/>
                  <a:pt x="19112" y="13037"/>
                </a:cubicBezTo>
                <a:cubicBezTo>
                  <a:pt x="18968" y="12902"/>
                  <a:pt x="19309" y="12902"/>
                  <a:pt x="20040" y="13036"/>
                </a:cubicBezTo>
                <a:cubicBezTo>
                  <a:pt x="20467" y="13114"/>
                  <a:pt x="20830" y="13165"/>
                  <a:pt x="20846" y="13149"/>
                </a:cubicBezTo>
                <a:cubicBezTo>
                  <a:pt x="20895" y="13099"/>
                  <a:pt x="20640" y="13041"/>
                  <a:pt x="19004" y="12733"/>
                </a:cubicBezTo>
                <a:cubicBezTo>
                  <a:pt x="18495" y="12637"/>
                  <a:pt x="17906" y="12526"/>
                  <a:pt x="17697" y="12486"/>
                </a:cubicBezTo>
                <a:cubicBezTo>
                  <a:pt x="17487" y="12446"/>
                  <a:pt x="17193" y="12410"/>
                  <a:pt x="17045" y="12407"/>
                </a:cubicBezTo>
                <a:cubicBezTo>
                  <a:pt x="16695" y="12397"/>
                  <a:pt x="16428" y="12316"/>
                  <a:pt x="16446" y="12223"/>
                </a:cubicBezTo>
                <a:cubicBezTo>
                  <a:pt x="16460" y="12150"/>
                  <a:pt x="15668" y="12084"/>
                  <a:pt x="14511" y="12062"/>
                </a:cubicBezTo>
                <a:cubicBezTo>
                  <a:pt x="14210" y="12056"/>
                  <a:pt x="13926" y="12021"/>
                  <a:pt x="13882" y="11984"/>
                </a:cubicBezTo>
                <a:cubicBezTo>
                  <a:pt x="13837" y="11946"/>
                  <a:pt x="13651" y="11925"/>
                  <a:pt x="13469" y="11938"/>
                </a:cubicBezTo>
                <a:close/>
                <a:moveTo>
                  <a:pt x="12431" y="12090"/>
                </a:moveTo>
                <a:cubicBezTo>
                  <a:pt x="12321" y="12083"/>
                  <a:pt x="12253" y="12102"/>
                  <a:pt x="12167" y="12144"/>
                </a:cubicBezTo>
                <a:lnTo>
                  <a:pt x="11972" y="12241"/>
                </a:lnTo>
                <a:lnTo>
                  <a:pt x="11972" y="13729"/>
                </a:lnTo>
                <a:cubicBezTo>
                  <a:pt x="11972" y="14672"/>
                  <a:pt x="11947" y="15217"/>
                  <a:pt x="11903" y="15218"/>
                </a:cubicBezTo>
                <a:cubicBezTo>
                  <a:pt x="11866" y="15219"/>
                  <a:pt x="11818" y="15039"/>
                  <a:pt x="11799" y="14817"/>
                </a:cubicBezTo>
                <a:cubicBezTo>
                  <a:pt x="11770" y="14475"/>
                  <a:pt x="11757" y="14549"/>
                  <a:pt x="11710" y="15289"/>
                </a:cubicBezTo>
                <a:cubicBezTo>
                  <a:pt x="11665" y="16016"/>
                  <a:pt x="11673" y="16210"/>
                  <a:pt x="11762" y="16426"/>
                </a:cubicBezTo>
                <a:cubicBezTo>
                  <a:pt x="11821" y="16570"/>
                  <a:pt x="11869" y="16826"/>
                  <a:pt x="11869" y="16996"/>
                </a:cubicBezTo>
                <a:cubicBezTo>
                  <a:pt x="11869" y="17199"/>
                  <a:pt x="11915" y="17364"/>
                  <a:pt x="12001" y="17473"/>
                </a:cubicBezTo>
                <a:cubicBezTo>
                  <a:pt x="12134" y="17638"/>
                  <a:pt x="12134" y="17638"/>
                  <a:pt x="12114" y="16813"/>
                </a:cubicBezTo>
                <a:cubicBezTo>
                  <a:pt x="12103" y="16358"/>
                  <a:pt x="12117" y="15972"/>
                  <a:pt x="12145" y="15954"/>
                </a:cubicBezTo>
                <a:cubicBezTo>
                  <a:pt x="12235" y="15897"/>
                  <a:pt x="12323" y="16082"/>
                  <a:pt x="12417" y="16516"/>
                </a:cubicBezTo>
                <a:cubicBezTo>
                  <a:pt x="12466" y="16748"/>
                  <a:pt x="12548" y="17007"/>
                  <a:pt x="12599" y="17093"/>
                </a:cubicBezTo>
                <a:cubicBezTo>
                  <a:pt x="12650" y="17178"/>
                  <a:pt x="12692" y="17313"/>
                  <a:pt x="12692" y="17394"/>
                </a:cubicBezTo>
                <a:cubicBezTo>
                  <a:pt x="12692" y="17475"/>
                  <a:pt x="12720" y="17523"/>
                  <a:pt x="12754" y="17502"/>
                </a:cubicBezTo>
                <a:cubicBezTo>
                  <a:pt x="12789" y="17479"/>
                  <a:pt x="12791" y="17353"/>
                  <a:pt x="12756" y="17200"/>
                </a:cubicBezTo>
                <a:cubicBezTo>
                  <a:pt x="12724" y="17055"/>
                  <a:pt x="12678" y="16708"/>
                  <a:pt x="12656" y="16429"/>
                </a:cubicBezTo>
                <a:cubicBezTo>
                  <a:pt x="12633" y="16150"/>
                  <a:pt x="12587" y="15823"/>
                  <a:pt x="12553" y="15703"/>
                </a:cubicBezTo>
                <a:cubicBezTo>
                  <a:pt x="12488" y="15472"/>
                  <a:pt x="12532" y="15100"/>
                  <a:pt x="12632" y="15037"/>
                </a:cubicBezTo>
                <a:cubicBezTo>
                  <a:pt x="12693" y="14999"/>
                  <a:pt x="12938" y="15499"/>
                  <a:pt x="13271" y="16340"/>
                </a:cubicBezTo>
                <a:cubicBezTo>
                  <a:pt x="13370" y="16591"/>
                  <a:pt x="13500" y="16888"/>
                  <a:pt x="13561" y="16999"/>
                </a:cubicBezTo>
                <a:cubicBezTo>
                  <a:pt x="13714" y="17281"/>
                  <a:pt x="14133" y="18510"/>
                  <a:pt x="14133" y="18679"/>
                </a:cubicBezTo>
                <a:cubicBezTo>
                  <a:pt x="14133" y="18756"/>
                  <a:pt x="14173" y="18869"/>
                  <a:pt x="14224" y="18930"/>
                </a:cubicBezTo>
                <a:cubicBezTo>
                  <a:pt x="14274" y="18991"/>
                  <a:pt x="14370" y="19190"/>
                  <a:pt x="14436" y="19374"/>
                </a:cubicBezTo>
                <a:cubicBezTo>
                  <a:pt x="14554" y="19701"/>
                  <a:pt x="14632" y="19775"/>
                  <a:pt x="14716" y="19637"/>
                </a:cubicBezTo>
                <a:cubicBezTo>
                  <a:pt x="14753" y="19576"/>
                  <a:pt x="14578" y="18918"/>
                  <a:pt x="14403" y="18464"/>
                </a:cubicBezTo>
                <a:cubicBezTo>
                  <a:pt x="14332" y="18279"/>
                  <a:pt x="14437" y="18184"/>
                  <a:pt x="14578" y="18303"/>
                </a:cubicBezTo>
                <a:cubicBezTo>
                  <a:pt x="14639" y="18355"/>
                  <a:pt x="14605" y="18186"/>
                  <a:pt x="14484" y="17835"/>
                </a:cubicBezTo>
                <a:cubicBezTo>
                  <a:pt x="14056" y="16597"/>
                  <a:pt x="14212" y="16319"/>
                  <a:pt x="14741" y="17381"/>
                </a:cubicBezTo>
                <a:cubicBezTo>
                  <a:pt x="14905" y="17713"/>
                  <a:pt x="15363" y="18465"/>
                  <a:pt x="15536" y="18690"/>
                </a:cubicBezTo>
                <a:cubicBezTo>
                  <a:pt x="15654" y="18842"/>
                  <a:pt x="15279" y="18013"/>
                  <a:pt x="14950" y="17393"/>
                </a:cubicBezTo>
                <a:cubicBezTo>
                  <a:pt x="14401" y="16358"/>
                  <a:pt x="13927" y="15345"/>
                  <a:pt x="13963" y="15285"/>
                </a:cubicBezTo>
                <a:cubicBezTo>
                  <a:pt x="13986" y="15248"/>
                  <a:pt x="14045" y="15218"/>
                  <a:pt x="14094" y="15218"/>
                </a:cubicBezTo>
                <a:cubicBezTo>
                  <a:pt x="14196" y="15218"/>
                  <a:pt x="14986" y="16368"/>
                  <a:pt x="15136" y="16734"/>
                </a:cubicBezTo>
                <a:cubicBezTo>
                  <a:pt x="15191" y="16868"/>
                  <a:pt x="15301" y="17003"/>
                  <a:pt x="15381" y="17033"/>
                </a:cubicBezTo>
                <a:cubicBezTo>
                  <a:pt x="15537" y="17092"/>
                  <a:pt x="15983" y="17631"/>
                  <a:pt x="16336" y="18186"/>
                </a:cubicBezTo>
                <a:cubicBezTo>
                  <a:pt x="16539" y="18505"/>
                  <a:pt x="16557" y="18516"/>
                  <a:pt x="16677" y="18405"/>
                </a:cubicBezTo>
                <a:cubicBezTo>
                  <a:pt x="16798" y="18292"/>
                  <a:pt x="16791" y="18271"/>
                  <a:pt x="16494" y="17837"/>
                </a:cubicBezTo>
                <a:cubicBezTo>
                  <a:pt x="16092" y="17249"/>
                  <a:pt x="16173" y="17098"/>
                  <a:pt x="16617" y="17607"/>
                </a:cubicBezTo>
                <a:cubicBezTo>
                  <a:pt x="16991" y="18036"/>
                  <a:pt x="16974" y="17906"/>
                  <a:pt x="16579" y="17309"/>
                </a:cubicBezTo>
                <a:cubicBezTo>
                  <a:pt x="16281" y="16859"/>
                  <a:pt x="16294" y="16592"/>
                  <a:pt x="16596" y="16953"/>
                </a:cubicBezTo>
                <a:cubicBezTo>
                  <a:pt x="16822" y="17223"/>
                  <a:pt x="17403" y="17743"/>
                  <a:pt x="17322" y="17603"/>
                </a:cubicBezTo>
                <a:cubicBezTo>
                  <a:pt x="17239" y="17459"/>
                  <a:pt x="16239" y="16250"/>
                  <a:pt x="15825" y="15792"/>
                </a:cubicBezTo>
                <a:cubicBezTo>
                  <a:pt x="15590" y="15532"/>
                  <a:pt x="15510" y="15396"/>
                  <a:pt x="15560" y="15345"/>
                </a:cubicBezTo>
                <a:cubicBezTo>
                  <a:pt x="15645" y="15258"/>
                  <a:pt x="16448" y="15785"/>
                  <a:pt x="16807" y="16163"/>
                </a:cubicBezTo>
                <a:cubicBezTo>
                  <a:pt x="16933" y="16296"/>
                  <a:pt x="17061" y="16389"/>
                  <a:pt x="17092" y="16369"/>
                </a:cubicBezTo>
                <a:cubicBezTo>
                  <a:pt x="17123" y="16350"/>
                  <a:pt x="16934" y="16146"/>
                  <a:pt x="16672" y="15915"/>
                </a:cubicBezTo>
                <a:cubicBezTo>
                  <a:pt x="16162" y="15466"/>
                  <a:pt x="16005" y="15258"/>
                  <a:pt x="16124" y="15183"/>
                </a:cubicBezTo>
                <a:cubicBezTo>
                  <a:pt x="16163" y="15158"/>
                  <a:pt x="16371" y="15290"/>
                  <a:pt x="16587" y="15478"/>
                </a:cubicBezTo>
                <a:cubicBezTo>
                  <a:pt x="17414" y="16195"/>
                  <a:pt x="17886" y="16491"/>
                  <a:pt x="18109" y="16431"/>
                </a:cubicBezTo>
                <a:cubicBezTo>
                  <a:pt x="18182" y="16412"/>
                  <a:pt x="18341" y="16447"/>
                  <a:pt x="18463" y="16509"/>
                </a:cubicBezTo>
                <a:cubicBezTo>
                  <a:pt x="18584" y="16571"/>
                  <a:pt x="18693" y="16612"/>
                  <a:pt x="18704" y="16600"/>
                </a:cubicBezTo>
                <a:cubicBezTo>
                  <a:pt x="18737" y="16566"/>
                  <a:pt x="17976" y="15904"/>
                  <a:pt x="17597" y="15637"/>
                </a:cubicBezTo>
                <a:cubicBezTo>
                  <a:pt x="17409" y="15504"/>
                  <a:pt x="17144" y="15300"/>
                  <a:pt x="17009" y="15184"/>
                </a:cubicBezTo>
                <a:cubicBezTo>
                  <a:pt x="16873" y="15068"/>
                  <a:pt x="16385" y="14691"/>
                  <a:pt x="15925" y="14347"/>
                </a:cubicBezTo>
                <a:cubicBezTo>
                  <a:pt x="15003" y="13657"/>
                  <a:pt x="14906" y="13437"/>
                  <a:pt x="15707" y="13854"/>
                </a:cubicBezTo>
                <a:cubicBezTo>
                  <a:pt x="16089" y="14053"/>
                  <a:pt x="16251" y="14102"/>
                  <a:pt x="16415" y="14068"/>
                </a:cubicBezTo>
                <a:cubicBezTo>
                  <a:pt x="16585" y="14033"/>
                  <a:pt x="16780" y="14101"/>
                  <a:pt x="17387" y="14405"/>
                </a:cubicBezTo>
                <a:cubicBezTo>
                  <a:pt x="18405" y="14915"/>
                  <a:pt x="18837" y="15066"/>
                  <a:pt x="18947" y="14953"/>
                </a:cubicBezTo>
                <a:cubicBezTo>
                  <a:pt x="19014" y="14886"/>
                  <a:pt x="19003" y="14868"/>
                  <a:pt x="18898" y="14866"/>
                </a:cubicBezTo>
                <a:cubicBezTo>
                  <a:pt x="18743" y="14864"/>
                  <a:pt x="18240" y="14620"/>
                  <a:pt x="17941" y="14404"/>
                </a:cubicBezTo>
                <a:cubicBezTo>
                  <a:pt x="17565" y="14132"/>
                  <a:pt x="16468" y="13546"/>
                  <a:pt x="16325" y="13540"/>
                </a:cubicBezTo>
                <a:cubicBezTo>
                  <a:pt x="16139" y="13532"/>
                  <a:pt x="14541" y="12688"/>
                  <a:pt x="14582" y="12619"/>
                </a:cubicBezTo>
                <a:cubicBezTo>
                  <a:pt x="14604" y="12583"/>
                  <a:pt x="14689" y="12550"/>
                  <a:pt x="14772" y="12546"/>
                </a:cubicBezTo>
                <a:cubicBezTo>
                  <a:pt x="14978" y="12535"/>
                  <a:pt x="14463" y="12430"/>
                  <a:pt x="13961" y="12381"/>
                </a:cubicBezTo>
                <a:cubicBezTo>
                  <a:pt x="13735" y="12359"/>
                  <a:pt x="13283" y="12276"/>
                  <a:pt x="12957" y="12195"/>
                </a:cubicBezTo>
                <a:cubicBezTo>
                  <a:pt x="12697" y="12131"/>
                  <a:pt x="12542" y="12097"/>
                  <a:pt x="12431" y="12090"/>
                </a:cubicBezTo>
                <a:close/>
                <a:moveTo>
                  <a:pt x="11491" y="12176"/>
                </a:moveTo>
                <a:cubicBezTo>
                  <a:pt x="11415" y="12181"/>
                  <a:pt x="11295" y="12269"/>
                  <a:pt x="11058" y="12479"/>
                </a:cubicBezTo>
                <a:cubicBezTo>
                  <a:pt x="10788" y="12719"/>
                  <a:pt x="10616" y="12822"/>
                  <a:pt x="10541" y="12793"/>
                </a:cubicBezTo>
                <a:cubicBezTo>
                  <a:pt x="10477" y="12768"/>
                  <a:pt x="10295" y="12830"/>
                  <a:pt x="10114" y="12938"/>
                </a:cubicBezTo>
                <a:cubicBezTo>
                  <a:pt x="9894" y="13070"/>
                  <a:pt x="9775" y="13106"/>
                  <a:pt x="9726" y="13055"/>
                </a:cubicBezTo>
                <a:cubicBezTo>
                  <a:pt x="9676" y="13004"/>
                  <a:pt x="9531" y="13046"/>
                  <a:pt x="9250" y="13191"/>
                </a:cubicBezTo>
                <a:cubicBezTo>
                  <a:pt x="8869" y="13387"/>
                  <a:pt x="8601" y="13411"/>
                  <a:pt x="8775" y="13232"/>
                </a:cubicBezTo>
                <a:cubicBezTo>
                  <a:pt x="8899" y="13106"/>
                  <a:pt x="8861" y="13058"/>
                  <a:pt x="8647" y="13069"/>
                </a:cubicBezTo>
                <a:cubicBezTo>
                  <a:pt x="8287" y="13087"/>
                  <a:pt x="8416" y="12947"/>
                  <a:pt x="8914" y="12778"/>
                </a:cubicBezTo>
                <a:cubicBezTo>
                  <a:pt x="9181" y="12687"/>
                  <a:pt x="9383" y="12583"/>
                  <a:pt x="9363" y="12548"/>
                </a:cubicBezTo>
                <a:cubicBezTo>
                  <a:pt x="9342" y="12514"/>
                  <a:pt x="9425" y="12438"/>
                  <a:pt x="9550" y="12379"/>
                </a:cubicBezTo>
                <a:cubicBezTo>
                  <a:pt x="9770" y="12274"/>
                  <a:pt x="9764" y="12272"/>
                  <a:pt x="9262" y="12309"/>
                </a:cubicBezTo>
                <a:cubicBezTo>
                  <a:pt x="8979" y="12330"/>
                  <a:pt x="8515" y="12364"/>
                  <a:pt x="8232" y="12384"/>
                </a:cubicBezTo>
                <a:cubicBezTo>
                  <a:pt x="7949" y="12404"/>
                  <a:pt x="7613" y="12437"/>
                  <a:pt x="7484" y="12457"/>
                </a:cubicBezTo>
                <a:lnTo>
                  <a:pt x="7249" y="12494"/>
                </a:lnTo>
                <a:lnTo>
                  <a:pt x="7449" y="12659"/>
                </a:lnTo>
                <a:lnTo>
                  <a:pt x="7650" y="12823"/>
                </a:lnTo>
                <a:lnTo>
                  <a:pt x="7456" y="12898"/>
                </a:lnTo>
                <a:cubicBezTo>
                  <a:pt x="7350" y="12940"/>
                  <a:pt x="7229" y="12974"/>
                  <a:pt x="7186" y="12974"/>
                </a:cubicBezTo>
                <a:cubicBezTo>
                  <a:pt x="7144" y="12974"/>
                  <a:pt x="6829" y="13065"/>
                  <a:pt x="6487" y="13177"/>
                </a:cubicBezTo>
                <a:cubicBezTo>
                  <a:pt x="6145" y="13288"/>
                  <a:pt x="5717" y="13423"/>
                  <a:pt x="5534" y="13475"/>
                </a:cubicBezTo>
                <a:cubicBezTo>
                  <a:pt x="5351" y="13528"/>
                  <a:pt x="5213" y="13602"/>
                  <a:pt x="5225" y="13640"/>
                </a:cubicBezTo>
                <a:cubicBezTo>
                  <a:pt x="5238" y="13679"/>
                  <a:pt x="5264" y="13708"/>
                  <a:pt x="5282" y="13705"/>
                </a:cubicBezTo>
                <a:cubicBezTo>
                  <a:pt x="5301" y="13701"/>
                  <a:pt x="5618" y="13623"/>
                  <a:pt x="5985" y="13531"/>
                </a:cubicBezTo>
                <a:cubicBezTo>
                  <a:pt x="6498" y="13404"/>
                  <a:pt x="6672" y="13384"/>
                  <a:pt x="6734" y="13448"/>
                </a:cubicBezTo>
                <a:cubicBezTo>
                  <a:pt x="6796" y="13511"/>
                  <a:pt x="6768" y="13548"/>
                  <a:pt x="6615" y="13603"/>
                </a:cubicBezTo>
                <a:cubicBezTo>
                  <a:pt x="6505" y="13643"/>
                  <a:pt x="6361" y="13707"/>
                  <a:pt x="6295" y="13745"/>
                </a:cubicBezTo>
                <a:cubicBezTo>
                  <a:pt x="6230" y="13784"/>
                  <a:pt x="6138" y="13816"/>
                  <a:pt x="6091" y="13816"/>
                </a:cubicBezTo>
                <a:cubicBezTo>
                  <a:pt x="5918" y="13816"/>
                  <a:pt x="4322" y="14485"/>
                  <a:pt x="4322" y="14557"/>
                </a:cubicBezTo>
                <a:cubicBezTo>
                  <a:pt x="4322" y="14575"/>
                  <a:pt x="4397" y="14571"/>
                  <a:pt x="4487" y="14548"/>
                </a:cubicBezTo>
                <a:cubicBezTo>
                  <a:pt x="4684" y="14498"/>
                  <a:pt x="4779" y="14621"/>
                  <a:pt x="4659" y="14770"/>
                </a:cubicBezTo>
                <a:cubicBezTo>
                  <a:pt x="4612" y="14828"/>
                  <a:pt x="4917" y="14700"/>
                  <a:pt x="5337" y="14486"/>
                </a:cubicBezTo>
                <a:cubicBezTo>
                  <a:pt x="5757" y="14272"/>
                  <a:pt x="6123" y="14096"/>
                  <a:pt x="6149" y="14096"/>
                </a:cubicBezTo>
                <a:cubicBezTo>
                  <a:pt x="6175" y="14096"/>
                  <a:pt x="6363" y="14013"/>
                  <a:pt x="6566" y="13911"/>
                </a:cubicBezTo>
                <a:cubicBezTo>
                  <a:pt x="6821" y="13784"/>
                  <a:pt x="6959" y="13748"/>
                  <a:pt x="7008" y="13797"/>
                </a:cubicBezTo>
                <a:cubicBezTo>
                  <a:pt x="7056" y="13847"/>
                  <a:pt x="7028" y="13905"/>
                  <a:pt x="6918" y="13983"/>
                </a:cubicBezTo>
                <a:cubicBezTo>
                  <a:pt x="6830" y="14046"/>
                  <a:pt x="6462" y="14389"/>
                  <a:pt x="6100" y="14746"/>
                </a:cubicBezTo>
                <a:cubicBezTo>
                  <a:pt x="5167" y="15667"/>
                  <a:pt x="4080" y="16668"/>
                  <a:pt x="3975" y="16704"/>
                </a:cubicBezTo>
                <a:cubicBezTo>
                  <a:pt x="3922" y="16722"/>
                  <a:pt x="3905" y="16783"/>
                  <a:pt x="3931" y="16854"/>
                </a:cubicBezTo>
                <a:cubicBezTo>
                  <a:pt x="3969" y="16955"/>
                  <a:pt x="4016" y="16930"/>
                  <a:pt x="4225" y="16694"/>
                </a:cubicBezTo>
                <a:cubicBezTo>
                  <a:pt x="4362" y="16538"/>
                  <a:pt x="4527" y="16411"/>
                  <a:pt x="4591" y="16411"/>
                </a:cubicBezTo>
                <a:cubicBezTo>
                  <a:pt x="4654" y="16411"/>
                  <a:pt x="4903" y="16261"/>
                  <a:pt x="5144" y="16078"/>
                </a:cubicBezTo>
                <a:cubicBezTo>
                  <a:pt x="5856" y="15535"/>
                  <a:pt x="6205" y="15290"/>
                  <a:pt x="6273" y="15289"/>
                </a:cubicBezTo>
                <a:cubicBezTo>
                  <a:pt x="6308" y="15288"/>
                  <a:pt x="6586" y="15121"/>
                  <a:pt x="6890" y="14915"/>
                </a:cubicBezTo>
                <a:cubicBezTo>
                  <a:pt x="7400" y="14571"/>
                  <a:pt x="7896" y="14260"/>
                  <a:pt x="8287" y="14040"/>
                </a:cubicBezTo>
                <a:cubicBezTo>
                  <a:pt x="8473" y="13935"/>
                  <a:pt x="8620" y="13994"/>
                  <a:pt x="8510" y="14129"/>
                </a:cubicBezTo>
                <a:cubicBezTo>
                  <a:pt x="8470" y="14179"/>
                  <a:pt x="8454" y="14267"/>
                  <a:pt x="8476" y="14325"/>
                </a:cubicBezTo>
                <a:cubicBezTo>
                  <a:pt x="8503" y="14396"/>
                  <a:pt x="8406" y="14524"/>
                  <a:pt x="8190" y="14703"/>
                </a:cubicBezTo>
                <a:cubicBezTo>
                  <a:pt x="7880" y="14960"/>
                  <a:pt x="7390" y="15408"/>
                  <a:pt x="6475" y="16276"/>
                </a:cubicBezTo>
                <a:cubicBezTo>
                  <a:pt x="6012" y="16715"/>
                  <a:pt x="5259" y="17581"/>
                  <a:pt x="5017" y="17954"/>
                </a:cubicBezTo>
                <a:lnTo>
                  <a:pt x="4859" y="18199"/>
                </a:lnTo>
                <a:lnTo>
                  <a:pt x="5053" y="17963"/>
                </a:lnTo>
                <a:cubicBezTo>
                  <a:pt x="5510" y="17408"/>
                  <a:pt x="7346" y="15699"/>
                  <a:pt x="8286" y="14952"/>
                </a:cubicBezTo>
                <a:cubicBezTo>
                  <a:pt x="8731" y="14599"/>
                  <a:pt x="8774" y="14753"/>
                  <a:pt x="8357" y="15212"/>
                </a:cubicBezTo>
                <a:cubicBezTo>
                  <a:pt x="7767" y="15862"/>
                  <a:pt x="7246" y="16481"/>
                  <a:pt x="6821" y="17037"/>
                </a:cubicBezTo>
                <a:cubicBezTo>
                  <a:pt x="6404" y="17581"/>
                  <a:pt x="6423" y="17652"/>
                  <a:pt x="6852" y="17155"/>
                </a:cubicBezTo>
                <a:cubicBezTo>
                  <a:pt x="7536" y="16360"/>
                  <a:pt x="7987" y="15921"/>
                  <a:pt x="8050" y="15986"/>
                </a:cubicBezTo>
                <a:cubicBezTo>
                  <a:pt x="8094" y="16030"/>
                  <a:pt x="7940" y="16269"/>
                  <a:pt x="7606" y="16671"/>
                </a:cubicBezTo>
                <a:cubicBezTo>
                  <a:pt x="7089" y="17294"/>
                  <a:pt x="6524" y="18041"/>
                  <a:pt x="6423" y="18234"/>
                </a:cubicBezTo>
                <a:cubicBezTo>
                  <a:pt x="6342" y="18389"/>
                  <a:pt x="6898" y="17784"/>
                  <a:pt x="7407" y="17163"/>
                </a:cubicBezTo>
                <a:cubicBezTo>
                  <a:pt x="7662" y="16853"/>
                  <a:pt x="7877" y="16649"/>
                  <a:pt x="7911" y="16685"/>
                </a:cubicBezTo>
                <a:cubicBezTo>
                  <a:pt x="7946" y="16720"/>
                  <a:pt x="7938" y="16809"/>
                  <a:pt x="7894" y="16894"/>
                </a:cubicBezTo>
                <a:cubicBezTo>
                  <a:pt x="7851" y="16975"/>
                  <a:pt x="7830" y="17042"/>
                  <a:pt x="7847" y="17042"/>
                </a:cubicBezTo>
                <a:cubicBezTo>
                  <a:pt x="7864" y="17042"/>
                  <a:pt x="7994" y="16829"/>
                  <a:pt x="8136" y="16568"/>
                </a:cubicBezTo>
                <a:cubicBezTo>
                  <a:pt x="8277" y="16308"/>
                  <a:pt x="8515" y="15969"/>
                  <a:pt x="8665" y="15815"/>
                </a:cubicBezTo>
                <a:cubicBezTo>
                  <a:pt x="8815" y="15660"/>
                  <a:pt x="9015" y="15430"/>
                  <a:pt x="9110" y="15303"/>
                </a:cubicBezTo>
                <a:cubicBezTo>
                  <a:pt x="9291" y="15061"/>
                  <a:pt x="9472" y="15084"/>
                  <a:pt x="9345" y="15333"/>
                </a:cubicBezTo>
                <a:cubicBezTo>
                  <a:pt x="9309" y="15405"/>
                  <a:pt x="9257" y="15591"/>
                  <a:pt x="9230" y="15745"/>
                </a:cubicBezTo>
                <a:cubicBezTo>
                  <a:pt x="9203" y="15899"/>
                  <a:pt x="9057" y="16294"/>
                  <a:pt x="8905" y="16621"/>
                </a:cubicBezTo>
                <a:cubicBezTo>
                  <a:pt x="8754" y="16949"/>
                  <a:pt x="8617" y="17289"/>
                  <a:pt x="8602" y="17375"/>
                </a:cubicBezTo>
                <a:cubicBezTo>
                  <a:pt x="8586" y="17461"/>
                  <a:pt x="8451" y="17821"/>
                  <a:pt x="8300" y="18175"/>
                </a:cubicBezTo>
                <a:cubicBezTo>
                  <a:pt x="8150" y="18530"/>
                  <a:pt x="8027" y="18850"/>
                  <a:pt x="8027" y="18887"/>
                </a:cubicBezTo>
                <a:cubicBezTo>
                  <a:pt x="8027" y="18981"/>
                  <a:pt x="8342" y="18530"/>
                  <a:pt x="8462" y="18264"/>
                </a:cubicBezTo>
                <a:cubicBezTo>
                  <a:pt x="8597" y="17964"/>
                  <a:pt x="9041" y="17343"/>
                  <a:pt x="9151" y="17300"/>
                </a:cubicBezTo>
                <a:cubicBezTo>
                  <a:pt x="9201" y="17281"/>
                  <a:pt x="9259" y="17159"/>
                  <a:pt x="9280" y="17031"/>
                </a:cubicBezTo>
                <a:cubicBezTo>
                  <a:pt x="9313" y="16820"/>
                  <a:pt x="10108" y="15291"/>
                  <a:pt x="10398" y="14879"/>
                </a:cubicBezTo>
                <a:cubicBezTo>
                  <a:pt x="10549" y="14663"/>
                  <a:pt x="10700" y="14784"/>
                  <a:pt x="10579" y="15024"/>
                </a:cubicBezTo>
                <a:cubicBezTo>
                  <a:pt x="10534" y="15112"/>
                  <a:pt x="10373" y="15546"/>
                  <a:pt x="10219" y="15989"/>
                </a:cubicBezTo>
                <a:cubicBezTo>
                  <a:pt x="9789" y="17230"/>
                  <a:pt x="9746" y="17348"/>
                  <a:pt x="9672" y="17479"/>
                </a:cubicBezTo>
                <a:cubicBezTo>
                  <a:pt x="9635" y="17546"/>
                  <a:pt x="9604" y="17663"/>
                  <a:pt x="9604" y="17738"/>
                </a:cubicBezTo>
                <a:cubicBezTo>
                  <a:pt x="9604" y="17814"/>
                  <a:pt x="9579" y="17893"/>
                  <a:pt x="9546" y="17913"/>
                </a:cubicBezTo>
                <a:cubicBezTo>
                  <a:pt x="9513" y="17934"/>
                  <a:pt x="9470" y="18069"/>
                  <a:pt x="9449" y="18215"/>
                </a:cubicBezTo>
                <a:cubicBezTo>
                  <a:pt x="9429" y="18360"/>
                  <a:pt x="9390" y="18543"/>
                  <a:pt x="9363" y="18620"/>
                </a:cubicBezTo>
                <a:lnTo>
                  <a:pt x="9313" y="18761"/>
                </a:lnTo>
                <a:lnTo>
                  <a:pt x="9412" y="18620"/>
                </a:lnTo>
                <a:cubicBezTo>
                  <a:pt x="9540" y="18439"/>
                  <a:pt x="10056" y="17145"/>
                  <a:pt x="10116" y="16854"/>
                </a:cubicBezTo>
                <a:cubicBezTo>
                  <a:pt x="10175" y="16572"/>
                  <a:pt x="10339" y="16414"/>
                  <a:pt x="10401" y="16580"/>
                </a:cubicBezTo>
                <a:cubicBezTo>
                  <a:pt x="10425" y="16643"/>
                  <a:pt x="10409" y="16779"/>
                  <a:pt x="10368" y="16885"/>
                </a:cubicBezTo>
                <a:cubicBezTo>
                  <a:pt x="10326" y="16990"/>
                  <a:pt x="10249" y="17283"/>
                  <a:pt x="10194" y="17533"/>
                </a:cubicBezTo>
                <a:cubicBezTo>
                  <a:pt x="10140" y="17784"/>
                  <a:pt x="10048" y="18178"/>
                  <a:pt x="9990" y="18410"/>
                </a:cubicBezTo>
                <a:cubicBezTo>
                  <a:pt x="9826" y="19063"/>
                  <a:pt x="9866" y="19247"/>
                  <a:pt x="10052" y="18697"/>
                </a:cubicBezTo>
                <a:cubicBezTo>
                  <a:pt x="10142" y="18431"/>
                  <a:pt x="10246" y="18182"/>
                  <a:pt x="10285" y="18142"/>
                </a:cubicBezTo>
                <a:cubicBezTo>
                  <a:pt x="10423" y="18001"/>
                  <a:pt x="10445" y="18309"/>
                  <a:pt x="10327" y="18740"/>
                </a:cubicBezTo>
                <a:cubicBezTo>
                  <a:pt x="10262" y="18977"/>
                  <a:pt x="10181" y="19346"/>
                  <a:pt x="10147" y="19561"/>
                </a:cubicBezTo>
                <a:cubicBezTo>
                  <a:pt x="10114" y="19776"/>
                  <a:pt x="10069" y="20047"/>
                  <a:pt x="10048" y="20163"/>
                </a:cubicBezTo>
                <a:lnTo>
                  <a:pt x="10010" y="20373"/>
                </a:lnTo>
                <a:lnTo>
                  <a:pt x="10116" y="20137"/>
                </a:lnTo>
                <a:cubicBezTo>
                  <a:pt x="10175" y="20007"/>
                  <a:pt x="10223" y="19859"/>
                  <a:pt x="10223" y="19807"/>
                </a:cubicBezTo>
                <a:cubicBezTo>
                  <a:pt x="10223" y="19755"/>
                  <a:pt x="10285" y="19678"/>
                  <a:pt x="10362" y="19636"/>
                </a:cubicBezTo>
                <a:cubicBezTo>
                  <a:pt x="10473" y="19575"/>
                  <a:pt x="10494" y="19513"/>
                  <a:pt x="10462" y="19334"/>
                </a:cubicBezTo>
                <a:cubicBezTo>
                  <a:pt x="10440" y="19211"/>
                  <a:pt x="10465" y="18899"/>
                  <a:pt x="10519" y="18640"/>
                </a:cubicBezTo>
                <a:cubicBezTo>
                  <a:pt x="10588" y="18309"/>
                  <a:pt x="10593" y="18174"/>
                  <a:pt x="10539" y="18184"/>
                </a:cubicBezTo>
                <a:cubicBezTo>
                  <a:pt x="10410" y="18209"/>
                  <a:pt x="10462" y="17636"/>
                  <a:pt x="10689" y="16510"/>
                </a:cubicBezTo>
                <a:cubicBezTo>
                  <a:pt x="10806" y="15928"/>
                  <a:pt x="10884" y="15386"/>
                  <a:pt x="10864" y="15304"/>
                </a:cubicBezTo>
                <a:cubicBezTo>
                  <a:pt x="10843" y="15223"/>
                  <a:pt x="10937" y="14812"/>
                  <a:pt x="11073" y="14390"/>
                </a:cubicBezTo>
                <a:cubicBezTo>
                  <a:pt x="11209" y="13968"/>
                  <a:pt x="11320" y="13557"/>
                  <a:pt x="11320" y="13477"/>
                </a:cubicBezTo>
                <a:cubicBezTo>
                  <a:pt x="11320" y="13396"/>
                  <a:pt x="11393" y="13093"/>
                  <a:pt x="11483" y="12803"/>
                </a:cubicBezTo>
                <a:cubicBezTo>
                  <a:pt x="11619" y="12365"/>
                  <a:pt x="11631" y="12263"/>
                  <a:pt x="11554" y="12198"/>
                </a:cubicBezTo>
                <a:cubicBezTo>
                  <a:pt x="11536" y="12182"/>
                  <a:pt x="11516" y="12175"/>
                  <a:pt x="11491" y="12176"/>
                </a:cubicBezTo>
                <a:close/>
                <a:moveTo>
                  <a:pt x="3739" y="12485"/>
                </a:moveTo>
                <a:cubicBezTo>
                  <a:pt x="3702" y="12485"/>
                  <a:pt x="3624" y="12516"/>
                  <a:pt x="3567" y="12553"/>
                </a:cubicBezTo>
                <a:cubicBezTo>
                  <a:pt x="3510" y="12591"/>
                  <a:pt x="3496" y="12622"/>
                  <a:pt x="3534" y="12622"/>
                </a:cubicBezTo>
                <a:cubicBezTo>
                  <a:pt x="3571" y="12622"/>
                  <a:pt x="3648" y="12591"/>
                  <a:pt x="3705" y="12553"/>
                </a:cubicBezTo>
                <a:cubicBezTo>
                  <a:pt x="3761" y="12516"/>
                  <a:pt x="3777" y="12485"/>
                  <a:pt x="3739" y="12485"/>
                </a:cubicBezTo>
                <a:close/>
                <a:moveTo>
                  <a:pt x="6580" y="12562"/>
                </a:moveTo>
                <a:cubicBezTo>
                  <a:pt x="6556" y="12561"/>
                  <a:pt x="6529" y="12566"/>
                  <a:pt x="6505" y="12576"/>
                </a:cubicBezTo>
                <a:cubicBezTo>
                  <a:pt x="6450" y="12599"/>
                  <a:pt x="6467" y="12615"/>
                  <a:pt x="6547" y="12618"/>
                </a:cubicBezTo>
                <a:cubicBezTo>
                  <a:pt x="6619" y="12621"/>
                  <a:pt x="6659" y="12605"/>
                  <a:pt x="6636" y="12581"/>
                </a:cubicBezTo>
                <a:cubicBezTo>
                  <a:pt x="6625" y="12570"/>
                  <a:pt x="6604" y="12563"/>
                  <a:pt x="6580" y="12562"/>
                </a:cubicBezTo>
                <a:close/>
                <a:moveTo>
                  <a:pt x="1767" y="12705"/>
                </a:moveTo>
                <a:cubicBezTo>
                  <a:pt x="1745" y="12714"/>
                  <a:pt x="1720" y="12731"/>
                  <a:pt x="1697" y="12755"/>
                </a:cubicBezTo>
                <a:cubicBezTo>
                  <a:pt x="1630" y="12824"/>
                  <a:pt x="1637" y="12832"/>
                  <a:pt x="1735" y="12794"/>
                </a:cubicBezTo>
                <a:cubicBezTo>
                  <a:pt x="1803" y="12768"/>
                  <a:pt x="1841" y="12728"/>
                  <a:pt x="1819" y="12707"/>
                </a:cubicBezTo>
                <a:cubicBezTo>
                  <a:pt x="1809" y="12696"/>
                  <a:pt x="1790" y="12697"/>
                  <a:pt x="1767" y="12705"/>
                </a:cubicBezTo>
                <a:close/>
                <a:moveTo>
                  <a:pt x="3700" y="12847"/>
                </a:moveTo>
                <a:cubicBezTo>
                  <a:pt x="3646" y="12847"/>
                  <a:pt x="3519" y="12878"/>
                  <a:pt x="3361" y="12940"/>
                </a:cubicBezTo>
                <a:cubicBezTo>
                  <a:pt x="3206" y="13001"/>
                  <a:pt x="3169" y="13035"/>
                  <a:pt x="3258" y="13036"/>
                </a:cubicBezTo>
                <a:cubicBezTo>
                  <a:pt x="3334" y="13037"/>
                  <a:pt x="3489" y="12995"/>
                  <a:pt x="3602" y="12942"/>
                </a:cubicBezTo>
                <a:cubicBezTo>
                  <a:pt x="3735" y="12880"/>
                  <a:pt x="3754" y="12848"/>
                  <a:pt x="3700" y="12847"/>
                </a:cubicBezTo>
                <a:close/>
                <a:moveTo>
                  <a:pt x="2739" y="12913"/>
                </a:moveTo>
                <a:cubicBezTo>
                  <a:pt x="2715" y="12912"/>
                  <a:pt x="2687" y="12916"/>
                  <a:pt x="2662" y="12926"/>
                </a:cubicBezTo>
                <a:cubicBezTo>
                  <a:pt x="2608" y="12948"/>
                  <a:pt x="2625" y="12966"/>
                  <a:pt x="2704" y="12969"/>
                </a:cubicBezTo>
                <a:cubicBezTo>
                  <a:pt x="2777" y="12972"/>
                  <a:pt x="2816" y="12955"/>
                  <a:pt x="2794" y="12932"/>
                </a:cubicBezTo>
                <a:cubicBezTo>
                  <a:pt x="2782" y="12920"/>
                  <a:pt x="2763" y="12914"/>
                  <a:pt x="2739" y="12913"/>
                </a:cubicBezTo>
                <a:close/>
                <a:moveTo>
                  <a:pt x="1132" y="13045"/>
                </a:moveTo>
                <a:cubicBezTo>
                  <a:pt x="1071" y="13045"/>
                  <a:pt x="1040" y="13076"/>
                  <a:pt x="1063" y="13115"/>
                </a:cubicBezTo>
                <a:cubicBezTo>
                  <a:pt x="1087" y="13153"/>
                  <a:pt x="1117" y="13184"/>
                  <a:pt x="1132" y="13184"/>
                </a:cubicBezTo>
                <a:cubicBezTo>
                  <a:pt x="1146" y="13184"/>
                  <a:pt x="1178" y="13153"/>
                  <a:pt x="1201" y="13115"/>
                </a:cubicBezTo>
                <a:cubicBezTo>
                  <a:pt x="1224" y="13076"/>
                  <a:pt x="1193" y="13045"/>
                  <a:pt x="1132" y="13045"/>
                </a:cubicBezTo>
                <a:close/>
                <a:moveTo>
                  <a:pt x="2131" y="13325"/>
                </a:moveTo>
                <a:cubicBezTo>
                  <a:pt x="2044" y="13325"/>
                  <a:pt x="1983" y="13435"/>
                  <a:pt x="2038" y="13491"/>
                </a:cubicBezTo>
                <a:cubicBezTo>
                  <a:pt x="2115" y="13570"/>
                  <a:pt x="2195" y="13538"/>
                  <a:pt x="2195" y="13430"/>
                </a:cubicBezTo>
                <a:cubicBezTo>
                  <a:pt x="2195" y="13372"/>
                  <a:pt x="2166" y="13325"/>
                  <a:pt x="2131" y="13325"/>
                </a:cubicBezTo>
                <a:close/>
                <a:moveTo>
                  <a:pt x="3008" y="13416"/>
                </a:moveTo>
                <a:cubicBezTo>
                  <a:pt x="3003" y="13413"/>
                  <a:pt x="2963" y="13431"/>
                  <a:pt x="2882" y="13470"/>
                </a:cubicBezTo>
                <a:cubicBezTo>
                  <a:pt x="2787" y="13516"/>
                  <a:pt x="2697" y="13565"/>
                  <a:pt x="2681" y="13579"/>
                </a:cubicBezTo>
                <a:cubicBezTo>
                  <a:pt x="2587" y="13664"/>
                  <a:pt x="2811" y="13586"/>
                  <a:pt x="2920" y="13497"/>
                </a:cubicBezTo>
                <a:cubicBezTo>
                  <a:pt x="2983" y="13446"/>
                  <a:pt x="3013" y="13419"/>
                  <a:pt x="3008" y="13416"/>
                </a:cubicBezTo>
                <a:close/>
                <a:moveTo>
                  <a:pt x="19480" y="13606"/>
                </a:moveTo>
                <a:cubicBezTo>
                  <a:pt x="19445" y="13606"/>
                  <a:pt x="19416" y="13637"/>
                  <a:pt x="19416" y="13676"/>
                </a:cubicBezTo>
                <a:cubicBezTo>
                  <a:pt x="19416" y="13714"/>
                  <a:pt x="19463" y="13745"/>
                  <a:pt x="19522" y="13745"/>
                </a:cubicBezTo>
                <a:cubicBezTo>
                  <a:pt x="19581" y="13745"/>
                  <a:pt x="19610" y="13714"/>
                  <a:pt x="19587" y="13676"/>
                </a:cubicBezTo>
                <a:cubicBezTo>
                  <a:pt x="19563" y="13637"/>
                  <a:pt x="19516" y="13606"/>
                  <a:pt x="19480" y="13606"/>
                </a:cubicBezTo>
                <a:close/>
                <a:moveTo>
                  <a:pt x="21536" y="13684"/>
                </a:moveTo>
                <a:cubicBezTo>
                  <a:pt x="21512" y="13683"/>
                  <a:pt x="21485" y="13688"/>
                  <a:pt x="21461" y="13698"/>
                </a:cubicBezTo>
                <a:cubicBezTo>
                  <a:pt x="21406" y="13721"/>
                  <a:pt x="21423" y="13737"/>
                  <a:pt x="21503" y="13740"/>
                </a:cubicBezTo>
                <a:cubicBezTo>
                  <a:pt x="21557" y="13742"/>
                  <a:pt x="21593" y="13734"/>
                  <a:pt x="21598" y="13720"/>
                </a:cubicBezTo>
                <a:cubicBezTo>
                  <a:pt x="21600" y="13715"/>
                  <a:pt x="21598" y="13709"/>
                  <a:pt x="21592" y="13703"/>
                </a:cubicBezTo>
                <a:cubicBezTo>
                  <a:pt x="21581" y="13692"/>
                  <a:pt x="21560" y="13685"/>
                  <a:pt x="21536" y="13684"/>
                </a:cubicBezTo>
                <a:close/>
                <a:moveTo>
                  <a:pt x="11483" y="13904"/>
                </a:moveTo>
                <a:cubicBezTo>
                  <a:pt x="11468" y="13918"/>
                  <a:pt x="11457" y="13976"/>
                  <a:pt x="11457" y="14056"/>
                </a:cubicBezTo>
                <a:cubicBezTo>
                  <a:pt x="11457" y="14162"/>
                  <a:pt x="11398" y="14491"/>
                  <a:pt x="11327" y="14786"/>
                </a:cubicBezTo>
                <a:cubicBezTo>
                  <a:pt x="11256" y="15082"/>
                  <a:pt x="11180" y="15434"/>
                  <a:pt x="11157" y="15569"/>
                </a:cubicBezTo>
                <a:cubicBezTo>
                  <a:pt x="11126" y="15759"/>
                  <a:pt x="11133" y="15787"/>
                  <a:pt x="11188" y="15691"/>
                </a:cubicBezTo>
                <a:cubicBezTo>
                  <a:pt x="11228" y="15622"/>
                  <a:pt x="11285" y="15582"/>
                  <a:pt x="11315" y="15601"/>
                </a:cubicBezTo>
                <a:cubicBezTo>
                  <a:pt x="11379" y="15641"/>
                  <a:pt x="11561" y="13969"/>
                  <a:pt x="11499" y="13906"/>
                </a:cubicBezTo>
                <a:cubicBezTo>
                  <a:pt x="11494" y="13900"/>
                  <a:pt x="11488" y="13899"/>
                  <a:pt x="11483" y="13904"/>
                </a:cubicBezTo>
                <a:close/>
                <a:moveTo>
                  <a:pt x="1855" y="13968"/>
                </a:moveTo>
                <a:cubicBezTo>
                  <a:pt x="1824" y="13963"/>
                  <a:pt x="1786" y="13966"/>
                  <a:pt x="1746" y="13982"/>
                </a:cubicBezTo>
                <a:cubicBezTo>
                  <a:pt x="1652" y="14019"/>
                  <a:pt x="1647" y="14047"/>
                  <a:pt x="1717" y="14133"/>
                </a:cubicBezTo>
                <a:cubicBezTo>
                  <a:pt x="1783" y="14214"/>
                  <a:pt x="1824" y="14221"/>
                  <a:pt x="1899" y="14157"/>
                </a:cubicBezTo>
                <a:cubicBezTo>
                  <a:pt x="1991" y="14078"/>
                  <a:pt x="1950" y="13984"/>
                  <a:pt x="1855" y="13968"/>
                </a:cubicBezTo>
                <a:close/>
                <a:moveTo>
                  <a:pt x="4523" y="14867"/>
                </a:moveTo>
                <a:cubicBezTo>
                  <a:pt x="4504" y="14867"/>
                  <a:pt x="4337" y="15025"/>
                  <a:pt x="4151" y="15218"/>
                </a:cubicBezTo>
                <a:cubicBezTo>
                  <a:pt x="3965" y="15411"/>
                  <a:pt x="3828" y="15569"/>
                  <a:pt x="3847" y="15569"/>
                </a:cubicBezTo>
                <a:cubicBezTo>
                  <a:pt x="3866" y="15569"/>
                  <a:pt x="4033" y="15411"/>
                  <a:pt x="4219" y="15218"/>
                </a:cubicBezTo>
                <a:cubicBezTo>
                  <a:pt x="4405" y="15025"/>
                  <a:pt x="4542" y="14867"/>
                  <a:pt x="4523" y="14867"/>
                </a:cubicBezTo>
                <a:close/>
                <a:moveTo>
                  <a:pt x="11099" y="15863"/>
                </a:moveTo>
                <a:cubicBezTo>
                  <a:pt x="11083" y="15844"/>
                  <a:pt x="11056" y="15949"/>
                  <a:pt x="11023" y="16165"/>
                </a:cubicBezTo>
                <a:cubicBezTo>
                  <a:pt x="10995" y="16357"/>
                  <a:pt x="11002" y="16412"/>
                  <a:pt x="11047" y="16340"/>
                </a:cubicBezTo>
                <a:cubicBezTo>
                  <a:pt x="11083" y="16282"/>
                  <a:pt x="11112" y="16144"/>
                  <a:pt x="11113" y="16031"/>
                </a:cubicBezTo>
                <a:cubicBezTo>
                  <a:pt x="11113" y="15930"/>
                  <a:pt x="11109" y="15874"/>
                  <a:pt x="11099" y="15863"/>
                </a:cubicBezTo>
                <a:close/>
                <a:moveTo>
                  <a:pt x="18857" y="16675"/>
                </a:moveTo>
                <a:cubicBezTo>
                  <a:pt x="18828" y="16662"/>
                  <a:pt x="18818" y="16679"/>
                  <a:pt x="18824" y="16723"/>
                </a:cubicBezTo>
                <a:cubicBezTo>
                  <a:pt x="18834" y="16788"/>
                  <a:pt x="18917" y="16883"/>
                  <a:pt x="19009" y="16934"/>
                </a:cubicBezTo>
                <a:cubicBezTo>
                  <a:pt x="19282" y="17087"/>
                  <a:pt x="19281" y="17068"/>
                  <a:pt x="19009" y="16801"/>
                </a:cubicBezTo>
                <a:cubicBezTo>
                  <a:pt x="18935" y="16729"/>
                  <a:pt x="18886" y="16687"/>
                  <a:pt x="18857" y="16675"/>
                </a:cubicBezTo>
                <a:close/>
                <a:moveTo>
                  <a:pt x="10790" y="17209"/>
                </a:moveTo>
                <a:cubicBezTo>
                  <a:pt x="10783" y="17216"/>
                  <a:pt x="10778" y="17240"/>
                  <a:pt x="10777" y="17281"/>
                </a:cubicBezTo>
                <a:cubicBezTo>
                  <a:pt x="10774" y="17355"/>
                  <a:pt x="10790" y="17397"/>
                  <a:pt x="10813" y="17374"/>
                </a:cubicBezTo>
                <a:cubicBezTo>
                  <a:pt x="10836" y="17350"/>
                  <a:pt x="10838" y="17290"/>
                  <a:pt x="10818" y="17239"/>
                </a:cubicBezTo>
                <a:cubicBezTo>
                  <a:pt x="10807" y="17211"/>
                  <a:pt x="10798" y="17202"/>
                  <a:pt x="10790" y="17209"/>
                </a:cubicBezTo>
                <a:close/>
                <a:moveTo>
                  <a:pt x="10722" y="17560"/>
                </a:moveTo>
                <a:cubicBezTo>
                  <a:pt x="10715" y="17567"/>
                  <a:pt x="10709" y="17591"/>
                  <a:pt x="10707" y="17632"/>
                </a:cubicBezTo>
                <a:cubicBezTo>
                  <a:pt x="10704" y="17706"/>
                  <a:pt x="10722" y="17748"/>
                  <a:pt x="10745" y="17725"/>
                </a:cubicBezTo>
                <a:cubicBezTo>
                  <a:pt x="10767" y="17701"/>
                  <a:pt x="10769" y="17641"/>
                  <a:pt x="10750" y="17590"/>
                </a:cubicBezTo>
                <a:cubicBezTo>
                  <a:pt x="10739" y="17562"/>
                  <a:pt x="10730" y="17553"/>
                  <a:pt x="10722" y="17560"/>
                </a:cubicBezTo>
                <a:close/>
                <a:moveTo>
                  <a:pt x="7482" y="17954"/>
                </a:moveTo>
                <a:cubicBezTo>
                  <a:pt x="7447" y="17954"/>
                  <a:pt x="7398" y="17985"/>
                  <a:pt x="7375" y="18023"/>
                </a:cubicBezTo>
                <a:cubicBezTo>
                  <a:pt x="7351" y="18062"/>
                  <a:pt x="7381" y="18094"/>
                  <a:pt x="7440" y="18094"/>
                </a:cubicBezTo>
                <a:cubicBezTo>
                  <a:pt x="7499" y="18094"/>
                  <a:pt x="7547" y="18062"/>
                  <a:pt x="7547" y="18023"/>
                </a:cubicBezTo>
                <a:cubicBezTo>
                  <a:pt x="7547" y="17985"/>
                  <a:pt x="7518" y="17954"/>
                  <a:pt x="7482" y="17954"/>
                </a:cubicBezTo>
                <a:close/>
                <a:moveTo>
                  <a:pt x="18176" y="18584"/>
                </a:moveTo>
                <a:cubicBezTo>
                  <a:pt x="18141" y="18584"/>
                  <a:pt x="18112" y="18617"/>
                  <a:pt x="18112" y="18655"/>
                </a:cubicBezTo>
                <a:cubicBezTo>
                  <a:pt x="18112" y="18694"/>
                  <a:pt x="18161" y="18725"/>
                  <a:pt x="18220" y="18725"/>
                </a:cubicBezTo>
                <a:cubicBezTo>
                  <a:pt x="18278" y="18725"/>
                  <a:pt x="18307" y="18694"/>
                  <a:pt x="18284" y="18655"/>
                </a:cubicBezTo>
                <a:cubicBezTo>
                  <a:pt x="18261" y="18617"/>
                  <a:pt x="18212" y="18584"/>
                  <a:pt x="18176" y="18584"/>
                </a:cubicBezTo>
                <a:close/>
                <a:moveTo>
                  <a:pt x="12190" y="18752"/>
                </a:moveTo>
                <a:cubicBezTo>
                  <a:pt x="12175" y="18750"/>
                  <a:pt x="12159" y="18769"/>
                  <a:pt x="12135" y="18807"/>
                </a:cubicBezTo>
                <a:cubicBezTo>
                  <a:pt x="12103" y="18859"/>
                  <a:pt x="12076" y="18923"/>
                  <a:pt x="12076" y="18951"/>
                </a:cubicBezTo>
                <a:cubicBezTo>
                  <a:pt x="12075" y="18978"/>
                  <a:pt x="12119" y="18983"/>
                  <a:pt x="12174" y="18962"/>
                </a:cubicBezTo>
                <a:cubicBezTo>
                  <a:pt x="12228" y="18941"/>
                  <a:pt x="12254" y="18877"/>
                  <a:pt x="12232" y="18819"/>
                </a:cubicBezTo>
                <a:cubicBezTo>
                  <a:pt x="12216" y="18776"/>
                  <a:pt x="12204" y="18753"/>
                  <a:pt x="12190" y="18752"/>
                </a:cubicBezTo>
                <a:close/>
                <a:moveTo>
                  <a:pt x="9317" y="18795"/>
                </a:moveTo>
                <a:cubicBezTo>
                  <a:pt x="9309" y="18795"/>
                  <a:pt x="9294" y="18819"/>
                  <a:pt x="9268" y="18866"/>
                </a:cubicBezTo>
                <a:cubicBezTo>
                  <a:pt x="9236" y="18924"/>
                  <a:pt x="9189" y="19049"/>
                  <a:pt x="9164" y="19146"/>
                </a:cubicBezTo>
                <a:lnTo>
                  <a:pt x="9118" y="19322"/>
                </a:lnTo>
                <a:lnTo>
                  <a:pt x="9223" y="19146"/>
                </a:lnTo>
                <a:cubicBezTo>
                  <a:pt x="9279" y="19049"/>
                  <a:pt x="9325" y="18924"/>
                  <a:pt x="9325" y="18866"/>
                </a:cubicBezTo>
                <a:cubicBezTo>
                  <a:pt x="9326" y="18819"/>
                  <a:pt x="9325" y="18795"/>
                  <a:pt x="9317" y="18795"/>
                </a:cubicBezTo>
                <a:close/>
                <a:moveTo>
                  <a:pt x="15730" y="19083"/>
                </a:moveTo>
                <a:cubicBezTo>
                  <a:pt x="15724" y="19089"/>
                  <a:pt x="15731" y="19116"/>
                  <a:pt x="15749" y="19166"/>
                </a:cubicBezTo>
                <a:cubicBezTo>
                  <a:pt x="15775" y="19235"/>
                  <a:pt x="15814" y="19275"/>
                  <a:pt x="15835" y="19253"/>
                </a:cubicBezTo>
                <a:cubicBezTo>
                  <a:pt x="15856" y="19232"/>
                  <a:pt x="15835" y="19174"/>
                  <a:pt x="15788" y="19127"/>
                </a:cubicBezTo>
                <a:cubicBezTo>
                  <a:pt x="15754" y="19092"/>
                  <a:pt x="15735" y="19078"/>
                  <a:pt x="15730" y="19083"/>
                </a:cubicBezTo>
                <a:close/>
                <a:moveTo>
                  <a:pt x="12099" y="19186"/>
                </a:moveTo>
                <a:cubicBezTo>
                  <a:pt x="12084" y="19188"/>
                  <a:pt x="12092" y="19271"/>
                  <a:pt x="12118" y="19436"/>
                </a:cubicBezTo>
                <a:cubicBezTo>
                  <a:pt x="12140" y="19572"/>
                  <a:pt x="12196" y="19684"/>
                  <a:pt x="12243" y="19684"/>
                </a:cubicBezTo>
                <a:cubicBezTo>
                  <a:pt x="12307" y="19684"/>
                  <a:pt x="12302" y="19618"/>
                  <a:pt x="12220" y="19420"/>
                </a:cubicBezTo>
                <a:cubicBezTo>
                  <a:pt x="12154" y="19262"/>
                  <a:pt x="12115" y="19184"/>
                  <a:pt x="12099" y="19186"/>
                </a:cubicBezTo>
                <a:close/>
                <a:moveTo>
                  <a:pt x="7825" y="19471"/>
                </a:moveTo>
                <a:cubicBezTo>
                  <a:pt x="7814" y="19475"/>
                  <a:pt x="7801" y="19484"/>
                  <a:pt x="7785" y="19498"/>
                </a:cubicBezTo>
                <a:cubicBezTo>
                  <a:pt x="7738" y="19538"/>
                  <a:pt x="7685" y="19649"/>
                  <a:pt x="7667" y="19745"/>
                </a:cubicBezTo>
                <a:cubicBezTo>
                  <a:pt x="7642" y="19878"/>
                  <a:pt x="7654" y="19902"/>
                  <a:pt x="7720" y="19846"/>
                </a:cubicBezTo>
                <a:cubicBezTo>
                  <a:pt x="7768" y="19806"/>
                  <a:pt x="7820" y="19695"/>
                  <a:pt x="7838" y="19599"/>
                </a:cubicBezTo>
                <a:cubicBezTo>
                  <a:pt x="7857" y="19499"/>
                  <a:pt x="7855" y="19460"/>
                  <a:pt x="7825" y="19471"/>
                </a:cubicBezTo>
                <a:close/>
                <a:moveTo>
                  <a:pt x="9774" y="19599"/>
                </a:moveTo>
                <a:cubicBezTo>
                  <a:pt x="9762" y="19594"/>
                  <a:pt x="9753" y="19634"/>
                  <a:pt x="9753" y="19707"/>
                </a:cubicBezTo>
                <a:cubicBezTo>
                  <a:pt x="9753" y="19803"/>
                  <a:pt x="9769" y="19842"/>
                  <a:pt x="9788" y="19794"/>
                </a:cubicBezTo>
                <a:cubicBezTo>
                  <a:pt x="9807" y="19746"/>
                  <a:pt x="9807" y="19667"/>
                  <a:pt x="9788" y="19619"/>
                </a:cubicBezTo>
                <a:cubicBezTo>
                  <a:pt x="9783" y="19607"/>
                  <a:pt x="9778" y="19601"/>
                  <a:pt x="9774" y="19599"/>
                </a:cubicBezTo>
                <a:close/>
                <a:moveTo>
                  <a:pt x="8919" y="19883"/>
                </a:moveTo>
                <a:cubicBezTo>
                  <a:pt x="8881" y="19859"/>
                  <a:pt x="8851" y="19888"/>
                  <a:pt x="8851" y="19948"/>
                </a:cubicBezTo>
                <a:cubicBezTo>
                  <a:pt x="8851" y="20009"/>
                  <a:pt x="8881" y="20057"/>
                  <a:pt x="8919" y="20057"/>
                </a:cubicBezTo>
                <a:cubicBezTo>
                  <a:pt x="8957" y="20057"/>
                  <a:pt x="8987" y="20028"/>
                  <a:pt x="8987" y="19992"/>
                </a:cubicBezTo>
                <a:cubicBezTo>
                  <a:pt x="8987" y="19955"/>
                  <a:pt x="8957" y="19906"/>
                  <a:pt x="8919" y="19883"/>
                </a:cubicBezTo>
                <a:close/>
                <a:moveTo>
                  <a:pt x="14698" y="19911"/>
                </a:moveTo>
                <a:cubicBezTo>
                  <a:pt x="14629" y="19898"/>
                  <a:pt x="14629" y="19954"/>
                  <a:pt x="14676" y="20111"/>
                </a:cubicBezTo>
                <a:cubicBezTo>
                  <a:pt x="14679" y="20120"/>
                  <a:pt x="14743" y="20127"/>
                  <a:pt x="14819" y="20127"/>
                </a:cubicBezTo>
                <a:cubicBezTo>
                  <a:pt x="15004" y="20127"/>
                  <a:pt x="14991" y="20039"/>
                  <a:pt x="14791" y="19945"/>
                </a:cubicBezTo>
                <a:cubicBezTo>
                  <a:pt x="14752" y="19926"/>
                  <a:pt x="14721" y="19915"/>
                  <a:pt x="14698" y="19911"/>
                </a:cubicBezTo>
                <a:close/>
                <a:moveTo>
                  <a:pt x="18185" y="19988"/>
                </a:moveTo>
                <a:cubicBezTo>
                  <a:pt x="18145" y="19988"/>
                  <a:pt x="18112" y="20019"/>
                  <a:pt x="18112" y="20057"/>
                </a:cubicBezTo>
                <a:cubicBezTo>
                  <a:pt x="18112" y="20096"/>
                  <a:pt x="18126" y="20127"/>
                  <a:pt x="18143" y="20127"/>
                </a:cubicBezTo>
                <a:cubicBezTo>
                  <a:pt x="18159" y="20127"/>
                  <a:pt x="18191" y="20096"/>
                  <a:pt x="18215" y="20057"/>
                </a:cubicBezTo>
                <a:cubicBezTo>
                  <a:pt x="18238" y="20019"/>
                  <a:pt x="18225" y="19988"/>
                  <a:pt x="18185" y="19988"/>
                </a:cubicBezTo>
                <a:close/>
                <a:moveTo>
                  <a:pt x="17671" y="20127"/>
                </a:moveTo>
                <a:cubicBezTo>
                  <a:pt x="17612" y="20127"/>
                  <a:pt x="17563" y="20159"/>
                  <a:pt x="17563" y="20198"/>
                </a:cubicBezTo>
                <a:cubicBezTo>
                  <a:pt x="17563" y="20237"/>
                  <a:pt x="17593" y="20268"/>
                  <a:pt x="17628" y="20268"/>
                </a:cubicBezTo>
                <a:cubicBezTo>
                  <a:pt x="17664" y="20268"/>
                  <a:pt x="17712" y="20237"/>
                  <a:pt x="17735" y="20198"/>
                </a:cubicBezTo>
                <a:cubicBezTo>
                  <a:pt x="17758" y="20159"/>
                  <a:pt x="17729" y="20127"/>
                  <a:pt x="17671" y="20127"/>
                </a:cubicBezTo>
                <a:close/>
                <a:moveTo>
                  <a:pt x="7516" y="20268"/>
                </a:moveTo>
                <a:cubicBezTo>
                  <a:pt x="7499" y="20268"/>
                  <a:pt x="7467" y="20300"/>
                  <a:pt x="7444" y="20339"/>
                </a:cubicBezTo>
                <a:cubicBezTo>
                  <a:pt x="7421" y="20377"/>
                  <a:pt x="7434" y="20408"/>
                  <a:pt x="7474" y="20408"/>
                </a:cubicBezTo>
                <a:cubicBezTo>
                  <a:pt x="7514" y="20408"/>
                  <a:pt x="7547" y="20377"/>
                  <a:pt x="7547" y="20339"/>
                </a:cubicBezTo>
                <a:cubicBezTo>
                  <a:pt x="7547" y="20300"/>
                  <a:pt x="7533" y="20268"/>
                  <a:pt x="7516" y="20268"/>
                </a:cubicBezTo>
                <a:close/>
                <a:moveTo>
                  <a:pt x="4566" y="20618"/>
                </a:moveTo>
                <a:cubicBezTo>
                  <a:pt x="4549" y="20618"/>
                  <a:pt x="4517" y="20650"/>
                  <a:pt x="4494" y="20688"/>
                </a:cubicBezTo>
                <a:cubicBezTo>
                  <a:pt x="4471" y="20727"/>
                  <a:pt x="4484" y="20759"/>
                  <a:pt x="4524" y="20759"/>
                </a:cubicBezTo>
                <a:cubicBezTo>
                  <a:pt x="4564" y="20759"/>
                  <a:pt x="4597" y="20727"/>
                  <a:pt x="4597" y="20688"/>
                </a:cubicBezTo>
                <a:cubicBezTo>
                  <a:pt x="4597" y="20650"/>
                  <a:pt x="4583" y="20618"/>
                  <a:pt x="4566" y="20618"/>
                </a:cubicBezTo>
                <a:close/>
                <a:moveTo>
                  <a:pt x="15981" y="20900"/>
                </a:moveTo>
                <a:cubicBezTo>
                  <a:pt x="15941" y="20900"/>
                  <a:pt x="15928" y="20931"/>
                  <a:pt x="15951" y="20969"/>
                </a:cubicBezTo>
                <a:cubicBezTo>
                  <a:pt x="15975" y="21008"/>
                  <a:pt x="16007" y="21039"/>
                  <a:pt x="16023" y="21039"/>
                </a:cubicBezTo>
                <a:cubicBezTo>
                  <a:pt x="16040" y="21039"/>
                  <a:pt x="16054" y="21008"/>
                  <a:pt x="16054" y="20969"/>
                </a:cubicBezTo>
                <a:cubicBezTo>
                  <a:pt x="16054" y="20931"/>
                  <a:pt x="16021" y="20900"/>
                  <a:pt x="15981" y="20900"/>
                </a:cubicBezTo>
                <a:close/>
                <a:moveTo>
                  <a:pt x="15573" y="21110"/>
                </a:moveTo>
                <a:cubicBezTo>
                  <a:pt x="15536" y="21110"/>
                  <a:pt x="15505" y="21141"/>
                  <a:pt x="15505" y="21180"/>
                </a:cubicBezTo>
                <a:cubicBezTo>
                  <a:pt x="15505" y="21218"/>
                  <a:pt x="15536" y="21249"/>
                  <a:pt x="15573" y="21249"/>
                </a:cubicBezTo>
                <a:cubicBezTo>
                  <a:pt x="15611" y="21249"/>
                  <a:pt x="15643" y="21218"/>
                  <a:pt x="15643" y="21180"/>
                </a:cubicBezTo>
                <a:cubicBezTo>
                  <a:pt x="15643" y="21141"/>
                  <a:pt x="15611" y="21110"/>
                  <a:pt x="15573" y="21110"/>
                </a:cubicBezTo>
                <a:close/>
                <a:moveTo>
                  <a:pt x="9929" y="21271"/>
                </a:moveTo>
                <a:cubicBezTo>
                  <a:pt x="9920" y="21263"/>
                  <a:pt x="9906" y="21292"/>
                  <a:pt x="9879" y="21354"/>
                </a:cubicBezTo>
                <a:cubicBezTo>
                  <a:pt x="9847" y="21431"/>
                  <a:pt x="9818" y="21519"/>
                  <a:pt x="9815" y="21548"/>
                </a:cubicBezTo>
                <a:cubicBezTo>
                  <a:pt x="9812" y="21577"/>
                  <a:pt x="9842" y="21600"/>
                  <a:pt x="9879" y="21600"/>
                </a:cubicBezTo>
                <a:cubicBezTo>
                  <a:pt x="9917" y="21600"/>
                  <a:pt x="9945" y="21514"/>
                  <a:pt x="9943" y="21407"/>
                </a:cubicBezTo>
                <a:cubicBezTo>
                  <a:pt x="9941" y="21322"/>
                  <a:pt x="9938" y="21278"/>
                  <a:pt x="9929" y="2127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hecker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 advAuto="0"/>
      <p:bldP spid="175" grpId="0" animBg="1" advAuto="0"/>
      <p:bldP spid="17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السؤال الثالث    :"/>
          <p:cNvGrpSpPr/>
          <p:nvPr/>
        </p:nvGrpSpPr>
        <p:grpSpPr>
          <a:xfrm>
            <a:off x="14718204" y="1054619"/>
            <a:ext cx="8623450" cy="3637646"/>
            <a:chOff x="0" y="0"/>
            <a:chExt cx="8623448" cy="3637644"/>
          </a:xfrm>
        </p:grpSpPr>
        <p:sp>
          <p:nvSpPr>
            <p:cNvPr id="179" name="السؤال الثالث    :"/>
            <p:cNvSpPr txBox="1"/>
            <p:nvPr/>
          </p:nvSpPr>
          <p:spPr>
            <a:xfrm>
              <a:off x="170624" y="170624"/>
              <a:ext cx="8282200" cy="3296396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rtl="1">
                <a:lnSpc>
                  <a:spcPct val="80000"/>
                </a:lnSpc>
                <a:defRPr sz="11600" spc="-232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السؤال الثالث    :</a:t>
              </a:r>
            </a:p>
          </p:txBody>
        </p:sp>
        <p:pic>
          <p:nvPicPr>
            <p:cNvPr id="178" name="السؤال الثالث    : السؤال الثالث    :" descr="السؤال الثالث    : السؤال الثالث    :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23449" cy="3637645"/>
            </a:xfrm>
            <a:prstGeom prst="rect">
              <a:avLst/>
            </a:prstGeom>
            <a:effectLst/>
          </p:spPr>
        </p:pic>
      </p:grpSp>
      <p:pic>
        <p:nvPicPr>
          <p:cNvPr id="181" name="IMG_1087.jpeg" descr="IMG_1087.jpeg"/>
          <p:cNvPicPr>
            <a:picLocks noChangeAspect="1"/>
          </p:cNvPicPr>
          <p:nvPr/>
        </p:nvPicPr>
        <p:blipFill>
          <a:blip r:embed="rId3"/>
          <a:srcRect l="5137" t="7535" r="7282" b="7173"/>
          <a:stretch>
            <a:fillRect/>
          </a:stretch>
        </p:blipFill>
        <p:spPr>
          <a:xfrm flipH="1">
            <a:off x="167331" y="2095196"/>
            <a:ext cx="10960878" cy="10742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78" extrusionOk="0">
                <a:moveTo>
                  <a:pt x="4233" y="1"/>
                </a:moveTo>
                <a:cubicBezTo>
                  <a:pt x="3970" y="-16"/>
                  <a:pt x="3935" y="120"/>
                  <a:pt x="3924" y="1213"/>
                </a:cubicBezTo>
                <a:lnTo>
                  <a:pt x="3915" y="2010"/>
                </a:lnTo>
                <a:lnTo>
                  <a:pt x="3666" y="2160"/>
                </a:lnTo>
                <a:cubicBezTo>
                  <a:pt x="3509" y="2255"/>
                  <a:pt x="3368" y="2423"/>
                  <a:pt x="3284" y="2616"/>
                </a:cubicBezTo>
                <a:cubicBezTo>
                  <a:pt x="3110" y="3018"/>
                  <a:pt x="3106" y="3021"/>
                  <a:pt x="2834" y="2936"/>
                </a:cubicBezTo>
                <a:cubicBezTo>
                  <a:pt x="2319" y="2775"/>
                  <a:pt x="1815" y="3279"/>
                  <a:pt x="1815" y="3954"/>
                </a:cubicBezTo>
                <a:cubicBezTo>
                  <a:pt x="1815" y="4386"/>
                  <a:pt x="2162" y="5122"/>
                  <a:pt x="2528" y="5466"/>
                </a:cubicBezTo>
                <a:lnTo>
                  <a:pt x="2813" y="5735"/>
                </a:lnTo>
                <a:lnTo>
                  <a:pt x="2478" y="6113"/>
                </a:lnTo>
                <a:cubicBezTo>
                  <a:pt x="1490" y="7227"/>
                  <a:pt x="1133" y="8344"/>
                  <a:pt x="1434" y="9379"/>
                </a:cubicBezTo>
                <a:cubicBezTo>
                  <a:pt x="1712" y="10335"/>
                  <a:pt x="2953" y="10958"/>
                  <a:pt x="4578" y="10958"/>
                </a:cubicBezTo>
                <a:cubicBezTo>
                  <a:pt x="5334" y="10958"/>
                  <a:pt x="5252" y="10893"/>
                  <a:pt x="5493" y="11675"/>
                </a:cubicBezTo>
                <a:cubicBezTo>
                  <a:pt x="5609" y="12052"/>
                  <a:pt x="5608" y="12083"/>
                  <a:pt x="5491" y="12318"/>
                </a:cubicBezTo>
                <a:cubicBezTo>
                  <a:pt x="5251" y="12801"/>
                  <a:pt x="5209" y="12824"/>
                  <a:pt x="4838" y="12655"/>
                </a:cubicBezTo>
                <a:cubicBezTo>
                  <a:pt x="3998" y="12273"/>
                  <a:pt x="2930" y="12624"/>
                  <a:pt x="2432" y="13447"/>
                </a:cubicBezTo>
                <a:cubicBezTo>
                  <a:pt x="2340" y="13598"/>
                  <a:pt x="2154" y="13746"/>
                  <a:pt x="1920" y="13855"/>
                </a:cubicBezTo>
                <a:cubicBezTo>
                  <a:pt x="1072" y="14251"/>
                  <a:pt x="403" y="15040"/>
                  <a:pt x="125" y="15974"/>
                </a:cubicBezTo>
                <a:cubicBezTo>
                  <a:pt x="35" y="16276"/>
                  <a:pt x="1" y="16476"/>
                  <a:pt x="0" y="16795"/>
                </a:cubicBezTo>
                <a:cubicBezTo>
                  <a:pt x="0" y="16901"/>
                  <a:pt x="3" y="17020"/>
                  <a:pt x="10" y="17162"/>
                </a:cubicBezTo>
                <a:cubicBezTo>
                  <a:pt x="53" y="18109"/>
                  <a:pt x="278" y="18670"/>
                  <a:pt x="877" y="19318"/>
                </a:cubicBezTo>
                <a:cubicBezTo>
                  <a:pt x="1585" y="20083"/>
                  <a:pt x="2298" y="20399"/>
                  <a:pt x="3322" y="20402"/>
                </a:cubicBezTo>
                <a:cubicBezTo>
                  <a:pt x="4234" y="20405"/>
                  <a:pt x="4939" y="20154"/>
                  <a:pt x="5558" y="19607"/>
                </a:cubicBezTo>
                <a:cubicBezTo>
                  <a:pt x="5738" y="19449"/>
                  <a:pt x="5912" y="19320"/>
                  <a:pt x="5946" y="19320"/>
                </a:cubicBezTo>
                <a:cubicBezTo>
                  <a:pt x="5980" y="19320"/>
                  <a:pt x="6148" y="19506"/>
                  <a:pt x="6320" y="19734"/>
                </a:cubicBezTo>
                <a:cubicBezTo>
                  <a:pt x="6984" y="20615"/>
                  <a:pt x="8004" y="21234"/>
                  <a:pt x="9236" y="21503"/>
                </a:cubicBezTo>
                <a:cubicBezTo>
                  <a:pt x="9453" y="21550"/>
                  <a:pt x="9784" y="21575"/>
                  <a:pt x="10145" y="21578"/>
                </a:cubicBezTo>
                <a:cubicBezTo>
                  <a:pt x="10747" y="21584"/>
                  <a:pt x="11430" y="21532"/>
                  <a:pt x="11792" y="21434"/>
                </a:cubicBezTo>
                <a:cubicBezTo>
                  <a:pt x="12549" y="21228"/>
                  <a:pt x="13445" y="20725"/>
                  <a:pt x="14005" y="20189"/>
                </a:cubicBezTo>
                <a:lnTo>
                  <a:pt x="14518" y="19699"/>
                </a:lnTo>
                <a:lnTo>
                  <a:pt x="15010" y="19936"/>
                </a:lnTo>
                <a:cubicBezTo>
                  <a:pt x="15749" y="20292"/>
                  <a:pt x="16297" y="20412"/>
                  <a:pt x="17183" y="20409"/>
                </a:cubicBezTo>
                <a:cubicBezTo>
                  <a:pt x="18518" y="20406"/>
                  <a:pt x="19608" y="19999"/>
                  <a:pt x="20450" y="19190"/>
                </a:cubicBezTo>
                <a:cubicBezTo>
                  <a:pt x="21124" y="18543"/>
                  <a:pt x="21434" y="17955"/>
                  <a:pt x="21559" y="17086"/>
                </a:cubicBezTo>
                <a:cubicBezTo>
                  <a:pt x="21573" y="16989"/>
                  <a:pt x="21581" y="16888"/>
                  <a:pt x="21584" y="16784"/>
                </a:cubicBezTo>
                <a:cubicBezTo>
                  <a:pt x="21600" y="16058"/>
                  <a:pt x="21340" y="15193"/>
                  <a:pt x="20919" y="14632"/>
                </a:cubicBezTo>
                <a:cubicBezTo>
                  <a:pt x="20647" y="14268"/>
                  <a:pt x="19951" y="13686"/>
                  <a:pt x="19552" y="13486"/>
                </a:cubicBezTo>
                <a:cubicBezTo>
                  <a:pt x="19346" y="13384"/>
                  <a:pt x="19178" y="13270"/>
                  <a:pt x="19178" y="13233"/>
                </a:cubicBezTo>
                <a:cubicBezTo>
                  <a:pt x="19178" y="13196"/>
                  <a:pt x="19225" y="13074"/>
                  <a:pt x="19281" y="12963"/>
                </a:cubicBezTo>
                <a:cubicBezTo>
                  <a:pt x="19338" y="12851"/>
                  <a:pt x="19405" y="12627"/>
                  <a:pt x="19431" y="12466"/>
                </a:cubicBezTo>
                <a:cubicBezTo>
                  <a:pt x="19467" y="12232"/>
                  <a:pt x="19455" y="12173"/>
                  <a:pt x="19371" y="12173"/>
                </a:cubicBezTo>
                <a:cubicBezTo>
                  <a:pt x="19313" y="12173"/>
                  <a:pt x="19226" y="12221"/>
                  <a:pt x="19178" y="12280"/>
                </a:cubicBezTo>
                <a:cubicBezTo>
                  <a:pt x="18985" y="12517"/>
                  <a:pt x="18548" y="12374"/>
                  <a:pt x="18365" y="12015"/>
                </a:cubicBezTo>
                <a:cubicBezTo>
                  <a:pt x="18217" y="11723"/>
                  <a:pt x="18229" y="11318"/>
                  <a:pt x="18404" y="10616"/>
                </a:cubicBezTo>
                <a:cubicBezTo>
                  <a:pt x="18620" y="9752"/>
                  <a:pt x="18687" y="9141"/>
                  <a:pt x="18615" y="8692"/>
                </a:cubicBezTo>
                <a:cubicBezTo>
                  <a:pt x="18363" y="7109"/>
                  <a:pt x="16682" y="6249"/>
                  <a:pt x="15277" y="6983"/>
                </a:cubicBezTo>
                <a:cubicBezTo>
                  <a:pt x="14866" y="7198"/>
                  <a:pt x="14391" y="7687"/>
                  <a:pt x="14244" y="8045"/>
                </a:cubicBezTo>
                <a:cubicBezTo>
                  <a:pt x="14119" y="8352"/>
                  <a:pt x="14138" y="8346"/>
                  <a:pt x="13828" y="8214"/>
                </a:cubicBezTo>
                <a:lnTo>
                  <a:pt x="13593" y="8113"/>
                </a:lnTo>
                <a:lnTo>
                  <a:pt x="13629" y="7641"/>
                </a:lnTo>
                <a:cubicBezTo>
                  <a:pt x="13660" y="7251"/>
                  <a:pt x="13648" y="7170"/>
                  <a:pt x="13560" y="7170"/>
                </a:cubicBezTo>
                <a:cubicBezTo>
                  <a:pt x="13502" y="7170"/>
                  <a:pt x="13415" y="7218"/>
                  <a:pt x="13367" y="7277"/>
                </a:cubicBezTo>
                <a:cubicBezTo>
                  <a:pt x="13317" y="7339"/>
                  <a:pt x="13164" y="7384"/>
                  <a:pt x="13003" y="7384"/>
                </a:cubicBezTo>
                <a:cubicBezTo>
                  <a:pt x="12481" y="7384"/>
                  <a:pt x="12280" y="7038"/>
                  <a:pt x="11941" y="5562"/>
                </a:cubicBezTo>
                <a:cubicBezTo>
                  <a:pt x="11570" y="3942"/>
                  <a:pt x="10815" y="2835"/>
                  <a:pt x="9698" y="2271"/>
                </a:cubicBezTo>
                <a:cubicBezTo>
                  <a:pt x="9233" y="2036"/>
                  <a:pt x="9075" y="1994"/>
                  <a:pt x="8567" y="1967"/>
                </a:cubicBezTo>
                <a:cubicBezTo>
                  <a:pt x="7985" y="1935"/>
                  <a:pt x="7974" y="1932"/>
                  <a:pt x="7830" y="1694"/>
                </a:cubicBezTo>
                <a:cubicBezTo>
                  <a:pt x="7750" y="1561"/>
                  <a:pt x="7672" y="1452"/>
                  <a:pt x="7658" y="1452"/>
                </a:cubicBezTo>
                <a:cubicBezTo>
                  <a:pt x="7643" y="1452"/>
                  <a:pt x="7458" y="1596"/>
                  <a:pt x="7247" y="1772"/>
                </a:cubicBezTo>
                <a:cubicBezTo>
                  <a:pt x="7035" y="1948"/>
                  <a:pt x="6846" y="2066"/>
                  <a:pt x="6826" y="2033"/>
                </a:cubicBezTo>
                <a:cubicBezTo>
                  <a:pt x="6769" y="1939"/>
                  <a:pt x="5959" y="1726"/>
                  <a:pt x="5752" y="1751"/>
                </a:cubicBezTo>
                <a:cubicBezTo>
                  <a:pt x="5582" y="1772"/>
                  <a:pt x="5534" y="1718"/>
                  <a:pt x="5247" y="1184"/>
                </a:cubicBezTo>
                <a:cubicBezTo>
                  <a:pt x="4826" y="398"/>
                  <a:pt x="4501" y="19"/>
                  <a:pt x="4233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hecker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 advAuto="0"/>
      <p:bldP spid="181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السؤال الرابع     :رتبي الغيوم لتحصلي على المقصود بــ (تعريف)"/>
          <p:cNvGrpSpPr/>
          <p:nvPr/>
        </p:nvGrpSpPr>
        <p:grpSpPr>
          <a:xfrm>
            <a:off x="6157479" y="3005738"/>
            <a:ext cx="12069042" cy="2184685"/>
            <a:chOff x="0" y="0"/>
            <a:chExt cx="12069040" cy="2184684"/>
          </a:xfrm>
        </p:grpSpPr>
        <p:sp>
          <p:nvSpPr>
            <p:cNvPr id="184" name="السؤال الرابع     :رتبي الغيوم لتحصلي على المقصود بــ (تعريف)"/>
            <p:cNvSpPr txBox="1"/>
            <p:nvPr/>
          </p:nvSpPr>
          <p:spPr>
            <a:xfrm>
              <a:off x="170624" y="170624"/>
              <a:ext cx="11727792" cy="1843436"/>
            </a:xfrm>
            <a:prstGeom prst="rect">
              <a:avLst/>
            </a:prstGeom>
            <a:solidFill>
              <a:srgbClr val="EE719E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defTabSz="1365469" rtl="1">
                <a:lnSpc>
                  <a:spcPct val="80000"/>
                </a:lnSpc>
                <a:defRPr sz="6496" spc="-129">
                  <a:solidFill>
                    <a:srgbClr val="FFFFFF"/>
                  </a:solidFill>
                  <a:latin typeface="Farah Regular"/>
                  <a:ea typeface="Farah Regular"/>
                  <a:cs typeface="Farah Regular"/>
                  <a:sym typeface="Farah Regular"/>
                </a:defRPr>
              </a:lvl1pPr>
            </a:lstStyle>
            <a:p>
              <a:r>
                <a:t>السؤال الرابع     :رتبي الغيوم لتحصلي على المقصود بــ (تعريف)</a:t>
              </a:r>
            </a:p>
          </p:txBody>
        </p:sp>
        <p:pic>
          <p:nvPicPr>
            <p:cNvPr id="183" name="السؤال الرابع     :رتبي الغيوم لتحصلي على المقصود بــ (تعريف) السؤال الرابع     :رتبي الغيوم لتحصلي على المقصود بــ (تعريف)" descr="السؤال الرابع     :رتبي الغيوم لتحصلي على المقصود بــ (تعريف) السؤال الرابع     :رتبي الغيوم لتحصلي على المقصود بــ (تعريف)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069041" cy="2184685"/>
            </a:xfrm>
            <a:prstGeom prst="rect">
              <a:avLst/>
            </a:prstGeom>
            <a:effectLst/>
          </p:spPr>
        </p:pic>
      </p:grpSp>
      <p:pic>
        <p:nvPicPr>
          <p:cNvPr id="186" name="IMG_1088.png" descr="IMG_1088.png"/>
          <p:cNvPicPr>
            <a:picLocks noChangeAspect="1"/>
          </p:cNvPicPr>
          <p:nvPr/>
        </p:nvPicPr>
        <p:blipFill>
          <a:blip r:embed="rId3"/>
          <a:srcRect l="9219" t="21275" r="57331" b="27594"/>
          <a:stretch>
            <a:fillRect/>
          </a:stretch>
        </p:blipFill>
        <p:spPr>
          <a:xfrm>
            <a:off x="474933" y="373383"/>
            <a:ext cx="5610812" cy="642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599" extrusionOk="0">
                <a:moveTo>
                  <a:pt x="9291" y="0"/>
                </a:moveTo>
                <a:cubicBezTo>
                  <a:pt x="8282" y="1"/>
                  <a:pt x="7642" y="250"/>
                  <a:pt x="6850" y="952"/>
                </a:cubicBezTo>
                <a:cubicBezTo>
                  <a:pt x="6181" y="1544"/>
                  <a:pt x="5971" y="1818"/>
                  <a:pt x="5799" y="2318"/>
                </a:cubicBezTo>
                <a:cubicBezTo>
                  <a:pt x="5698" y="2613"/>
                  <a:pt x="5679" y="2623"/>
                  <a:pt x="5300" y="2581"/>
                </a:cubicBezTo>
                <a:cubicBezTo>
                  <a:pt x="4574" y="2500"/>
                  <a:pt x="3812" y="2548"/>
                  <a:pt x="3494" y="2694"/>
                </a:cubicBezTo>
                <a:cubicBezTo>
                  <a:pt x="2952" y="2944"/>
                  <a:pt x="2720" y="3391"/>
                  <a:pt x="2663" y="4290"/>
                </a:cubicBezTo>
                <a:lnTo>
                  <a:pt x="2613" y="5078"/>
                </a:lnTo>
                <a:lnTo>
                  <a:pt x="2165" y="5177"/>
                </a:lnTo>
                <a:cubicBezTo>
                  <a:pt x="687" y="5500"/>
                  <a:pt x="-159" y="6358"/>
                  <a:pt x="25" y="7345"/>
                </a:cubicBezTo>
                <a:cubicBezTo>
                  <a:pt x="118" y="7842"/>
                  <a:pt x="829" y="8453"/>
                  <a:pt x="1493" y="8606"/>
                </a:cubicBezTo>
                <a:cubicBezTo>
                  <a:pt x="2218" y="8773"/>
                  <a:pt x="3005" y="8745"/>
                  <a:pt x="3475" y="8534"/>
                </a:cubicBezTo>
                <a:cubicBezTo>
                  <a:pt x="3697" y="8434"/>
                  <a:pt x="3933" y="8372"/>
                  <a:pt x="3999" y="8394"/>
                </a:cubicBezTo>
                <a:cubicBezTo>
                  <a:pt x="4066" y="8416"/>
                  <a:pt x="4177" y="8602"/>
                  <a:pt x="4246" y="8806"/>
                </a:cubicBezTo>
                <a:cubicBezTo>
                  <a:pt x="4426" y="9332"/>
                  <a:pt x="5128" y="9957"/>
                  <a:pt x="5866" y="10249"/>
                </a:cubicBezTo>
                <a:cubicBezTo>
                  <a:pt x="7289" y="10810"/>
                  <a:pt x="8617" y="10586"/>
                  <a:pt x="9276" y="9673"/>
                </a:cubicBezTo>
                <a:cubicBezTo>
                  <a:pt x="9488" y="9378"/>
                  <a:pt x="9598" y="9401"/>
                  <a:pt x="9688" y="9762"/>
                </a:cubicBezTo>
                <a:cubicBezTo>
                  <a:pt x="9799" y="10205"/>
                  <a:pt x="10461" y="10774"/>
                  <a:pt x="11106" y="10978"/>
                </a:cubicBezTo>
                <a:cubicBezTo>
                  <a:pt x="11423" y="11078"/>
                  <a:pt x="11773" y="11175"/>
                  <a:pt x="11882" y="11193"/>
                </a:cubicBezTo>
                <a:cubicBezTo>
                  <a:pt x="12236" y="11248"/>
                  <a:pt x="12965" y="11150"/>
                  <a:pt x="13500" y="10977"/>
                </a:cubicBezTo>
                <a:cubicBezTo>
                  <a:pt x="13979" y="10821"/>
                  <a:pt x="14310" y="10582"/>
                  <a:pt x="14792" y="10046"/>
                </a:cubicBezTo>
                <a:cubicBezTo>
                  <a:pt x="14951" y="9870"/>
                  <a:pt x="15011" y="9855"/>
                  <a:pt x="15253" y="9937"/>
                </a:cubicBezTo>
                <a:cubicBezTo>
                  <a:pt x="15655" y="10071"/>
                  <a:pt x="16215" y="10045"/>
                  <a:pt x="16613" y="9873"/>
                </a:cubicBezTo>
                <a:cubicBezTo>
                  <a:pt x="16918" y="9741"/>
                  <a:pt x="17065" y="9597"/>
                  <a:pt x="17464" y="9035"/>
                </a:cubicBezTo>
                <a:cubicBezTo>
                  <a:pt x="17548" y="8917"/>
                  <a:pt x="17631" y="8909"/>
                  <a:pt x="18011" y="8989"/>
                </a:cubicBezTo>
                <a:cubicBezTo>
                  <a:pt x="18489" y="9089"/>
                  <a:pt x="19419" y="9043"/>
                  <a:pt x="20028" y="8890"/>
                </a:cubicBezTo>
                <a:cubicBezTo>
                  <a:pt x="20919" y="8666"/>
                  <a:pt x="21441" y="7964"/>
                  <a:pt x="21437" y="6995"/>
                </a:cubicBezTo>
                <a:cubicBezTo>
                  <a:pt x="21432" y="5889"/>
                  <a:pt x="20765" y="5156"/>
                  <a:pt x="19332" y="4682"/>
                </a:cubicBezTo>
                <a:cubicBezTo>
                  <a:pt x="18874" y="4531"/>
                  <a:pt x="18640" y="4504"/>
                  <a:pt x="18161" y="4549"/>
                </a:cubicBezTo>
                <a:cubicBezTo>
                  <a:pt x="16853" y="4671"/>
                  <a:pt x="16970" y="4711"/>
                  <a:pt x="16939" y="4114"/>
                </a:cubicBezTo>
                <a:cubicBezTo>
                  <a:pt x="16908" y="3494"/>
                  <a:pt x="16592" y="2656"/>
                  <a:pt x="16234" y="2244"/>
                </a:cubicBezTo>
                <a:cubicBezTo>
                  <a:pt x="15948" y="1913"/>
                  <a:pt x="14933" y="1441"/>
                  <a:pt x="14509" y="1441"/>
                </a:cubicBezTo>
                <a:cubicBezTo>
                  <a:pt x="14073" y="1441"/>
                  <a:pt x="13314" y="1696"/>
                  <a:pt x="12911" y="1976"/>
                </a:cubicBezTo>
                <a:cubicBezTo>
                  <a:pt x="12708" y="2116"/>
                  <a:pt x="12517" y="2230"/>
                  <a:pt x="12487" y="2230"/>
                </a:cubicBezTo>
                <a:cubicBezTo>
                  <a:pt x="12458" y="2230"/>
                  <a:pt x="12318" y="2028"/>
                  <a:pt x="12175" y="1781"/>
                </a:cubicBezTo>
                <a:cubicBezTo>
                  <a:pt x="11830" y="1183"/>
                  <a:pt x="11160" y="566"/>
                  <a:pt x="10515" y="253"/>
                </a:cubicBezTo>
                <a:cubicBezTo>
                  <a:pt x="10075" y="40"/>
                  <a:pt x="9875" y="-1"/>
                  <a:pt x="9291" y="0"/>
                </a:cubicBezTo>
                <a:close/>
                <a:moveTo>
                  <a:pt x="15124" y="11326"/>
                </a:moveTo>
                <a:cubicBezTo>
                  <a:pt x="15056" y="11309"/>
                  <a:pt x="14985" y="11329"/>
                  <a:pt x="14873" y="11374"/>
                </a:cubicBezTo>
                <a:cubicBezTo>
                  <a:pt x="14394" y="11566"/>
                  <a:pt x="14427" y="11868"/>
                  <a:pt x="15047" y="12988"/>
                </a:cubicBezTo>
                <a:cubicBezTo>
                  <a:pt x="15214" y="13290"/>
                  <a:pt x="15385" y="13536"/>
                  <a:pt x="15428" y="13536"/>
                </a:cubicBezTo>
                <a:cubicBezTo>
                  <a:pt x="15549" y="13536"/>
                  <a:pt x="16525" y="12550"/>
                  <a:pt x="16625" y="12326"/>
                </a:cubicBezTo>
                <a:cubicBezTo>
                  <a:pt x="16675" y="12214"/>
                  <a:pt x="16716" y="11988"/>
                  <a:pt x="16716" y="11823"/>
                </a:cubicBezTo>
                <a:cubicBezTo>
                  <a:pt x="16716" y="11573"/>
                  <a:pt x="16673" y="11514"/>
                  <a:pt x="16454" y="11466"/>
                </a:cubicBezTo>
                <a:cubicBezTo>
                  <a:pt x="16283" y="11428"/>
                  <a:pt x="16091" y="11461"/>
                  <a:pt x="15896" y="11562"/>
                </a:cubicBezTo>
                <a:cubicBezTo>
                  <a:pt x="15603" y="11714"/>
                  <a:pt x="15594" y="11714"/>
                  <a:pt x="15362" y="11494"/>
                </a:cubicBezTo>
                <a:cubicBezTo>
                  <a:pt x="15259" y="11396"/>
                  <a:pt x="15193" y="11343"/>
                  <a:pt x="15124" y="11326"/>
                </a:cubicBezTo>
                <a:close/>
                <a:moveTo>
                  <a:pt x="9334" y="11585"/>
                </a:moveTo>
                <a:cubicBezTo>
                  <a:pt x="9231" y="11563"/>
                  <a:pt x="9144" y="11619"/>
                  <a:pt x="8948" y="11791"/>
                </a:cubicBezTo>
                <a:lnTo>
                  <a:pt x="8645" y="12058"/>
                </a:lnTo>
                <a:lnTo>
                  <a:pt x="8528" y="11833"/>
                </a:lnTo>
                <a:cubicBezTo>
                  <a:pt x="8437" y="11655"/>
                  <a:pt x="8340" y="11609"/>
                  <a:pt x="8074" y="11609"/>
                </a:cubicBezTo>
                <a:cubicBezTo>
                  <a:pt x="7761" y="11609"/>
                  <a:pt x="7739" y="11626"/>
                  <a:pt x="7775" y="11849"/>
                </a:cubicBezTo>
                <a:cubicBezTo>
                  <a:pt x="7796" y="11981"/>
                  <a:pt x="7866" y="12201"/>
                  <a:pt x="7929" y="12336"/>
                </a:cubicBezTo>
                <a:cubicBezTo>
                  <a:pt x="7993" y="12472"/>
                  <a:pt x="8045" y="12619"/>
                  <a:pt x="8045" y="12662"/>
                </a:cubicBezTo>
                <a:cubicBezTo>
                  <a:pt x="8045" y="12705"/>
                  <a:pt x="8169" y="12919"/>
                  <a:pt x="8319" y="13138"/>
                </a:cubicBezTo>
                <a:cubicBezTo>
                  <a:pt x="8470" y="13357"/>
                  <a:pt x="8614" y="13535"/>
                  <a:pt x="8642" y="13534"/>
                </a:cubicBezTo>
                <a:cubicBezTo>
                  <a:pt x="8790" y="13525"/>
                  <a:pt x="9123" y="13177"/>
                  <a:pt x="9365" y="12779"/>
                </a:cubicBezTo>
                <a:cubicBezTo>
                  <a:pt x="9693" y="12241"/>
                  <a:pt x="9725" y="11785"/>
                  <a:pt x="9446" y="11631"/>
                </a:cubicBezTo>
                <a:cubicBezTo>
                  <a:pt x="9404" y="11608"/>
                  <a:pt x="9368" y="11592"/>
                  <a:pt x="9334" y="11585"/>
                </a:cubicBezTo>
                <a:close/>
                <a:moveTo>
                  <a:pt x="3983" y="11727"/>
                </a:moveTo>
                <a:cubicBezTo>
                  <a:pt x="3915" y="11731"/>
                  <a:pt x="3853" y="11752"/>
                  <a:pt x="3801" y="11790"/>
                </a:cubicBezTo>
                <a:cubicBezTo>
                  <a:pt x="3426" y="12063"/>
                  <a:pt x="3777" y="13128"/>
                  <a:pt x="4536" y="14020"/>
                </a:cubicBezTo>
                <a:cubicBezTo>
                  <a:pt x="4728" y="14246"/>
                  <a:pt x="4880" y="14207"/>
                  <a:pt x="5135" y="13870"/>
                </a:cubicBezTo>
                <a:cubicBezTo>
                  <a:pt x="5228" y="13747"/>
                  <a:pt x="5419" y="13494"/>
                  <a:pt x="5561" y="13307"/>
                </a:cubicBezTo>
                <a:cubicBezTo>
                  <a:pt x="6310" y="12317"/>
                  <a:pt x="6038" y="11538"/>
                  <a:pt x="5132" y="12079"/>
                </a:cubicBezTo>
                <a:lnTo>
                  <a:pt x="4770" y="12296"/>
                </a:lnTo>
                <a:lnTo>
                  <a:pt x="4607" y="12079"/>
                </a:lnTo>
                <a:cubicBezTo>
                  <a:pt x="4434" y="11846"/>
                  <a:pt x="4185" y="11714"/>
                  <a:pt x="3983" y="11727"/>
                </a:cubicBezTo>
                <a:close/>
                <a:moveTo>
                  <a:pt x="11511" y="12571"/>
                </a:moveTo>
                <a:cubicBezTo>
                  <a:pt x="11348" y="12566"/>
                  <a:pt x="11220" y="12634"/>
                  <a:pt x="11179" y="12779"/>
                </a:cubicBezTo>
                <a:cubicBezTo>
                  <a:pt x="11098" y="13062"/>
                  <a:pt x="11338" y="13527"/>
                  <a:pt x="11884" y="14151"/>
                </a:cubicBezTo>
                <a:cubicBezTo>
                  <a:pt x="12136" y="14439"/>
                  <a:pt x="12373" y="14675"/>
                  <a:pt x="12412" y="14675"/>
                </a:cubicBezTo>
                <a:cubicBezTo>
                  <a:pt x="12450" y="14675"/>
                  <a:pt x="12539" y="14595"/>
                  <a:pt x="12609" y="14496"/>
                </a:cubicBezTo>
                <a:cubicBezTo>
                  <a:pt x="12679" y="14398"/>
                  <a:pt x="12773" y="14338"/>
                  <a:pt x="12816" y="14362"/>
                </a:cubicBezTo>
                <a:cubicBezTo>
                  <a:pt x="12860" y="14386"/>
                  <a:pt x="12895" y="14357"/>
                  <a:pt x="12895" y="14299"/>
                </a:cubicBezTo>
                <a:cubicBezTo>
                  <a:pt x="12895" y="14199"/>
                  <a:pt x="13140" y="13668"/>
                  <a:pt x="13337" y="13340"/>
                </a:cubicBezTo>
                <a:cubicBezTo>
                  <a:pt x="13387" y="13257"/>
                  <a:pt x="13428" y="13067"/>
                  <a:pt x="13428" y="12920"/>
                </a:cubicBezTo>
                <a:cubicBezTo>
                  <a:pt x="13428" y="12603"/>
                  <a:pt x="13217" y="12504"/>
                  <a:pt x="12823" y="12635"/>
                </a:cubicBezTo>
                <a:cubicBezTo>
                  <a:pt x="12625" y="12701"/>
                  <a:pt x="12511" y="12698"/>
                  <a:pt x="12419" y="12627"/>
                </a:cubicBezTo>
                <a:cubicBezTo>
                  <a:pt x="12331" y="12559"/>
                  <a:pt x="12333" y="12577"/>
                  <a:pt x="12427" y="12686"/>
                </a:cubicBezTo>
                <a:cubicBezTo>
                  <a:pt x="12529" y="12804"/>
                  <a:pt x="12533" y="12867"/>
                  <a:pt x="12447" y="12943"/>
                </a:cubicBezTo>
                <a:cubicBezTo>
                  <a:pt x="12360" y="13019"/>
                  <a:pt x="12264" y="12986"/>
                  <a:pt x="12052" y="12808"/>
                </a:cubicBezTo>
                <a:cubicBezTo>
                  <a:pt x="11872" y="12656"/>
                  <a:pt x="11674" y="12577"/>
                  <a:pt x="11511" y="12571"/>
                </a:cubicBezTo>
                <a:close/>
                <a:moveTo>
                  <a:pt x="15330" y="15018"/>
                </a:moveTo>
                <a:lnTo>
                  <a:pt x="15120" y="15203"/>
                </a:lnTo>
                <a:cubicBezTo>
                  <a:pt x="14984" y="15323"/>
                  <a:pt x="14931" y="15442"/>
                  <a:pt x="14976" y="15536"/>
                </a:cubicBezTo>
                <a:cubicBezTo>
                  <a:pt x="15014" y="15617"/>
                  <a:pt x="15093" y="15841"/>
                  <a:pt x="15150" y="16034"/>
                </a:cubicBezTo>
                <a:cubicBezTo>
                  <a:pt x="15240" y="16339"/>
                  <a:pt x="15377" y="16540"/>
                  <a:pt x="15825" y="17020"/>
                </a:cubicBezTo>
                <a:cubicBezTo>
                  <a:pt x="15990" y="17197"/>
                  <a:pt x="16102" y="17149"/>
                  <a:pt x="16348" y="16800"/>
                </a:cubicBezTo>
                <a:cubicBezTo>
                  <a:pt x="16715" y="16280"/>
                  <a:pt x="16953" y="15515"/>
                  <a:pt x="16816" y="15291"/>
                </a:cubicBezTo>
                <a:cubicBezTo>
                  <a:pt x="16681" y="15069"/>
                  <a:pt x="16358" y="15120"/>
                  <a:pt x="16102" y="15404"/>
                </a:cubicBezTo>
                <a:lnTo>
                  <a:pt x="15937" y="15587"/>
                </a:lnTo>
                <a:lnTo>
                  <a:pt x="15634" y="15302"/>
                </a:lnTo>
                <a:lnTo>
                  <a:pt x="15330" y="15018"/>
                </a:lnTo>
                <a:close/>
                <a:moveTo>
                  <a:pt x="8864" y="15319"/>
                </a:moveTo>
                <a:cubicBezTo>
                  <a:pt x="8681" y="15303"/>
                  <a:pt x="8543" y="15425"/>
                  <a:pt x="8489" y="15676"/>
                </a:cubicBezTo>
                <a:cubicBezTo>
                  <a:pt x="8442" y="15899"/>
                  <a:pt x="8499" y="16091"/>
                  <a:pt x="8736" y="16504"/>
                </a:cubicBezTo>
                <a:cubicBezTo>
                  <a:pt x="8906" y="16800"/>
                  <a:pt x="9021" y="17042"/>
                  <a:pt x="8992" y="17042"/>
                </a:cubicBezTo>
                <a:cubicBezTo>
                  <a:pt x="8963" y="17042"/>
                  <a:pt x="9085" y="17160"/>
                  <a:pt x="9264" y="17304"/>
                </a:cubicBezTo>
                <a:lnTo>
                  <a:pt x="9590" y="17568"/>
                </a:lnTo>
                <a:lnTo>
                  <a:pt x="10005" y="17163"/>
                </a:lnTo>
                <a:cubicBezTo>
                  <a:pt x="10594" y="16588"/>
                  <a:pt x="10840" y="15654"/>
                  <a:pt x="10451" y="15471"/>
                </a:cubicBezTo>
                <a:cubicBezTo>
                  <a:pt x="10314" y="15406"/>
                  <a:pt x="10165" y="15428"/>
                  <a:pt x="9882" y="15555"/>
                </a:cubicBezTo>
                <a:lnTo>
                  <a:pt x="9500" y="15726"/>
                </a:lnTo>
                <a:lnTo>
                  <a:pt x="9230" y="15499"/>
                </a:lnTo>
                <a:cubicBezTo>
                  <a:pt x="9098" y="15388"/>
                  <a:pt x="8973" y="15329"/>
                  <a:pt x="8864" y="15319"/>
                </a:cubicBezTo>
                <a:close/>
                <a:moveTo>
                  <a:pt x="4522" y="16671"/>
                </a:moveTo>
                <a:cubicBezTo>
                  <a:pt x="4419" y="16682"/>
                  <a:pt x="4396" y="16756"/>
                  <a:pt x="4375" y="16980"/>
                </a:cubicBezTo>
                <a:cubicBezTo>
                  <a:pt x="4342" y="17333"/>
                  <a:pt x="4710" y="18443"/>
                  <a:pt x="4895" y="18552"/>
                </a:cubicBezTo>
                <a:cubicBezTo>
                  <a:pt x="5142" y="18697"/>
                  <a:pt x="5344" y="18594"/>
                  <a:pt x="5779" y="18102"/>
                </a:cubicBezTo>
                <a:cubicBezTo>
                  <a:pt x="6530" y="17251"/>
                  <a:pt x="6595" y="16614"/>
                  <a:pt x="5919" y="16739"/>
                </a:cubicBezTo>
                <a:cubicBezTo>
                  <a:pt x="5745" y="16771"/>
                  <a:pt x="5560" y="16833"/>
                  <a:pt x="5508" y="16876"/>
                </a:cubicBezTo>
                <a:cubicBezTo>
                  <a:pt x="5365" y="16995"/>
                  <a:pt x="5075" y="16969"/>
                  <a:pt x="4985" y="16831"/>
                </a:cubicBezTo>
                <a:cubicBezTo>
                  <a:pt x="4941" y="16763"/>
                  <a:pt x="4793" y="16694"/>
                  <a:pt x="4656" y="16678"/>
                </a:cubicBezTo>
                <a:cubicBezTo>
                  <a:pt x="4600" y="16671"/>
                  <a:pt x="4557" y="16667"/>
                  <a:pt x="4522" y="16671"/>
                </a:cubicBezTo>
                <a:close/>
                <a:moveTo>
                  <a:pt x="13300" y="17500"/>
                </a:moveTo>
                <a:cubicBezTo>
                  <a:pt x="13101" y="17493"/>
                  <a:pt x="12978" y="17631"/>
                  <a:pt x="12947" y="17908"/>
                </a:cubicBezTo>
                <a:cubicBezTo>
                  <a:pt x="12912" y="18216"/>
                  <a:pt x="13413" y="19091"/>
                  <a:pt x="13873" y="19528"/>
                </a:cubicBezTo>
                <a:cubicBezTo>
                  <a:pt x="14123" y="19765"/>
                  <a:pt x="14145" y="19769"/>
                  <a:pt x="14322" y="19628"/>
                </a:cubicBezTo>
                <a:cubicBezTo>
                  <a:pt x="14566" y="19434"/>
                  <a:pt x="14801" y="18993"/>
                  <a:pt x="14979" y="18392"/>
                </a:cubicBezTo>
                <a:cubicBezTo>
                  <a:pt x="15164" y="17768"/>
                  <a:pt x="15164" y="17771"/>
                  <a:pt x="14879" y="17607"/>
                </a:cubicBezTo>
                <a:cubicBezTo>
                  <a:pt x="14655" y="17478"/>
                  <a:pt x="14607" y="17479"/>
                  <a:pt x="14269" y="17620"/>
                </a:cubicBezTo>
                <a:cubicBezTo>
                  <a:pt x="13980" y="17741"/>
                  <a:pt x="13868" y="17751"/>
                  <a:pt x="13740" y="17670"/>
                </a:cubicBezTo>
                <a:cubicBezTo>
                  <a:pt x="13568" y="17561"/>
                  <a:pt x="13420" y="17504"/>
                  <a:pt x="13300" y="17500"/>
                </a:cubicBezTo>
                <a:close/>
                <a:moveTo>
                  <a:pt x="9602" y="19584"/>
                </a:moveTo>
                <a:cubicBezTo>
                  <a:pt x="9452" y="19588"/>
                  <a:pt x="9290" y="19664"/>
                  <a:pt x="9158" y="19824"/>
                </a:cubicBezTo>
                <a:lnTo>
                  <a:pt x="8959" y="20064"/>
                </a:lnTo>
                <a:lnTo>
                  <a:pt x="8706" y="19824"/>
                </a:lnTo>
                <a:cubicBezTo>
                  <a:pt x="8431" y="19563"/>
                  <a:pt x="8368" y="19545"/>
                  <a:pt x="8149" y="19667"/>
                </a:cubicBezTo>
                <a:cubicBezTo>
                  <a:pt x="8016" y="19741"/>
                  <a:pt x="8004" y="19883"/>
                  <a:pt x="8072" y="20569"/>
                </a:cubicBezTo>
                <a:cubicBezTo>
                  <a:pt x="8080" y="20654"/>
                  <a:pt x="8116" y="20723"/>
                  <a:pt x="8151" y="20723"/>
                </a:cubicBezTo>
                <a:cubicBezTo>
                  <a:pt x="8185" y="20723"/>
                  <a:pt x="8366" y="20920"/>
                  <a:pt x="8553" y="21161"/>
                </a:cubicBezTo>
                <a:cubicBezTo>
                  <a:pt x="8739" y="21402"/>
                  <a:pt x="8941" y="21599"/>
                  <a:pt x="9000" y="21599"/>
                </a:cubicBezTo>
                <a:cubicBezTo>
                  <a:pt x="9192" y="21599"/>
                  <a:pt x="10072" y="20374"/>
                  <a:pt x="10072" y="20107"/>
                </a:cubicBezTo>
                <a:cubicBezTo>
                  <a:pt x="10072" y="19772"/>
                  <a:pt x="9852" y="19578"/>
                  <a:pt x="9602" y="195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7" name="IMG_1088.png" descr="IMG_1088.png"/>
          <p:cNvPicPr>
            <a:picLocks noChangeAspect="1"/>
          </p:cNvPicPr>
          <p:nvPr/>
        </p:nvPicPr>
        <p:blipFill>
          <a:blip r:embed="rId3"/>
          <a:srcRect l="9219" t="21275" r="57331" b="27594"/>
          <a:stretch>
            <a:fillRect/>
          </a:stretch>
        </p:blipFill>
        <p:spPr>
          <a:xfrm>
            <a:off x="9386594" y="6055531"/>
            <a:ext cx="5610812" cy="642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599" extrusionOk="0">
                <a:moveTo>
                  <a:pt x="9291" y="0"/>
                </a:moveTo>
                <a:cubicBezTo>
                  <a:pt x="8282" y="1"/>
                  <a:pt x="7642" y="250"/>
                  <a:pt x="6850" y="952"/>
                </a:cubicBezTo>
                <a:cubicBezTo>
                  <a:pt x="6181" y="1544"/>
                  <a:pt x="5971" y="1818"/>
                  <a:pt x="5799" y="2318"/>
                </a:cubicBezTo>
                <a:cubicBezTo>
                  <a:pt x="5698" y="2613"/>
                  <a:pt x="5679" y="2623"/>
                  <a:pt x="5300" y="2581"/>
                </a:cubicBezTo>
                <a:cubicBezTo>
                  <a:pt x="4574" y="2500"/>
                  <a:pt x="3812" y="2548"/>
                  <a:pt x="3494" y="2694"/>
                </a:cubicBezTo>
                <a:cubicBezTo>
                  <a:pt x="2952" y="2944"/>
                  <a:pt x="2720" y="3391"/>
                  <a:pt x="2663" y="4290"/>
                </a:cubicBezTo>
                <a:lnTo>
                  <a:pt x="2613" y="5078"/>
                </a:lnTo>
                <a:lnTo>
                  <a:pt x="2165" y="5177"/>
                </a:lnTo>
                <a:cubicBezTo>
                  <a:pt x="687" y="5500"/>
                  <a:pt x="-159" y="6358"/>
                  <a:pt x="25" y="7345"/>
                </a:cubicBezTo>
                <a:cubicBezTo>
                  <a:pt x="118" y="7842"/>
                  <a:pt x="829" y="8453"/>
                  <a:pt x="1493" y="8606"/>
                </a:cubicBezTo>
                <a:cubicBezTo>
                  <a:pt x="2218" y="8773"/>
                  <a:pt x="3005" y="8745"/>
                  <a:pt x="3475" y="8534"/>
                </a:cubicBezTo>
                <a:cubicBezTo>
                  <a:pt x="3697" y="8434"/>
                  <a:pt x="3933" y="8372"/>
                  <a:pt x="3999" y="8394"/>
                </a:cubicBezTo>
                <a:cubicBezTo>
                  <a:pt x="4066" y="8416"/>
                  <a:pt x="4177" y="8602"/>
                  <a:pt x="4246" y="8806"/>
                </a:cubicBezTo>
                <a:cubicBezTo>
                  <a:pt x="4426" y="9332"/>
                  <a:pt x="5128" y="9957"/>
                  <a:pt x="5866" y="10249"/>
                </a:cubicBezTo>
                <a:cubicBezTo>
                  <a:pt x="7289" y="10810"/>
                  <a:pt x="8617" y="10586"/>
                  <a:pt x="9276" y="9673"/>
                </a:cubicBezTo>
                <a:cubicBezTo>
                  <a:pt x="9488" y="9378"/>
                  <a:pt x="9598" y="9401"/>
                  <a:pt x="9688" y="9762"/>
                </a:cubicBezTo>
                <a:cubicBezTo>
                  <a:pt x="9799" y="10205"/>
                  <a:pt x="10461" y="10774"/>
                  <a:pt x="11106" y="10978"/>
                </a:cubicBezTo>
                <a:cubicBezTo>
                  <a:pt x="11423" y="11078"/>
                  <a:pt x="11773" y="11175"/>
                  <a:pt x="11882" y="11193"/>
                </a:cubicBezTo>
                <a:cubicBezTo>
                  <a:pt x="12236" y="11248"/>
                  <a:pt x="12965" y="11150"/>
                  <a:pt x="13500" y="10977"/>
                </a:cubicBezTo>
                <a:cubicBezTo>
                  <a:pt x="13979" y="10821"/>
                  <a:pt x="14310" y="10582"/>
                  <a:pt x="14792" y="10046"/>
                </a:cubicBezTo>
                <a:cubicBezTo>
                  <a:pt x="14951" y="9870"/>
                  <a:pt x="15011" y="9855"/>
                  <a:pt x="15253" y="9937"/>
                </a:cubicBezTo>
                <a:cubicBezTo>
                  <a:pt x="15655" y="10071"/>
                  <a:pt x="16215" y="10045"/>
                  <a:pt x="16613" y="9873"/>
                </a:cubicBezTo>
                <a:cubicBezTo>
                  <a:pt x="16918" y="9741"/>
                  <a:pt x="17065" y="9597"/>
                  <a:pt x="17464" y="9035"/>
                </a:cubicBezTo>
                <a:cubicBezTo>
                  <a:pt x="17548" y="8917"/>
                  <a:pt x="17631" y="8909"/>
                  <a:pt x="18011" y="8989"/>
                </a:cubicBezTo>
                <a:cubicBezTo>
                  <a:pt x="18489" y="9089"/>
                  <a:pt x="19419" y="9043"/>
                  <a:pt x="20028" y="8890"/>
                </a:cubicBezTo>
                <a:cubicBezTo>
                  <a:pt x="20919" y="8666"/>
                  <a:pt x="21441" y="7964"/>
                  <a:pt x="21437" y="6995"/>
                </a:cubicBezTo>
                <a:cubicBezTo>
                  <a:pt x="21432" y="5889"/>
                  <a:pt x="20765" y="5156"/>
                  <a:pt x="19332" y="4682"/>
                </a:cubicBezTo>
                <a:cubicBezTo>
                  <a:pt x="18874" y="4531"/>
                  <a:pt x="18640" y="4504"/>
                  <a:pt x="18161" y="4549"/>
                </a:cubicBezTo>
                <a:cubicBezTo>
                  <a:pt x="16853" y="4671"/>
                  <a:pt x="16970" y="4711"/>
                  <a:pt x="16939" y="4114"/>
                </a:cubicBezTo>
                <a:cubicBezTo>
                  <a:pt x="16908" y="3494"/>
                  <a:pt x="16592" y="2656"/>
                  <a:pt x="16234" y="2244"/>
                </a:cubicBezTo>
                <a:cubicBezTo>
                  <a:pt x="15948" y="1913"/>
                  <a:pt x="14933" y="1441"/>
                  <a:pt x="14509" y="1441"/>
                </a:cubicBezTo>
                <a:cubicBezTo>
                  <a:pt x="14073" y="1441"/>
                  <a:pt x="13314" y="1696"/>
                  <a:pt x="12911" y="1976"/>
                </a:cubicBezTo>
                <a:cubicBezTo>
                  <a:pt x="12708" y="2116"/>
                  <a:pt x="12517" y="2230"/>
                  <a:pt x="12487" y="2230"/>
                </a:cubicBezTo>
                <a:cubicBezTo>
                  <a:pt x="12458" y="2230"/>
                  <a:pt x="12318" y="2028"/>
                  <a:pt x="12175" y="1781"/>
                </a:cubicBezTo>
                <a:cubicBezTo>
                  <a:pt x="11830" y="1183"/>
                  <a:pt x="11160" y="566"/>
                  <a:pt x="10515" y="253"/>
                </a:cubicBezTo>
                <a:cubicBezTo>
                  <a:pt x="10075" y="40"/>
                  <a:pt x="9875" y="-1"/>
                  <a:pt x="9291" y="0"/>
                </a:cubicBezTo>
                <a:close/>
                <a:moveTo>
                  <a:pt x="15124" y="11326"/>
                </a:moveTo>
                <a:cubicBezTo>
                  <a:pt x="15056" y="11309"/>
                  <a:pt x="14985" y="11329"/>
                  <a:pt x="14873" y="11374"/>
                </a:cubicBezTo>
                <a:cubicBezTo>
                  <a:pt x="14394" y="11566"/>
                  <a:pt x="14427" y="11868"/>
                  <a:pt x="15047" y="12988"/>
                </a:cubicBezTo>
                <a:cubicBezTo>
                  <a:pt x="15214" y="13290"/>
                  <a:pt x="15385" y="13536"/>
                  <a:pt x="15428" y="13536"/>
                </a:cubicBezTo>
                <a:cubicBezTo>
                  <a:pt x="15549" y="13536"/>
                  <a:pt x="16525" y="12550"/>
                  <a:pt x="16625" y="12326"/>
                </a:cubicBezTo>
                <a:cubicBezTo>
                  <a:pt x="16675" y="12214"/>
                  <a:pt x="16716" y="11988"/>
                  <a:pt x="16716" y="11823"/>
                </a:cubicBezTo>
                <a:cubicBezTo>
                  <a:pt x="16716" y="11573"/>
                  <a:pt x="16673" y="11514"/>
                  <a:pt x="16454" y="11466"/>
                </a:cubicBezTo>
                <a:cubicBezTo>
                  <a:pt x="16283" y="11428"/>
                  <a:pt x="16091" y="11461"/>
                  <a:pt x="15896" y="11562"/>
                </a:cubicBezTo>
                <a:cubicBezTo>
                  <a:pt x="15603" y="11714"/>
                  <a:pt x="15594" y="11714"/>
                  <a:pt x="15362" y="11494"/>
                </a:cubicBezTo>
                <a:cubicBezTo>
                  <a:pt x="15259" y="11396"/>
                  <a:pt x="15193" y="11343"/>
                  <a:pt x="15124" y="11326"/>
                </a:cubicBezTo>
                <a:close/>
                <a:moveTo>
                  <a:pt x="9334" y="11585"/>
                </a:moveTo>
                <a:cubicBezTo>
                  <a:pt x="9231" y="11563"/>
                  <a:pt x="9144" y="11619"/>
                  <a:pt x="8948" y="11791"/>
                </a:cubicBezTo>
                <a:lnTo>
                  <a:pt x="8645" y="12058"/>
                </a:lnTo>
                <a:lnTo>
                  <a:pt x="8528" y="11833"/>
                </a:lnTo>
                <a:cubicBezTo>
                  <a:pt x="8437" y="11655"/>
                  <a:pt x="8340" y="11609"/>
                  <a:pt x="8074" y="11609"/>
                </a:cubicBezTo>
                <a:cubicBezTo>
                  <a:pt x="7761" y="11609"/>
                  <a:pt x="7739" y="11626"/>
                  <a:pt x="7775" y="11849"/>
                </a:cubicBezTo>
                <a:cubicBezTo>
                  <a:pt x="7796" y="11981"/>
                  <a:pt x="7866" y="12201"/>
                  <a:pt x="7929" y="12336"/>
                </a:cubicBezTo>
                <a:cubicBezTo>
                  <a:pt x="7993" y="12472"/>
                  <a:pt x="8045" y="12619"/>
                  <a:pt x="8045" y="12662"/>
                </a:cubicBezTo>
                <a:cubicBezTo>
                  <a:pt x="8045" y="12705"/>
                  <a:pt x="8169" y="12919"/>
                  <a:pt x="8319" y="13138"/>
                </a:cubicBezTo>
                <a:cubicBezTo>
                  <a:pt x="8470" y="13357"/>
                  <a:pt x="8614" y="13535"/>
                  <a:pt x="8642" y="13534"/>
                </a:cubicBezTo>
                <a:cubicBezTo>
                  <a:pt x="8790" y="13525"/>
                  <a:pt x="9123" y="13177"/>
                  <a:pt x="9365" y="12779"/>
                </a:cubicBezTo>
                <a:cubicBezTo>
                  <a:pt x="9693" y="12241"/>
                  <a:pt x="9725" y="11785"/>
                  <a:pt x="9446" y="11631"/>
                </a:cubicBezTo>
                <a:cubicBezTo>
                  <a:pt x="9404" y="11608"/>
                  <a:pt x="9368" y="11592"/>
                  <a:pt x="9334" y="11585"/>
                </a:cubicBezTo>
                <a:close/>
                <a:moveTo>
                  <a:pt x="3983" y="11727"/>
                </a:moveTo>
                <a:cubicBezTo>
                  <a:pt x="3915" y="11731"/>
                  <a:pt x="3853" y="11752"/>
                  <a:pt x="3801" y="11790"/>
                </a:cubicBezTo>
                <a:cubicBezTo>
                  <a:pt x="3426" y="12063"/>
                  <a:pt x="3777" y="13128"/>
                  <a:pt x="4536" y="14020"/>
                </a:cubicBezTo>
                <a:cubicBezTo>
                  <a:pt x="4728" y="14246"/>
                  <a:pt x="4880" y="14207"/>
                  <a:pt x="5135" y="13870"/>
                </a:cubicBezTo>
                <a:cubicBezTo>
                  <a:pt x="5228" y="13747"/>
                  <a:pt x="5419" y="13494"/>
                  <a:pt x="5561" y="13307"/>
                </a:cubicBezTo>
                <a:cubicBezTo>
                  <a:pt x="6310" y="12317"/>
                  <a:pt x="6038" y="11538"/>
                  <a:pt x="5132" y="12079"/>
                </a:cubicBezTo>
                <a:lnTo>
                  <a:pt x="4770" y="12296"/>
                </a:lnTo>
                <a:lnTo>
                  <a:pt x="4607" y="12079"/>
                </a:lnTo>
                <a:cubicBezTo>
                  <a:pt x="4434" y="11846"/>
                  <a:pt x="4185" y="11714"/>
                  <a:pt x="3983" y="11727"/>
                </a:cubicBezTo>
                <a:close/>
                <a:moveTo>
                  <a:pt x="11511" y="12571"/>
                </a:moveTo>
                <a:cubicBezTo>
                  <a:pt x="11348" y="12566"/>
                  <a:pt x="11220" y="12634"/>
                  <a:pt x="11179" y="12779"/>
                </a:cubicBezTo>
                <a:cubicBezTo>
                  <a:pt x="11098" y="13062"/>
                  <a:pt x="11338" y="13527"/>
                  <a:pt x="11884" y="14151"/>
                </a:cubicBezTo>
                <a:cubicBezTo>
                  <a:pt x="12136" y="14439"/>
                  <a:pt x="12373" y="14675"/>
                  <a:pt x="12412" y="14675"/>
                </a:cubicBezTo>
                <a:cubicBezTo>
                  <a:pt x="12450" y="14675"/>
                  <a:pt x="12539" y="14595"/>
                  <a:pt x="12609" y="14496"/>
                </a:cubicBezTo>
                <a:cubicBezTo>
                  <a:pt x="12679" y="14398"/>
                  <a:pt x="12773" y="14338"/>
                  <a:pt x="12816" y="14362"/>
                </a:cubicBezTo>
                <a:cubicBezTo>
                  <a:pt x="12860" y="14386"/>
                  <a:pt x="12895" y="14357"/>
                  <a:pt x="12895" y="14299"/>
                </a:cubicBezTo>
                <a:cubicBezTo>
                  <a:pt x="12895" y="14199"/>
                  <a:pt x="13140" y="13668"/>
                  <a:pt x="13337" y="13340"/>
                </a:cubicBezTo>
                <a:cubicBezTo>
                  <a:pt x="13387" y="13257"/>
                  <a:pt x="13428" y="13067"/>
                  <a:pt x="13428" y="12920"/>
                </a:cubicBezTo>
                <a:cubicBezTo>
                  <a:pt x="13428" y="12603"/>
                  <a:pt x="13217" y="12504"/>
                  <a:pt x="12823" y="12635"/>
                </a:cubicBezTo>
                <a:cubicBezTo>
                  <a:pt x="12625" y="12701"/>
                  <a:pt x="12511" y="12698"/>
                  <a:pt x="12419" y="12627"/>
                </a:cubicBezTo>
                <a:cubicBezTo>
                  <a:pt x="12331" y="12559"/>
                  <a:pt x="12333" y="12577"/>
                  <a:pt x="12427" y="12686"/>
                </a:cubicBezTo>
                <a:cubicBezTo>
                  <a:pt x="12529" y="12804"/>
                  <a:pt x="12533" y="12867"/>
                  <a:pt x="12447" y="12943"/>
                </a:cubicBezTo>
                <a:cubicBezTo>
                  <a:pt x="12360" y="13019"/>
                  <a:pt x="12264" y="12986"/>
                  <a:pt x="12052" y="12808"/>
                </a:cubicBezTo>
                <a:cubicBezTo>
                  <a:pt x="11872" y="12656"/>
                  <a:pt x="11674" y="12577"/>
                  <a:pt x="11511" y="12571"/>
                </a:cubicBezTo>
                <a:close/>
                <a:moveTo>
                  <a:pt x="15330" y="15018"/>
                </a:moveTo>
                <a:lnTo>
                  <a:pt x="15120" y="15203"/>
                </a:lnTo>
                <a:cubicBezTo>
                  <a:pt x="14984" y="15323"/>
                  <a:pt x="14931" y="15442"/>
                  <a:pt x="14976" y="15536"/>
                </a:cubicBezTo>
                <a:cubicBezTo>
                  <a:pt x="15014" y="15617"/>
                  <a:pt x="15093" y="15841"/>
                  <a:pt x="15150" y="16034"/>
                </a:cubicBezTo>
                <a:cubicBezTo>
                  <a:pt x="15240" y="16339"/>
                  <a:pt x="15377" y="16540"/>
                  <a:pt x="15825" y="17020"/>
                </a:cubicBezTo>
                <a:cubicBezTo>
                  <a:pt x="15990" y="17197"/>
                  <a:pt x="16102" y="17149"/>
                  <a:pt x="16348" y="16800"/>
                </a:cubicBezTo>
                <a:cubicBezTo>
                  <a:pt x="16715" y="16280"/>
                  <a:pt x="16953" y="15515"/>
                  <a:pt x="16816" y="15291"/>
                </a:cubicBezTo>
                <a:cubicBezTo>
                  <a:pt x="16681" y="15069"/>
                  <a:pt x="16358" y="15120"/>
                  <a:pt x="16102" y="15404"/>
                </a:cubicBezTo>
                <a:lnTo>
                  <a:pt x="15937" y="15587"/>
                </a:lnTo>
                <a:lnTo>
                  <a:pt x="15634" y="15302"/>
                </a:lnTo>
                <a:lnTo>
                  <a:pt x="15330" y="15018"/>
                </a:lnTo>
                <a:close/>
                <a:moveTo>
                  <a:pt x="8864" y="15319"/>
                </a:moveTo>
                <a:cubicBezTo>
                  <a:pt x="8681" y="15303"/>
                  <a:pt x="8543" y="15425"/>
                  <a:pt x="8489" y="15676"/>
                </a:cubicBezTo>
                <a:cubicBezTo>
                  <a:pt x="8442" y="15899"/>
                  <a:pt x="8499" y="16091"/>
                  <a:pt x="8736" y="16504"/>
                </a:cubicBezTo>
                <a:cubicBezTo>
                  <a:pt x="8906" y="16800"/>
                  <a:pt x="9021" y="17042"/>
                  <a:pt x="8992" y="17042"/>
                </a:cubicBezTo>
                <a:cubicBezTo>
                  <a:pt x="8963" y="17042"/>
                  <a:pt x="9085" y="17160"/>
                  <a:pt x="9264" y="17304"/>
                </a:cubicBezTo>
                <a:lnTo>
                  <a:pt x="9590" y="17568"/>
                </a:lnTo>
                <a:lnTo>
                  <a:pt x="10005" y="17163"/>
                </a:lnTo>
                <a:cubicBezTo>
                  <a:pt x="10594" y="16588"/>
                  <a:pt x="10840" y="15654"/>
                  <a:pt x="10451" y="15471"/>
                </a:cubicBezTo>
                <a:cubicBezTo>
                  <a:pt x="10314" y="15406"/>
                  <a:pt x="10165" y="15428"/>
                  <a:pt x="9882" y="15555"/>
                </a:cubicBezTo>
                <a:lnTo>
                  <a:pt x="9500" y="15726"/>
                </a:lnTo>
                <a:lnTo>
                  <a:pt x="9230" y="15499"/>
                </a:lnTo>
                <a:cubicBezTo>
                  <a:pt x="9098" y="15388"/>
                  <a:pt x="8973" y="15329"/>
                  <a:pt x="8864" y="15319"/>
                </a:cubicBezTo>
                <a:close/>
                <a:moveTo>
                  <a:pt x="4522" y="16671"/>
                </a:moveTo>
                <a:cubicBezTo>
                  <a:pt x="4419" y="16682"/>
                  <a:pt x="4396" y="16756"/>
                  <a:pt x="4375" y="16980"/>
                </a:cubicBezTo>
                <a:cubicBezTo>
                  <a:pt x="4342" y="17333"/>
                  <a:pt x="4710" y="18443"/>
                  <a:pt x="4895" y="18552"/>
                </a:cubicBezTo>
                <a:cubicBezTo>
                  <a:pt x="5142" y="18697"/>
                  <a:pt x="5344" y="18594"/>
                  <a:pt x="5779" y="18102"/>
                </a:cubicBezTo>
                <a:cubicBezTo>
                  <a:pt x="6530" y="17251"/>
                  <a:pt x="6595" y="16614"/>
                  <a:pt x="5919" y="16739"/>
                </a:cubicBezTo>
                <a:cubicBezTo>
                  <a:pt x="5745" y="16771"/>
                  <a:pt x="5560" y="16833"/>
                  <a:pt x="5508" y="16876"/>
                </a:cubicBezTo>
                <a:cubicBezTo>
                  <a:pt x="5365" y="16995"/>
                  <a:pt x="5075" y="16969"/>
                  <a:pt x="4985" y="16831"/>
                </a:cubicBezTo>
                <a:cubicBezTo>
                  <a:pt x="4941" y="16763"/>
                  <a:pt x="4793" y="16694"/>
                  <a:pt x="4656" y="16678"/>
                </a:cubicBezTo>
                <a:cubicBezTo>
                  <a:pt x="4600" y="16671"/>
                  <a:pt x="4557" y="16667"/>
                  <a:pt x="4522" y="16671"/>
                </a:cubicBezTo>
                <a:close/>
                <a:moveTo>
                  <a:pt x="13300" y="17500"/>
                </a:moveTo>
                <a:cubicBezTo>
                  <a:pt x="13101" y="17493"/>
                  <a:pt x="12978" y="17631"/>
                  <a:pt x="12947" y="17908"/>
                </a:cubicBezTo>
                <a:cubicBezTo>
                  <a:pt x="12912" y="18216"/>
                  <a:pt x="13413" y="19091"/>
                  <a:pt x="13873" y="19528"/>
                </a:cubicBezTo>
                <a:cubicBezTo>
                  <a:pt x="14123" y="19765"/>
                  <a:pt x="14145" y="19769"/>
                  <a:pt x="14322" y="19628"/>
                </a:cubicBezTo>
                <a:cubicBezTo>
                  <a:pt x="14566" y="19434"/>
                  <a:pt x="14801" y="18993"/>
                  <a:pt x="14979" y="18392"/>
                </a:cubicBezTo>
                <a:cubicBezTo>
                  <a:pt x="15164" y="17768"/>
                  <a:pt x="15164" y="17771"/>
                  <a:pt x="14879" y="17607"/>
                </a:cubicBezTo>
                <a:cubicBezTo>
                  <a:pt x="14655" y="17478"/>
                  <a:pt x="14607" y="17479"/>
                  <a:pt x="14269" y="17620"/>
                </a:cubicBezTo>
                <a:cubicBezTo>
                  <a:pt x="13980" y="17741"/>
                  <a:pt x="13868" y="17751"/>
                  <a:pt x="13740" y="17670"/>
                </a:cubicBezTo>
                <a:cubicBezTo>
                  <a:pt x="13568" y="17561"/>
                  <a:pt x="13420" y="17504"/>
                  <a:pt x="13300" y="17500"/>
                </a:cubicBezTo>
                <a:close/>
                <a:moveTo>
                  <a:pt x="9602" y="19584"/>
                </a:moveTo>
                <a:cubicBezTo>
                  <a:pt x="9452" y="19588"/>
                  <a:pt x="9290" y="19664"/>
                  <a:pt x="9158" y="19824"/>
                </a:cubicBezTo>
                <a:lnTo>
                  <a:pt x="8959" y="20064"/>
                </a:lnTo>
                <a:lnTo>
                  <a:pt x="8706" y="19824"/>
                </a:lnTo>
                <a:cubicBezTo>
                  <a:pt x="8431" y="19563"/>
                  <a:pt x="8368" y="19545"/>
                  <a:pt x="8149" y="19667"/>
                </a:cubicBezTo>
                <a:cubicBezTo>
                  <a:pt x="8016" y="19741"/>
                  <a:pt x="8004" y="19883"/>
                  <a:pt x="8072" y="20569"/>
                </a:cubicBezTo>
                <a:cubicBezTo>
                  <a:pt x="8080" y="20654"/>
                  <a:pt x="8116" y="20723"/>
                  <a:pt x="8151" y="20723"/>
                </a:cubicBezTo>
                <a:cubicBezTo>
                  <a:pt x="8185" y="20723"/>
                  <a:pt x="8366" y="20920"/>
                  <a:pt x="8553" y="21161"/>
                </a:cubicBezTo>
                <a:cubicBezTo>
                  <a:pt x="8739" y="21402"/>
                  <a:pt x="8941" y="21599"/>
                  <a:pt x="9000" y="21599"/>
                </a:cubicBezTo>
                <a:cubicBezTo>
                  <a:pt x="9192" y="21599"/>
                  <a:pt x="10072" y="20374"/>
                  <a:pt x="10072" y="20107"/>
                </a:cubicBezTo>
                <a:cubicBezTo>
                  <a:pt x="10072" y="19772"/>
                  <a:pt x="9852" y="19578"/>
                  <a:pt x="9602" y="195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8" name="IMG_1088.png" descr="IMG_1088.png"/>
          <p:cNvPicPr>
            <a:picLocks noChangeAspect="1"/>
          </p:cNvPicPr>
          <p:nvPr/>
        </p:nvPicPr>
        <p:blipFill>
          <a:blip r:embed="rId3"/>
          <a:srcRect l="9219" t="21275" r="57331" b="27594"/>
          <a:stretch>
            <a:fillRect/>
          </a:stretch>
        </p:blipFill>
        <p:spPr>
          <a:xfrm>
            <a:off x="18298256" y="135448"/>
            <a:ext cx="5610812" cy="6429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599" extrusionOk="0">
                <a:moveTo>
                  <a:pt x="9291" y="0"/>
                </a:moveTo>
                <a:cubicBezTo>
                  <a:pt x="8282" y="1"/>
                  <a:pt x="7642" y="250"/>
                  <a:pt x="6850" y="952"/>
                </a:cubicBezTo>
                <a:cubicBezTo>
                  <a:pt x="6181" y="1544"/>
                  <a:pt x="5971" y="1818"/>
                  <a:pt x="5799" y="2318"/>
                </a:cubicBezTo>
                <a:cubicBezTo>
                  <a:pt x="5698" y="2613"/>
                  <a:pt x="5679" y="2623"/>
                  <a:pt x="5300" y="2581"/>
                </a:cubicBezTo>
                <a:cubicBezTo>
                  <a:pt x="4574" y="2500"/>
                  <a:pt x="3812" y="2548"/>
                  <a:pt x="3494" y="2694"/>
                </a:cubicBezTo>
                <a:cubicBezTo>
                  <a:pt x="2952" y="2944"/>
                  <a:pt x="2720" y="3391"/>
                  <a:pt x="2663" y="4290"/>
                </a:cubicBezTo>
                <a:lnTo>
                  <a:pt x="2613" y="5078"/>
                </a:lnTo>
                <a:lnTo>
                  <a:pt x="2165" y="5177"/>
                </a:lnTo>
                <a:cubicBezTo>
                  <a:pt x="687" y="5500"/>
                  <a:pt x="-159" y="6358"/>
                  <a:pt x="25" y="7345"/>
                </a:cubicBezTo>
                <a:cubicBezTo>
                  <a:pt x="118" y="7842"/>
                  <a:pt x="829" y="8453"/>
                  <a:pt x="1493" y="8606"/>
                </a:cubicBezTo>
                <a:cubicBezTo>
                  <a:pt x="2218" y="8773"/>
                  <a:pt x="3005" y="8745"/>
                  <a:pt x="3475" y="8534"/>
                </a:cubicBezTo>
                <a:cubicBezTo>
                  <a:pt x="3697" y="8434"/>
                  <a:pt x="3933" y="8372"/>
                  <a:pt x="3999" y="8394"/>
                </a:cubicBezTo>
                <a:cubicBezTo>
                  <a:pt x="4066" y="8416"/>
                  <a:pt x="4177" y="8602"/>
                  <a:pt x="4246" y="8806"/>
                </a:cubicBezTo>
                <a:cubicBezTo>
                  <a:pt x="4426" y="9332"/>
                  <a:pt x="5128" y="9957"/>
                  <a:pt x="5866" y="10249"/>
                </a:cubicBezTo>
                <a:cubicBezTo>
                  <a:pt x="7289" y="10810"/>
                  <a:pt x="8617" y="10586"/>
                  <a:pt x="9276" y="9673"/>
                </a:cubicBezTo>
                <a:cubicBezTo>
                  <a:pt x="9488" y="9378"/>
                  <a:pt x="9598" y="9401"/>
                  <a:pt x="9688" y="9762"/>
                </a:cubicBezTo>
                <a:cubicBezTo>
                  <a:pt x="9799" y="10205"/>
                  <a:pt x="10461" y="10774"/>
                  <a:pt x="11106" y="10978"/>
                </a:cubicBezTo>
                <a:cubicBezTo>
                  <a:pt x="11423" y="11078"/>
                  <a:pt x="11773" y="11175"/>
                  <a:pt x="11882" y="11193"/>
                </a:cubicBezTo>
                <a:cubicBezTo>
                  <a:pt x="12236" y="11248"/>
                  <a:pt x="12965" y="11150"/>
                  <a:pt x="13500" y="10977"/>
                </a:cubicBezTo>
                <a:cubicBezTo>
                  <a:pt x="13979" y="10821"/>
                  <a:pt x="14310" y="10582"/>
                  <a:pt x="14792" y="10046"/>
                </a:cubicBezTo>
                <a:cubicBezTo>
                  <a:pt x="14951" y="9870"/>
                  <a:pt x="15011" y="9855"/>
                  <a:pt x="15253" y="9937"/>
                </a:cubicBezTo>
                <a:cubicBezTo>
                  <a:pt x="15655" y="10071"/>
                  <a:pt x="16215" y="10045"/>
                  <a:pt x="16613" y="9873"/>
                </a:cubicBezTo>
                <a:cubicBezTo>
                  <a:pt x="16918" y="9741"/>
                  <a:pt x="17065" y="9597"/>
                  <a:pt x="17464" y="9035"/>
                </a:cubicBezTo>
                <a:cubicBezTo>
                  <a:pt x="17548" y="8917"/>
                  <a:pt x="17631" y="8909"/>
                  <a:pt x="18011" y="8989"/>
                </a:cubicBezTo>
                <a:cubicBezTo>
                  <a:pt x="18489" y="9089"/>
                  <a:pt x="19419" y="9043"/>
                  <a:pt x="20028" y="8890"/>
                </a:cubicBezTo>
                <a:cubicBezTo>
                  <a:pt x="20919" y="8666"/>
                  <a:pt x="21441" y="7964"/>
                  <a:pt x="21437" y="6995"/>
                </a:cubicBezTo>
                <a:cubicBezTo>
                  <a:pt x="21432" y="5889"/>
                  <a:pt x="20765" y="5156"/>
                  <a:pt x="19332" y="4682"/>
                </a:cubicBezTo>
                <a:cubicBezTo>
                  <a:pt x="18874" y="4531"/>
                  <a:pt x="18640" y="4504"/>
                  <a:pt x="18161" y="4549"/>
                </a:cubicBezTo>
                <a:cubicBezTo>
                  <a:pt x="16853" y="4671"/>
                  <a:pt x="16970" y="4711"/>
                  <a:pt x="16939" y="4114"/>
                </a:cubicBezTo>
                <a:cubicBezTo>
                  <a:pt x="16908" y="3494"/>
                  <a:pt x="16592" y="2656"/>
                  <a:pt x="16234" y="2244"/>
                </a:cubicBezTo>
                <a:cubicBezTo>
                  <a:pt x="15948" y="1913"/>
                  <a:pt x="14933" y="1441"/>
                  <a:pt x="14509" y="1441"/>
                </a:cubicBezTo>
                <a:cubicBezTo>
                  <a:pt x="14073" y="1441"/>
                  <a:pt x="13314" y="1696"/>
                  <a:pt x="12911" y="1976"/>
                </a:cubicBezTo>
                <a:cubicBezTo>
                  <a:pt x="12708" y="2116"/>
                  <a:pt x="12517" y="2230"/>
                  <a:pt x="12487" y="2230"/>
                </a:cubicBezTo>
                <a:cubicBezTo>
                  <a:pt x="12458" y="2230"/>
                  <a:pt x="12318" y="2028"/>
                  <a:pt x="12175" y="1781"/>
                </a:cubicBezTo>
                <a:cubicBezTo>
                  <a:pt x="11830" y="1183"/>
                  <a:pt x="11160" y="566"/>
                  <a:pt x="10515" y="253"/>
                </a:cubicBezTo>
                <a:cubicBezTo>
                  <a:pt x="10075" y="40"/>
                  <a:pt x="9875" y="-1"/>
                  <a:pt x="9291" y="0"/>
                </a:cubicBezTo>
                <a:close/>
                <a:moveTo>
                  <a:pt x="15124" y="11326"/>
                </a:moveTo>
                <a:cubicBezTo>
                  <a:pt x="15056" y="11309"/>
                  <a:pt x="14985" y="11329"/>
                  <a:pt x="14873" y="11374"/>
                </a:cubicBezTo>
                <a:cubicBezTo>
                  <a:pt x="14394" y="11566"/>
                  <a:pt x="14427" y="11868"/>
                  <a:pt x="15047" y="12988"/>
                </a:cubicBezTo>
                <a:cubicBezTo>
                  <a:pt x="15214" y="13290"/>
                  <a:pt x="15385" y="13536"/>
                  <a:pt x="15428" y="13536"/>
                </a:cubicBezTo>
                <a:cubicBezTo>
                  <a:pt x="15549" y="13536"/>
                  <a:pt x="16525" y="12550"/>
                  <a:pt x="16625" y="12326"/>
                </a:cubicBezTo>
                <a:cubicBezTo>
                  <a:pt x="16675" y="12214"/>
                  <a:pt x="16716" y="11988"/>
                  <a:pt x="16716" y="11823"/>
                </a:cubicBezTo>
                <a:cubicBezTo>
                  <a:pt x="16716" y="11573"/>
                  <a:pt x="16673" y="11514"/>
                  <a:pt x="16454" y="11466"/>
                </a:cubicBezTo>
                <a:cubicBezTo>
                  <a:pt x="16283" y="11428"/>
                  <a:pt x="16091" y="11461"/>
                  <a:pt x="15896" y="11562"/>
                </a:cubicBezTo>
                <a:cubicBezTo>
                  <a:pt x="15603" y="11714"/>
                  <a:pt x="15594" y="11714"/>
                  <a:pt x="15362" y="11494"/>
                </a:cubicBezTo>
                <a:cubicBezTo>
                  <a:pt x="15259" y="11396"/>
                  <a:pt x="15193" y="11343"/>
                  <a:pt x="15124" y="11326"/>
                </a:cubicBezTo>
                <a:close/>
                <a:moveTo>
                  <a:pt x="9334" y="11585"/>
                </a:moveTo>
                <a:cubicBezTo>
                  <a:pt x="9231" y="11563"/>
                  <a:pt x="9144" y="11619"/>
                  <a:pt x="8948" y="11791"/>
                </a:cubicBezTo>
                <a:lnTo>
                  <a:pt x="8645" y="12058"/>
                </a:lnTo>
                <a:lnTo>
                  <a:pt x="8528" y="11833"/>
                </a:lnTo>
                <a:cubicBezTo>
                  <a:pt x="8437" y="11655"/>
                  <a:pt x="8340" y="11609"/>
                  <a:pt x="8074" y="11609"/>
                </a:cubicBezTo>
                <a:cubicBezTo>
                  <a:pt x="7761" y="11609"/>
                  <a:pt x="7739" y="11626"/>
                  <a:pt x="7775" y="11849"/>
                </a:cubicBezTo>
                <a:cubicBezTo>
                  <a:pt x="7796" y="11981"/>
                  <a:pt x="7866" y="12201"/>
                  <a:pt x="7929" y="12336"/>
                </a:cubicBezTo>
                <a:cubicBezTo>
                  <a:pt x="7993" y="12472"/>
                  <a:pt x="8045" y="12619"/>
                  <a:pt x="8045" y="12662"/>
                </a:cubicBezTo>
                <a:cubicBezTo>
                  <a:pt x="8045" y="12705"/>
                  <a:pt x="8169" y="12919"/>
                  <a:pt x="8319" y="13138"/>
                </a:cubicBezTo>
                <a:cubicBezTo>
                  <a:pt x="8470" y="13357"/>
                  <a:pt x="8614" y="13535"/>
                  <a:pt x="8642" y="13534"/>
                </a:cubicBezTo>
                <a:cubicBezTo>
                  <a:pt x="8790" y="13525"/>
                  <a:pt x="9123" y="13177"/>
                  <a:pt x="9365" y="12779"/>
                </a:cubicBezTo>
                <a:cubicBezTo>
                  <a:pt x="9693" y="12241"/>
                  <a:pt x="9725" y="11785"/>
                  <a:pt x="9446" y="11631"/>
                </a:cubicBezTo>
                <a:cubicBezTo>
                  <a:pt x="9404" y="11608"/>
                  <a:pt x="9368" y="11592"/>
                  <a:pt x="9334" y="11585"/>
                </a:cubicBezTo>
                <a:close/>
                <a:moveTo>
                  <a:pt x="3983" y="11727"/>
                </a:moveTo>
                <a:cubicBezTo>
                  <a:pt x="3915" y="11731"/>
                  <a:pt x="3853" y="11752"/>
                  <a:pt x="3801" y="11790"/>
                </a:cubicBezTo>
                <a:cubicBezTo>
                  <a:pt x="3426" y="12063"/>
                  <a:pt x="3777" y="13128"/>
                  <a:pt x="4536" y="14020"/>
                </a:cubicBezTo>
                <a:cubicBezTo>
                  <a:pt x="4728" y="14246"/>
                  <a:pt x="4880" y="14207"/>
                  <a:pt x="5135" y="13870"/>
                </a:cubicBezTo>
                <a:cubicBezTo>
                  <a:pt x="5228" y="13747"/>
                  <a:pt x="5419" y="13494"/>
                  <a:pt x="5561" y="13307"/>
                </a:cubicBezTo>
                <a:cubicBezTo>
                  <a:pt x="6310" y="12317"/>
                  <a:pt x="6038" y="11538"/>
                  <a:pt x="5132" y="12079"/>
                </a:cubicBezTo>
                <a:lnTo>
                  <a:pt x="4770" y="12296"/>
                </a:lnTo>
                <a:lnTo>
                  <a:pt x="4607" y="12079"/>
                </a:lnTo>
                <a:cubicBezTo>
                  <a:pt x="4434" y="11846"/>
                  <a:pt x="4185" y="11714"/>
                  <a:pt x="3983" y="11727"/>
                </a:cubicBezTo>
                <a:close/>
                <a:moveTo>
                  <a:pt x="11511" y="12571"/>
                </a:moveTo>
                <a:cubicBezTo>
                  <a:pt x="11348" y="12566"/>
                  <a:pt x="11220" y="12634"/>
                  <a:pt x="11179" y="12779"/>
                </a:cubicBezTo>
                <a:cubicBezTo>
                  <a:pt x="11098" y="13062"/>
                  <a:pt x="11338" y="13527"/>
                  <a:pt x="11884" y="14151"/>
                </a:cubicBezTo>
                <a:cubicBezTo>
                  <a:pt x="12136" y="14439"/>
                  <a:pt x="12373" y="14675"/>
                  <a:pt x="12412" y="14675"/>
                </a:cubicBezTo>
                <a:cubicBezTo>
                  <a:pt x="12450" y="14675"/>
                  <a:pt x="12539" y="14595"/>
                  <a:pt x="12609" y="14496"/>
                </a:cubicBezTo>
                <a:cubicBezTo>
                  <a:pt x="12679" y="14398"/>
                  <a:pt x="12773" y="14338"/>
                  <a:pt x="12816" y="14362"/>
                </a:cubicBezTo>
                <a:cubicBezTo>
                  <a:pt x="12860" y="14386"/>
                  <a:pt x="12895" y="14357"/>
                  <a:pt x="12895" y="14299"/>
                </a:cubicBezTo>
                <a:cubicBezTo>
                  <a:pt x="12895" y="14199"/>
                  <a:pt x="13140" y="13668"/>
                  <a:pt x="13337" y="13340"/>
                </a:cubicBezTo>
                <a:cubicBezTo>
                  <a:pt x="13387" y="13257"/>
                  <a:pt x="13428" y="13067"/>
                  <a:pt x="13428" y="12920"/>
                </a:cubicBezTo>
                <a:cubicBezTo>
                  <a:pt x="13428" y="12603"/>
                  <a:pt x="13217" y="12504"/>
                  <a:pt x="12823" y="12635"/>
                </a:cubicBezTo>
                <a:cubicBezTo>
                  <a:pt x="12625" y="12701"/>
                  <a:pt x="12511" y="12698"/>
                  <a:pt x="12419" y="12627"/>
                </a:cubicBezTo>
                <a:cubicBezTo>
                  <a:pt x="12331" y="12559"/>
                  <a:pt x="12333" y="12577"/>
                  <a:pt x="12427" y="12686"/>
                </a:cubicBezTo>
                <a:cubicBezTo>
                  <a:pt x="12529" y="12804"/>
                  <a:pt x="12533" y="12867"/>
                  <a:pt x="12447" y="12943"/>
                </a:cubicBezTo>
                <a:cubicBezTo>
                  <a:pt x="12360" y="13019"/>
                  <a:pt x="12264" y="12986"/>
                  <a:pt x="12052" y="12808"/>
                </a:cubicBezTo>
                <a:cubicBezTo>
                  <a:pt x="11872" y="12656"/>
                  <a:pt x="11674" y="12577"/>
                  <a:pt x="11511" y="12571"/>
                </a:cubicBezTo>
                <a:close/>
                <a:moveTo>
                  <a:pt x="15330" y="15018"/>
                </a:moveTo>
                <a:lnTo>
                  <a:pt x="15120" y="15203"/>
                </a:lnTo>
                <a:cubicBezTo>
                  <a:pt x="14984" y="15323"/>
                  <a:pt x="14931" y="15442"/>
                  <a:pt x="14976" y="15536"/>
                </a:cubicBezTo>
                <a:cubicBezTo>
                  <a:pt x="15014" y="15617"/>
                  <a:pt x="15093" y="15841"/>
                  <a:pt x="15150" y="16034"/>
                </a:cubicBezTo>
                <a:cubicBezTo>
                  <a:pt x="15240" y="16339"/>
                  <a:pt x="15377" y="16540"/>
                  <a:pt x="15825" y="17020"/>
                </a:cubicBezTo>
                <a:cubicBezTo>
                  <a:pt x="15990" y="17197"/>
                  <a:pt x="16102" y="17149"/>
                  <a:pt x="16348" y="16800"/>
                </a:cubicBezTo>
                <a:cubicBezTo>
                  <a:pt x="16715" y="16280"/>
                  <a:pt x="16953" y="15515"/>
                  <a:pt x="16816" y="15291"/>
                </a:cubicBezTo>
                <a:cubicBezTo>
                  <a:pt x="16681" y="15069"/>
                  <a:pt x="16358" y="15120"/>
                  <a:pt x="16102" y="15404"/>
                </a:cubicBezTo>
                <a:lnTo>
                  <a:pt x="15937" y="15587"/>
                </a:lnTo>
                <a:lnTo>
                  <a:pt x="15634" y="15302"/>
                </a:lnTo>
                <a:lnTo>
                  <a:pt x="15330" y="15018"/>
                </a:lnTo>
                <a:close/>
                <a:moveTo>
                  <a:pt x="8864" y="15319"/>
                </a:moveTo>
                <a:cubicBezTo>
                  <a:pt x="8681" y="15303"/>
                  <a:pt x="8543" y="15425"/>
                  <a:pt x="8489" y="15676"/>
                </a:cubicBezTo>
                <a:cubicBezTo>
                  <a:pt x="8442" y="15899"/>
                  <a:pt x="8499" y="16091"/>
                  <a:pt x="8736" y="16504"/>
                </a:cubicBezTo>
                <a:cubicBezTo>
                  <a:pt x="8906" y="16800"/>
                  <a:pt x="9021" y="17042"/>
                  <a:pt x="8992" y="17042"/>
                </a:cubicBezTo>
                <a:cubicBezTo>
                  <a:pt x="8963" y="17042"/>
                  <a:pt x="9085" y="17160"/>
                  <a:pt x="9264" y="17304"/>
                </a:cubicBezTo>
                <a:lnTo>
                  <a:pt x="9590" y="17568"/>
                </a:lnTo>
                <a:lnTo>
                  <a:pt x="10005" y="17163"/>
                </a:lnTo>
                <a:cubicBezTo>
                  <a:pt x="10594" y="16588"/>
                  <a:pt x="10840" y="15654"/>
                  <a:pt x="10451" y="15471"/>
                </a:cubicBezTo>
                <a:cubicBezTo>
                  <a:pt x="10314" y="15406"/>
                  <a:pt x="10165" y="15428"/>
                  <a:pt x="9882" y="15555"/>
                </a:cubicBezTo>
                <a:lnTo>
                  <a:pt x="9500" y="15726"/>
                </a:lnTo>
                <a:lnTo>
                  <a:pt x="9230" y="15499"/>
                </a:lnTo>
                <a:cubicBezTo>
                  <a:pt x="9098" y="15388"/>
                  <a:pt x="8973" y="15329"/>
                  <a:pt x="8864" y="15319"/>
                </a:cubicBezTo>
                <a:close/>
                <a:moveTo>
                  <a:pt x="4522" y="16671"/>
                </a:moveTo>
                <a:cubicBezTo>
                  <a:pt x="4419" y="16682"/>
                  <a:pt x="4396" y="16756"/>
                  <a:pt x="4375" y="16980"/>
                </a:cubicBezTo>
                <a:cubicBezTo>
                  <a:pt x="4342" y="17333"/>
                  <a:pt x="4710" y="18443"/>
                  <a:pt x="4895" y="18552"/>
                </a:cubicBezTo>
                <a:cubicBezTo>
                  <a:pt x="5142" y="18697"/>
                  <a:pt x="5344" y="18594"/>
                  <a:pt x="5779" y="18102"/>
                </a:cubicBezTo>
                <a:cubicBezTo>
                  <a:pt x="6530" y="17251"/>
                  <a:pt x="6595" y="16614"/>
                  <a:pt x="5919" y="16739"/>
                </a:cubicBezTo>
                <a:cubicBezTo>
                  <a:pt x="5745" y="16771"/>
                  <a:pt x="5560" y="16833"/>
                  <a:pt x="5508" y="16876"/>
                </a:cubicBezTo>
                <a:cubicBezTo>
                  <a:pt x="5365" y="16995"/>
                  <a:pt x="5075" y="16969"/>
                  <a:pt x="4985" y="16831"/>
                </a:cubicBezTo>
                <a:cubicBezTo>
                  <a:pt x="4941" y="16763"/>
                  <a:pt x="4793" y="16694"/>
                  <a:pt x="4656" y="16678"/>
                </a:cubicBezTo>
                <a:cubicBezTo>
                  <a:pt x="4600" y="16671"/>
                  <a:pt x="4557" y="16667"/>
                  <a:pt x="4522" y="16671"/>
                </a:cubicBezTo>
                <a:close/>
                <a:moveTo>
                  <a:pt x="13300" y="17500"/>
                </a:moveTo>
                <a:cubicBezTo>
                  <a:pt x="13101" y="17493"/>
                  <a:pt x="12978" y="17631"/>
                  <a:pt x="12947" y="17908"/>
                </a:cubicBezTo>
                <a:cubicBezTo>
                  <a:pt x="12912" y="18216"/>
                  <a:pt x="13413" y="19091"/>
                  <a:pt x="13873" y="19528"/>
                </a:cubicBezTo>
                <a:cubicBezTo>
                  <a:pt x="14123" y="19765"/>
                  <a:pt x="14145" y="19769"/>
                  <a:pt x="14322" y="19628"/>
                </a:cubicBezTo>
                <a:cubicBezTo>
                  <a:pt x="14566" y="19434"/>
                  <a:pt x="14801" y="18993"/>
                  <a:pt x="14979" y="18392"/>
                </a:cubicBezTo>
                <a:cubicBezTo>
                  <a:pt x="15164" y="17768"/>
                  <a:pt x="15164" y="17771"/>
                  <a:pt x="14879" y="17607"/>
                </a:cubicBezTo>
                <a:cubicBezTo>
                  <a:pt x="14655" y="17478"/>
                  <a:pt x="14607" y="17479"/>
                  <a:pt x="14269" y="17620"/>
                </a:cubicBezTo>
                <a:cubicBezTo>
                  <a:pt x="13980" y="17741"/>
                  <a:pt x="13868" y="17751"/>
                  <a:pt x="13740" y="17670"/>
                </a:cubicBezTo>
                <a:cubicBezTo>
                  <a:pt x="13568" y="17561"/>
                  <a:pt x="13420" y="17504"/>
                  <a:pt x="13300" y="17500"/>
                </a:cubicBezTo>
                <a:close/>
                <a:moveTo>
                  <a:pt x="9602" y="19584"/>
                </a:moveTo>
                <a:cubicBezTo>
                  <a:pt x="9452" y="19588"/>
                  <a:pt x="9290" y="19664"/>
                  <a:pt x="9158" y="19824"/>
                </a:cubicBezTo>
                <a:lnTo>
                  <a:pt x="8959" y="20064"/>
                </a:lnTo>
                <a:lnTo>
                  <a:pt x="8706" y="19824"/>
                </a:lnTo>
                <a:cubicBezTo>
                  <a:pt x="8431" y="19563"/>
                  <a:pt x="8368" y="19545"/>
                  <a:pt x="8149" y="19667"/>
                </a:cubicBezTo>
                <a:cubicBezTo>
                  <a:pt x="8016" y="19741"/>
                  <a:pt x="8004" y="19883"/>
                  <a:pt x="8072" y="20569"/>
                </a:cubicBezTo>
                <a:cubicBezTo>
                  <a:pt x="8080" y="20654"/>
                  <a:pt x="8116" y="20723"/>
                  <a:pt x="8151" y="20723"/>
                </a:cubicBezTo>
                <a:cubicBezTo>
                  <a:pt x="8185" y="20723"/>
                  <a:pt x="8366" y="20920"/>
                  <a:pt x="8553" y="21161"/>
                </a:cubicBezTo>
                <a:cubicBezTo>
                  <a:pt x="8739" y="21402"/>
                  <a:pt x="8941" y="21599"/>
                  <a:pt x="9000" y="21599"/>
                </a:cubicBezTo>
                <a:cubicBezTo>
                  <a:pt x="9192" y="21599"/>
                  <a:pt x="10072" y="20374"/>
                  <a:pt x="10072" y="20107"/>
                </a:cubicBezTo>
                <a:cubicBezTo>
                  <a:pt x="10072" y="19772"/>
                  <a:pt x="9852" y="19578"/>
                  <a:pt x="9602" y="195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9" name="IMG_1088.png" descr="IMG_1088.png"/>
          <p:cNvPicPr>
            <a:picLocks noChangeAspect="1"/>
          </p:cNvPicPr>
          <p:nvPr/>
        </p:nvPicPr>
        <p:blipFill>
          <a:blip r:embed="rId3"/>
          <a:srcRect l="9219" t="21275" r="57331" b="27594"/>
          <a:stretch>
            <a:fillRect/>
          </a:stretch>
        </p:blipFill>
        <p:spPr>
          <a:xfrm>
            <a:off x="15670088" y="6055531"/>
            <a:ext cx="5610811" cy="642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599" extrusionOk="0">
                <a:moveTo>
                  <a:pt x="9291" y="0"/>
                </a:moveTo>
                <a:cubicBezTo>
                  <a:pt x="8282" y="1"/>
                  <a:pt x="7642" y="250"/>
                  <a:pt x="6850" y="952"/>
                </a:cubicBezTo>
                <a:cubicBezTo>
                  <a:pt x="6181" y="1544"/>
                  <a:pt x="5971" y="1818"/>
                  <a:pt x="5799" y="2318"/>
                </a:cubicBezTo>
                <a:cubicBezTo>
                  <a:pt x="5698" y="2613"/>
                  <a:pt x="5679" y="2623"/>
                  <a:pt x="5300" y="2581"/>
                </a:cubicBezTo>
                <a:cubicBezTo>
                  <a:pt x="4574" y="2500"/>
                  <a:pt x="3812" y="2548"/>
                  <a:pt x="3494" y="2694"/>
                </a:cubicBezTo>
                <a:cubicBezTo>
                  <a:pt x="2952" y="2944"/>
                  <a:pt x="2720" y="3391"/>
                  <a:pt x="2663" y="4290"/>
                </a:cubicBezTo>
                <a:lnTo>
                  <a:pt x="2613" y="5078"/>
                </a:lnTo>
                <a:lnTo>
                  <a:pt x="2165" y="5177"/>
                </a:lnTo>
                <a:cubicBezTo>
                  <a:pt x="687" y="5500"/>
                  <a:pt x="-159" y="6358"/>
                  <a:pt x="25" y="7345"/>
                </a:cubicBezTo>
                <a:cubicBezTo>
                  <a:pt x="118" y="7842"/>
                  <a:pt x="829" y="8453"/>
                  <a:pt x="1493" y="8606"/>
                </a:cubicBezTo>
                <a:cubicBezTo>
                  <a:pt x="2218" y="8773"/>
                  <a:pt x="3005" y="8745"/>
                  <a:pt x="3475" y="8534"/>
                </a:cubicBezTo>
                <a:cubicBezTo>
                  <a:pt x="3697" y="8434"/>
                  <a:pt x="3933" y="8372"/>
                  <a:pt x="3999" y="8394"/>
                </a:cubicBezTo>
                <a:cubicBezTo>
                  <a:pt x="4066" y="8416"/>
                  <a:pt x="4177" y="8602"/>
                  <a:pt x="4246" y="8806"/>
                </a:cubicBezTo>
                <a:cubicBezTo>
                  <a:pt x="4426" y="9332"/>
                  <a:pt x="5128" y="9957"/>
                  <a:pt x="5866" y="10249"/>
                </a:cubicBezTo>
                <a:cubicBezTo>
                  <a:pt x="7289" y="10810"/>
                  <a:pt x="8617" y="10586"/>
                  <a:pt x="9276" y="9673"/>
                </a:cubicBezTo>
                <a:cubicBezTo>
                  <a:pt x="9488" y="9378"/>
                  <a:pt x="9598" y="9401"/>
                  <a:pt x="9688" y="9762"/>
                </a:cubicBezTo>
                <a:cubicBezTo>
                  <a:pt x="9799" y="10205"/>
                  <a:pt x="10461" y="10774"/>
                  <a:pt x="11106" y="10978"/>
                </a:cubicBezTo>
                <a:cubicBezTo>
                  <a:pt x="11423" y="11078"/>
                  <a:pt x="11773" y="11175"/>
                  <a:pt x="11882" y="11193"/>
                </a:cubicBezTo>
                <a:cubicBezTo>
                  <a:pt x="12236" y="11248"/>
                  <a:pt x="12965" y="11150"/>
                  <a:pt x="13500" y="10977"/>
                </a:cubicBezTo>
                <a:cubicBezTo>
                  <a:pt x="13979" y="10821"/>
                  <a:pt x="14310" y="10582"/>
                  <a:pt x="14792" y="10046"/>
                </a:cubicBezTo>
                <a:cubicBezTo>
                  <a:pt x="14951" y="9870"/>
                  <a:pt x="15011" y="9855"/>
                  <a:pt x="15253" y="9937"/>
                </a:cubicBezTo>
                <a:cubicBezTo>
                  <a:pt x="15655" y="10071"/>
                  <a:pt x="16215" y="10045"/>
                  <a:pt x="16613" y="9873"/>
                </a:cubicBezTo>
                <a:cubicBezTo>
                  <a:pt x="16918" y="9741"/>
                  <a:pt x="17065" y="9597"/>
                  <a:pt x="17464" y="9035"/>
                </a:cubicBezTo>
                <a:cubicBezTo>
                  <a:pt x="17548" y="8917"/>
                  <a:pt x="17631" y="8909"/>
                  <a:pt x="18011" y="8989"/>
                </a:cubicBezTo>
                <a:cubicBezTo>
                  <a:pt x="18489" y="9089"/>
                  <a:pt x="19419" y="9043"/>
                  <a:pt x="20028" y="8890"/>
                </a:cubicBezTo>
                <a:cubicBezTo>
                  <a:pt x="20919" y="8666"/>
                  <a:pt x="21441" y="7964"/>
                  <a:pt x="21437" y="6995"/>
                </a:cubicBezTo>
                <a:cubicBezTo>
                  <a:pt x="21432" y="5889"/>
                  <a:pt x="20765" y="5156"/>
                  <a:pt x="19332" y="4682"/>
                </a:cubicBezTo>
                <a:cubicBezTo>
                  <a:pt x="18874" y="4531"/>
                  <a:pt x="18640" y="4504"/>
                  <a:pt x="18161" y="4549"/>
                </a:cubicBezTo>
                <a:cubicBezTo>
                  <a:pt x="16853" y="4671"/>
                  <a:pt x="16970" y="4711"/>
                  <a:pt x="16939" y="4114"/>
                </a:cubicBezTo>
                <a:cubicBezTo>
                  <a:pt x="16908" y="3494"/>
                  <a:pt x="16592" y="2656"/>
                  <a:pt x="16234" y="2244"/>
                </a:cubicBezTo>
                <a:cubicBezTo>
                  <a:pt x="15948" y="1913"/>
                  <a:pt x="14933" y="1441"/>
                  <a:pt x="14509" y="1441"/>
                </a:cubicBezTo>
                <a:cubicBezTo>
                  <a:pt x="14073" y="1441"/>
                  <a:pt x="13314" y="1696"/>
                  <a:pt x="12911" y="1976"/>
                </a:cubicBezTo>
                <a:cubicBezTo>
                  <a:pt x="12708" y="2116"/>
                  <a:pt x="12517" y="2230"/>
                  <a:pt x="12487" y="2230"/>
                </a:cubicBezTo>
                <a:cubicBezTo>
                  <a:pt x="12458" y="2230"/>
                  <a:pt x="12318" y="2028"/>
                  <a:pt x="12175" y="1781"/>
                </a:cubicBezTo>
                <a:cubicBezTo>
                  <a:pt x="11830" y="1183"/>
                  <a:pt x="11160" y="566"/>
                  <a:pt x="10515" y="253"/>
                </a:cubicBezTo>
                <a:cubicBezTo>
                  <a:pt x="10075" y="40"/>
                  <a:pt x="9875" y="-1"/>
                  <a:pt x="9291" y="0"/>
                </a:cubicBezTo>
                <a:close/>
                <a:moveTo>
                  <a:pt x="15124" y="11326"/>
                </a:moveTo>
                <a:cubicBezTo>
                  <a:pt x="15056" y="11309"/>
                  <a:pt x="14985" y="11329"/>
                  <a:pt x="14873" y="11374"/>
                </a:cubicBezTo>
                <a:cubicBezTo>
                  <a:pt x="14394" y="11566"/>
                  <a:pt x="14427" y="11868"/>
                  <a:pt x="15047" y="12988"/>
                </a:cubicBezTo>
                <a:cubicBezTo>
                  <a:pt x="15214" y="13290"/>
                  <a:pt x="15385" y="13536"/>
                  <a:pt x="15428" y="13536"/>
                </a:cubicBezTo>
                <a:cubicBezTo>
                  <a:pt x="15549" y="13536"/>
                  <a:pt x="16525" y="12550"/>
                  <a:pt x="16625" y="12326"/>
                </a:cubicBezTo>
                <a:cubicBezTo>
                  <a:pt x="16675" y="12214"/>
                  <a:pt x="16716" y="11988"/>
                  <a:pt x="16716" y="11823"/>
                </a:cubicBezTo>
                <a:cubicBezTo>
                  <a:pt x="16716" y="11573"/>
                  <a:pt x="16673" y="11514"/>
                  <a:pt x="16454" y="11466"/>
                </a:cubicBezTo>
                <a:cubicBezTo>
                  <a:pt x="16283" y="11428"/>
                  <a:pt x="16091" y="11461"/>
                  <a:pt x="15896" y="11562"/>
                </a:cubicBezTo>
                <a:cubicBezTo>
                  <a:pt x="15603" y="11714"/>
                  <a:pt x="15594" y="11714"/>
                  <a:pt x="15362" y="11494"/>
                </a:cubicBezTo>
                <a:cubicBezTo>
                  <a:pt x="15259" y="11396"/>
                  <a:pt x="15193" y="11343"/>
                  <a:pt x="15124" y="11326"/>
                </a:cubicBezTo>
                <a:close/>
                <a:moveTo>
                  <a:pt x="9334" y="11585"/>
                </a:moveTo>
                <a:cubicBezTo>
                  <a:pt x="9231" y="11563"/>
                  <a:pt x="9144" y="11619"/>
                  <a:pt x="8948" y="11791"/>
                </a:cubicBezTo>
                <a:lnTo>
                  <a:pt x="8645" y="12058"/>
                </a:lnTo>
                <a:lnTo>
                  <a:pt x="8528" y="11833"/>
                </a:lnTo>
                <a:cubicBezTo>
                  <a:pt x="8437" y="11655"/>
                  <a:pt x="8340" y="11609"/>
                  <a:pt x="8074" y="11609"/>
                </a:cubicBezTo>
                <a:cubicBezTo>
                  <a:pt x="7761" y="11609"/>
                  <a:pt x="7739" y="11626"/>
                  <a:pt x="7775" y="11849"/>
                </a:cubicBezTo>
                <a:cubicBezTo>
                  <a:pt x="7796" y="11981"/>
                  <a:pt x="7866" y="12201"/>
                  <a:pt x="7929" y="12336"/>
                </a:cubicBezTo>
                <a:cubicBezTo>
                  <a:pt x="7993" y="12472"/>
                  <a:pt x="8045" y="12619"/>
                  <a:pt x="8045" y="12662"/>
                </a:cubicBezTo>
                <a:cubicBezTo>
                  <a:pt x="8045" y="12705"/>
                  <a:pt x="8169" y="12919"/>
                  <a:pt x="8319" y="13138"/>
                </a:cubicBezTo>
                <a:cubicBezTo>
                  <a:pt x="8470" y="13357"/>
                  <a:pt x="8614" y="13535"/>
                  <a:pt x="8642" y="13534"/>
                </a:cubicBezTo>
                <a:cubicBezTo>
                  <a:pt x="8790" y="13525"/>
                  <a:pt x="9123" y="13177"/>
                  <a:pt x="9365" y="12779"/>
                </a:cubicBezTo>
                <a:cubicBezTo>
                  <a:pt x="9693" y="12241"/>
                  <a:pt x="9725" y="11785"/>
                  <a:pt x="9446" y="11631"/>
                </a:cubicBezTo>
                <a:cubicBezTo>
                  <a:pt x="9404" y="11608"/>
                  <a:pt x="9368" y="11592"/>
                  <a:pt x="9334" y="11585"/>
                </a:cubicBezTo>
                <a:close/>
                <a:moveTo>
                  <a:pt x="3983" y="11727"/>
                </a:moveTo>
                <a:cubicBezTo>
                  <a:pt x="3915" y="11731"/>
                  <a:pt x="3853" y="11752"/>
                  <a:pt x="3801" y="11790"/>
                </a:cubicBezTo>
                <a:cubicBezTo>
                  <a:pt x="3426" y="12063"/>
                  <a:pt x="3777" y="13128"/>
                  <a:pt x="4536" y="14020"/>
                </a:cubicBezTo>
                <a:cubicBezTo>
                  <a:pt x="4728" y="14246"/>
                  <a:pt x="4880" y="14207"/>
                  <a:pt x="5135" y="13870"/>
                </a:cubicBezTo>
                <a:cubicBezTo>
                  <a:pt x="5228" y="13747"/>
                  <a:pt x="5419" y="13494"/>
                  <a:pt x="5561" y="13307"/>
                </a:cubicBezTo>
                <a:cubicBezTo>
                  <a:pt x="6310" y="12317"/>
                  <a:pt x="6038" y="11538"/>
                  <a:pt x="5132" y="12079"/>
                </a:cubicBezTo>
                <a:lnTo>
                  <a:pt x="4770" y="12296"/>
                </a:lnTo>
                <a:lnTo>
                  <a:pt x="4607" y="12079"/>
                </a:lnTo>
                <a:cubicBezTo>
                  <a:pt x="4434" y="11846"/>
                  <a:pt x="4185" y="11714"/>
                  <a:pt x="3983" y="11727"/>
                </a:cubicBezTo>
                <a:close/>
                <a:moveTo>
                  <a:pt x="11511" y="12571"/>
                </a:moveTo>
                <a:cubicBezTo>
                  <a:pt x="11348" y="12566"/>
                  <a:pt x="11220" y="12634"/>
                  <a:pt x="11179" y="12779"/>
                </a:cubicBezTo>
                <a:cubicBezTo>
                  <a:pt x="11098" y="13062"/>
                  <a:pt x="11338" y="13527"/>
                  <a:pt x="11884" y="14151"/>
                </a:cubicBezTo>
                <a:cubicBezTo>
                  <a:pt x="12136" y="14439"/>
                  <a:pt x="12373" y="14675"/>
                  <a:pt x="12412" y="14675"/>
                </a:cubicBezTo>
                <a:cubicBezTo>
                  <a:pt x="12450" y="14675"/>
                  <a:pt x="12539" y="14595"/>
                  <a:pt x="12609" y="14496"/>
                </a:cubicBezTo>
                <a:cubicBezTo>
                  <a:pt x="12679" y="14398"/>
                  <a:pt x="12773" y="14338"/>
                  <a:pt x="12816" y="14362"/>
                </a:cubicBezTo>
                <a:cubicBezTo>
                  <a:pt x="12860" y="14386"/>
                  <a:pt x="12895" y="14357"/>
                  <a:pt x="12895" y="14299"/>
                </a:cubicBezTo>
                <a:cubicBezTo>
                  <a:pt x="12895" y="14199"/>
                  <a:pt x="13140" y="13668"/>
                  <a:pt x="13337" y="13340"/>
                </a:cubicBezTo>
                <a:cubicBezTo>
                  <a:pt x="13387" y="13257"/>
                  <a:pt x="13428" y="13067"/>
                  <a:pt x="13428" y="12920"/>
                </a:cubicBezTo>
                <a:cubicBezTo>
                  <a:pt x="13428" y="12603"/>
                  <a:pt x="13217" y="12504"/>
                  <a:pt x="12823" y="12635"/>
                </a:cubicBezTo>
                <a:cubicBezTo>
                  <a:pt x="12625" y="12701"/>
                  <a:pt x="12511" y="12698"/>
                  <a:pt x="12419" y="12627"/>
                </a:cubicBezTo>
                <a:cubicBezTo>
                  <a:pt x="12331" y="12559"/>
                  <a:pt x="12333" y="12577"/>
                  <a:pt x="12427" y="12686"/>
                </a:cubicBezTo>
                <a:cubicBezTo>
                  <a:pt x="12529" y="12804"/>
                  <a:pt x="12533" y="12867"/>
                  <a:pt x="12447" y="12943"/>
                </a:cubicBezTo>
                <a:cubicBezTo>
                  <a:pt x="12360" y="13019"/>
                  <a:pt x="12264" y="12986"/>
                  <a:pt x="12052" y="12808"/>
                </a:cubicBezTo>
                <a:cubicBezTo>
                  <a:pt x="11872" y="12656"/>
                  <a:pt x="11674" y="12577"/>
                  <a:pt x="11511" y="12571"/>
                </a:cubicBezTo>
                <a:close/>
                <a:moveTo>
                  <a:pt x="15330" y="15018"/>
                </a:moveTo>
                <a:lnTo>
                  <a:pt x="15120" y="15203"/>
                </a:lnTo>
                <a:cubicBezTo>
                  <a:pt x="14984" y="15323"/>
                  <a:pt x="14931" y="15442"/>
                  <a:pt x="14976" y="15536"/>
                </a:cubicBezTo>
                <a:cubicBezTo>
                  <a:pt x="15014" y="15617"/>
                  <a:pt x="15093" y="15841"/>
                  <a:pt x="15150" y="16034"/>
                </a:cubicBezTo>
                <a:cubicBezTo>
                  <a:pt x="15240" y="16339"/>
                  <a:pt x="15377" y="16540"/>
                  <a:pt x="15825" y="17020"/>
                </a:cubicBezTo>
                <a:cubicBezTo>
                  <a:pt x="15990" y="17197"/>
                  <a:pt x="16102" y="17149"/>
                  <a:pt x="16348" y="16800"/>
                </a:cubicBezTo>
                <a:cubicBezTo>
                  <a:pt x="16715" y="16280"/>
                  <a:pt x="16953" y="15515"/>
                  <a:pt x="16816" y="15291"/>
                </a:cubicBezTo>
                <a:cubicBezTo>
                  <a:pt x="16681" y="15069"/>
                  <a:pt x="16358" y="15120"/>
                  <a:pt x="16102" y="15404"/>
                </a:cubicBezTo>
                <a:lnTo>
                  <a:pt x="15937" y="15587"/>
                </a:lnTo>
                <a:lnTo>
                  <a:pt x="15634" y="15302"/>
                </a:lnTo>
                <a:lnTo>
                  <a:pt x="15330" y="15018"/>
                </a:lnTo>
                <a:close/>
                <a:moveTo>
                  <a:pt x="8864" y="15319"/>
                </a:moveTo>
                <a:cubicBezTo>
                  <a:pt x="8681" y="15303"/>
                  <a:pt x="8543" y="15425"/>
                  <a:pt x="8489" y="15676"/>
                </a:cubicBezTo>
                <a:cubicBezTo>
                  <a:pt x="8442" y="15899"/>
                  <a:pt x="8499" y="16091"/>
                  <a:pt x="8736" y="16504"/>
                </a:cubicBezTo>
                <a:cubicBezTo>
                  <a:pt x="8906" y="16800"/>
                  <a:pt x="9021" y="17042"/>
                  <a:pt x="8992" y="17042"/>
                </a:cubicBezTo>
                <a:cubicBezTo>
                  <a:pt x="8963" y="17042"/>
                  <a:pt x="9085" y="17160"/>
                  <a:pt x="9264" y="17304"/>
                </a:cubicBezTo>
                <a:lnTo>
                  <a:pt x="9590" y="17568"/>
                </a:lnTo>
                <a:lnTo>
                  <a:pt x="10005" y="17163"/>
                </a:lnTo>
                <a:cubicBezTo>
                  <a:pt x="10594" y="16588"/>
                  <a:pt x="10840" y="15654"/>
                  <a:pt x="10451" y="15471"/>
                </a:cubicBezTo>
                <a:cubicBezTo>
                  <a:pt x="10314" y="15406"/>
                  <a:pt x="10165" y="15428"/>
                  <a:pt x="9882" y="15555"/>
                </a:cubicBezTo>
                <a:lnTo>
                  <a:pt x="9500" y="15726"/>
                </a:lnTo>
                <a:lnTo>
                  <a:pt x="9230" y="15499"/>
                </a:lnTo>
                <a:cubicBezTo>
                  <a:pt x="9098" y="15388"/>
                  <a:pt x="8973" y="15329"/>
                  <a:pt x="8864" y="15319"/>
                </a:cubicBezTo>
                <a:close/>
                <a:moveTo>
                  <a:pt x="4522" y="16671"/>
                </a:moveTo>
                <a:cubicBezTo>
                  <a:pt x="4419" y="16682"/>
                  <a:pt x="4396" y="16756"/>
                  <a:pt x="4375" y="16980"/>
                </a:cubicBezTo>
                <a:cubicBezTo>
                  <a:pt x="4342" y="17333"/>
                  <a:pt x="4710" y="18443"/>
                  <a:pt x="4895" y="18552"/>
                </a:cubicBezTo>
                <a:cubicBezTo>
                  <a:pt x="5142" y="18697"/>
                  <a:pt x="5344" y="18594"/>
                  <a:pt x="5779" y="18102"/>
                </a:cubicBezTo>
                <a:cubicBezTo>
                  <a:pt x="6530" y="17251"/>
                  <a:pt x="6595" y="16614"/>
                  <a:pt x="5919" y="16739"/>
                </a:cubicBezTo>
                <a:cubicBezTo>
                  <a:pt x="5745" y="16771"/>
                  <a:pt x="5560" y="16833"/>
                  <a:pt x="5508" y="16876"/>
                </a:cubicBezTo>
                <a:cubicBezTo>
                  <a:pt x="5365" y="16995"/>
                  <a:pt x="5075" y="16969"/>
                  <a:pt x="4985" y="16831"/>
                </a:cubicBezTo>
                <a:cubicBezTo>
                  <a:pt x="4941" y="16763"/>
                  <a:pt x="4793" y="16694"/>
                  <a:pt x="4656" y="16678"/>
                </a:cubicBezTo>
                <a:cubicBezTo>
                  <a:pt x="4600" y="16671"/>
                  <a:pt x="4557" y="16667"/>
                  <a:pt x="4522" y="16671"/>
                </a:cubicBezTo>
                <a:close/>
                <a:moveTo>
                  <a:pt x="13300" y="17500"/>
                </a:moveTo>
                <a:cubicBezTo>
                  <a:pt x="13101" y="17493"/>
                  <a:pt x="12978" y="17631"/>
                  <a:pt x="12947" y="17908"/>
                </a:cubicBezTo>
                <a:cubicBezTo>
                  <a:pt x="12912" y="18216"/>
                  <a:pt x="13413" y="19091"/>
                  <a:pt x="13873" y="19528"/>
                </a:cubicBezTo>
                <a:cubicBezTo>
                  <a:pt x="14123" y="19765"/>
                  <a:pt x="14145" y="19769"/>
                  <a:pt x="14322" y="19628"/>
                </a:cubicBezTo>
                <a:cubicBezTo>
                  <a:pt x="14566" y="19434"/>
                  <a:pt x="14801" y="18993"/>
                  <a:pt x="14979" y="18392"/>
                </a:cubicBezTo>
                <a:cubicBezTo>
                  <a:pt x="15164" y="17768"/>
                  <a:pt x="15164" y="17771"/>
                  <a:pt x="14879" y="17607"/>
                </a:cubicBezTo>
                <a:cubicBezTo>
                  <a:pt x="14655" y="17478"/>
                  <a:pt x="14607" y="17479"/>
                  <a:pt x="14269" y="17620"/>
                </a:cubicBezTo>
                <a:cubicBezTo>
                  <a:pt x="13980" y="17741"/>
                  <a:pt x="13868" y="17751"/>
                  <a:pt x="13740" y="17670"/>
                </a:cubicBezTo>
                <a:cubicBezTo>
                  <a:pt x="13568" y="17561"/>
                  <a:pt x="13420" y="17504"/>
                  <a:pt x="13300" y="17500"/>
                </a:cubicBezTo>
                <a:close/>
                <a:moveTo>
                  <a:pt x="9602" y="19584"/>
                </a:moveTo>
                <a:cubicBezTo>
                  <a:pt x="9452" y="19588"/>
                  <a:pt x="9290" y="19664"/>
                  <a:pt x="9158" y="19824"/>
                </a:cubicBezTo>
                <a:lnTo>
                  <a:pt x="8959" y="20064"/>
                </a:lnTo>
                <a:lnTo>
                  <a:pt x="8706" y="19824"/>
                </a:lnTo>
                <a:cubicBezTo>
                  <a:pt x="8431" y="19563"/>
                  <a:pt x="8368" y="19545"/>
                  <a:pt x="8149" y="19667"/>
                </a:cubicBezTo>
                <a:cubicBezTo>
                  <a:pt x="8016" y="19741"/>
                  <a:pt x="8004" y="19883"/>
                  <a:pt x="8072" y="20569"/>
                </a:cubicBezTo>
                <a:cubicBezTo>
                  <a:pt x="8080" y="20654"/>
                  <a:pt x="8116" y="20723"/>
                  <a:pt x="8151" y="20723"/>
                </a:cubicBezTo>
                <a:cubicBezTo>
                  <a:pt x="8185" y="20723"/>
                  <a:pt x="8366" y="20920"/>
                  <a:pt x="8553" y="21161"/>
                </a:cubicBezTo>
                <a:cubicBezTo>
                  <a:pt x="8739" y="21402"/>
                  <a:pt x="8941" y="21599"/>
                  <a:pt x="9000" y="21599"/>
                </a:cubicBezTo>
                <a:cubicBezTo>
                  <a:pt x="9192" y="21599"/>
                  <a:pt x="10072" y="20374"/>
                  <a:pt x="10072" y="20107"/>
                </a:cubicBezTo>
                <a:cubicBezTo>
                  <a:pt x="10072" y="19772"/>
                  <a:pt x="9852" y="19578"/>
                  <a:pt x="9602" y="195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0" name="IMG_1088.png" descr="IMG_1088.png"/>
          <p:cNvPicPr>
            <a:picLocks noChangeAspect="1"/>
          </p:cNvPicPr>
          <p:nvPr/>
        </p:nvPicPr>
        <p:blipFill>
          <a:blip r:embed="rId3"/>
          <a:srcRect l="9219" t="21275" r="57331" b="27594"/>
          <a:stretch>
            <a:fillRect/>
          </a:stretch>
        </p:blipFill>
        <p:spPr>
          <a:xfrm>
            <a:off x="3475596" y="6055531"/>
            <a:ext cx="5610812" cy="642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599" extrusionOk="0">
                <a:moveTo>
                  <a:pt x="9291" y="0"/>
                </a:moveTo>
                <a:cubicBezTo>
                  <a:pt x="8282" y="1"/>
                  <a:pt x="7642" y="250"/>
                  <a:pt x="6850" y="952"/>
                </a:cubicBezTo>
                <a:cubicBezTo>
                  <a:pt x="6181" y="1544"/>
                  <a:pt x="5971" y="1818"/>
                  <a:pt x="5799" y="2318"/>
                </a:cubicBezTo>
                <a:cubicBezTo>
                  <a:pt x="5698" y="2613"/>
                  <a:pt x="5679" y="2623"/>
                  <a:pt x="5300" y="2581"/>
                </a:cubicBezTo>
                <a:cubicBezTo>
                  <a:pt x="4574" y="2500"/>
                  <a:pt x="3812" y="2548"/>
                  <a:pt x="3494" y="2694"/>
                </a:cubicBezTo>
                <a:cubicBezTo>
                  <a:pt x="2952" y="2944"/>
                  <a:pt x="2720" y="3391"/>
                  <a:pt x="2663" y="4290"/>
                </a:cubicBezTo>
                <a:lnTo>
                  <a:pt x="2613" y="5078"/>
                </a:lnTo>
                <a:lnTo>
                  <a:pt x="2165" y="5177"/>
                </a:lnTo>
                <a:cubicBezTo>
                  <a:pt x="687" y="5500"/>
                  <a:pt x="-159" y="6358"/>
                  <a:pt x="25" y="7345"/>
                </a:cubicBezTo>
                <a:cubicBezTo>
                  <a:pt x="118" y="7842"/>
                  <a:pt x="829" y="8453"/>
                  <a:pt x="1493" y="8606"/>
                </a:cubicBezTo>
                <a:cubicBezTo>
                  <a:pt x="2218" y="8773"/>
                  <a:pt x="3005" y="8745"/>
                  <a:pt x="3475" y="8534"/>
                </a:cubicBezTo>
                <a:cubicBezTo>
                  <a:pt x="3697" y="8434"/>
                  <a:pt x="3933" y="8372"/>
                  <a:pt x="3999" y="8394"/>
                </a:cubicBezTo>
                <a:cubicBezTo>
                  <a:pt x="4066" y="8416"/>
                  <a:pt x="4177" y="8602"/>
                  <a:pt x="4246" y="8806"/>
                </a:cubicBezTo>
                <a:cubicBezTo>
                  <a:pt x="4426" y="9332"/>
                  <a:pt x="5128" y="9957"/>
                  <a:pt x="5866" y="10249"/>
                </a:cubicBezTo>
                <a:cubicBezTo>
                  <a:pt x="7289" y="10810"/>
                  <a:pt x="8617" y="10586"/>
                  <a:pt x="9276" y="9673"/>
                </a:cubicBezTo>
                <a:cubicBezTo>
                  <a:pt x="9488" y="9378"/>
                  <a:pt x="9598" y="9401"/>
                  <a:pt x="9688" y="9762"/>
                </a:cubicBezTo>
                <a:cubicBezTo>
                  <a:pt x="9799" y="10205"/>
                  <a:pt x="10461" y="10774"/>
                  <a:pt x="11106" y="10978"/>
                </a:cubicBezTo>
                <a:cubicBezTo>
                  <a:pt x="11423" y="11078"/>
                  <a:pt x="11773" y="11175"/>
                  <a:pt x="11882" y="11193"/>
                </a:cubicBezTo>
                <a:cubicBezTo>
                  <a:pt x="12236" y="11248"/>
                  <a:pt x="12965" y="11150"/>
                  <a:pt x="13500" y="10977"/>
                </a:cubicBezTo>
                <a:cubicBezTo>
                  <a:pt x="13979" y="10821"/>
                  <a:pt x="14310" y="10582"/>
                  <a:pt x="14792" y="10046"/>
                </a:cubicBezTo>
                <a:cubicBezTo>
                  <a:pt x="14951" y="9870"/>
                  <a:pt x="15011" y="9855"/>
                  <a:pt x="15253" y="9937"/>
                </a:cubicBezTo>
                <a:cubicBezTo>
                  <a:pt x="15655" y="10071"/>
                  <a:pt x="16215" y="10045"/>
                  <a:pt x="16613" y="9873"/>
                </a:cubicBezTo>
                <a:cubicBezTo>
                  <a:pt x="16918" y="9741"/>
                  <a:pt x="17065" y="9597"/>
                  <a:pt x="17464" y="9035"/>
                </a:cubicBezTo>
                <a:cubicBezTo>
                  <a:pt x="17548" y="8917"/>
                  <a:pt x="17631" y="8909"/>
                  <a:pt x="18011" y="8989"/>
                </a:cubicBezTo>
                <a:cubicBezTo>
                  <a:pt x="18489" y="9089"/>
                  <a:pt x="19419" y="9043"/>
                  <a:pt x="20028" y="8890"/>
                </a:cubicBezTo>
                <a:cubicBezTo>
                  <a:pt x="20919" y="8666"/>
                  <a:pt x="21441" y="7964"/>
                  <a:pt x="21437" y="6995"/>
                </a:cubicBezTo>
                <a:cubicBezTo>
                  <a:pt x="21432" y="5889"/>
                  <a:pt x="20765" y="5156"/>
                  <a:pt x="19332" y="4682"/>
                </a:cubicBezTo>
                <a:cubicBezTo>
                  <a:pt x="18874" y="4531"/>
                  <a:pt x="18640" y="4504"/>
                  <a:pt x="18161" y="4549"/>
                </a:cubicBezTo>
                <a:cubicBezTo>
                  <a:pt x="16853" y="4671"/>
                  <a:pt x="16970" y="4711"/>
                  <a:pt x="16939" y="4114"/>
                </a:cubicBezTo>
                <a:cubicBezTo>
                  <a:pt x="16908" y="3494"/>
                  <a:pt x="16592" y="2656"/>
                  <a:pt x="16234" y="2244"/>
                </a:cubicBezTo>
                <a:cubicBezTo>
                  <a:pt x="15948" y="1913"/>
                  <a:pt x="14933" y="1441"/>
                  <a:pt x="14509" y="1441"/>
                </a:cubicBezTo>
                <a:cubicBezTo>
                  <a:pt x="14073" y="1441"/>
                  <a:pt x="13314" y="1696"/>
                  <a:pt x="12911" y="1976"/>
                </a:cubicBezTo>
                <a:cubicBezTo>
                  <a:pt x="12708" y="2116"/>
                  <a:pt x="12517" y="2230"/>
                  <a:pt x="12487" y="2230"/>
                </a:cubicBezTo>
                <a:cubicBezTo>
                  <a:pt x="12458" y="2230"/>
                  <a:pt x="12318" y="2028"/>
                  <a:pt x="12175" y="1781"/>
                </a:cubicBezTo>
                <a:cubicBezTo>
                  <a:pt x="11830" y="1183"/>
                  <a:pt x="11160" y="566"/>
                  <a:pt x="10515" y="253"/>
                </a:cubicBezTo>
                <a:cubicBezTo>
                  <a:pt x="10075" y="40"/>
                  <a:pt x="9875" y="-1"/>
                  <a:pt x="9291" y="0"/>
                </a:cubicBezTo>
                <a:close/>
                <a:moveTo>
                  <a:pt x="15124" y="11326"/>
                </a:moveTo>
                <a:cubicBezTo>
                  <a:pt x="15056" y="11309"/>
                  <a:pt x="14985" y="11329"/>
                  <a:pt x="14873" y="11374"/>
                </a:cubicBezTo>
                <a:cubicBezTo>
                  <a:pt x="14394" y="11566"/>
                  <a:pt x="14427" y="11868"/>
                  <a:pt x="15047" y="12988"/>
                </a:cubicBezTo>
                <a:cubicBezTo>
                  <a:pt x="15214" y="13290"/>
                  <a:pt x="15385" y="13536"/>
                  <a:pt x="15428" y="13536"/>
                </a:cubicBezTo>
                <a:cubicBezTo>
                  <a:pt x="15549" y="13536"/>
                  <a:pt x="16525" y="12550"/>
                  <a:pt x="16625" y="12326"/>
                </a:cubicBezTo>
                <a:cubicBezTo>
                  <a:pt x="16675" y="12214"/>
                  <a:pt x="16716" y="11988"/>
                  <a:pt x="16716" y="11823"/>
                </a:cubicBezTo>
                <a:cubicBezTo>
                  <a:pt x="16716" y="11573"/>
                  <a:pt x="16673" y="11514"/>
                  <a:pt x="16454" y="11466"/>
                </a:cubicBezTo>
                <a:cubicBezTo>
                  <a:pt x="16283" y="11428"/>
                  <a:pt x="16091" y="11461"/>
                  <a:pt x="15896" y="11562"/>
                </a:cubicBezTo>
                <a:cubicBezTo>
                  <a:pt x="15603" y="11714"/>
                  <a:pt x="15594" y="11714"/>
                  <a:pt x="15362" y="11494"/>
                </a:cubicBezTo>
                <a:cubicBezTo>
                  <a:pt x="15259" y="11396"/>
                  <a:pt x="15193" y="11343"/>
                  <a:pt x="15124" y="11326"/>
                </a:cubicBezTo>
                <a:close/>
                <a:moveTo>
                  <a:pt x="9334" y="11585"/>
                </a:moveTo>
                <a:cubicBezTo>
                  <a:pt x="9231" y="11563"/>
                  <a:pt x="9144" y="11619"/>
                  <a:pt x="8948" y="11791"/>
                </a:cubicBezTo>
                <a:lnTo>
                  <a:pt x="8645" y="12058"/>
                </a:lnTo>
                <a:lnTo>
                  <a:pt x="8528" y="11833"/>
                </a:lnTo>
                <a:cubicBezTo>
                  <a:pt x="8437" y="11655"/>
                  <a:pt x="8340" y="11609"/>
                  <a:pt x="8074" y="11609"/>
                </a:cubicBezTo>
                <a:cubicBezTo>
                  <a:pt x="7761" y="11609"/>
                  <a:pt x="7739" y="11626"/>
                  <a:pt x="7775" y="11849"/>
                </a:cubicBezTo>
                <a:cubicBezTo>
                  <a:pt x="7796" y="11981"/>
                  <a:pt x="7866" y="12201"/>
                  <a:pt x="7929" y="12336"/>
                </a:cubicBezTo>
                <a:cubicBezTo>
                  <a:pt x="7993" y="12472"/>
                  <a:pt x="8045" y="12619"/>
                  <a:pt x="8045" y="12662"/>
                </a:cubicBezTo>
                <a:cubicBezTo>
                  <a:pt x="8045" y="12705"/>
                  <a:pt x="8169" y="12919"/>
                  <a:pt x="8319" y="13138"/>
                </a:cubicBezTo>
                <a:cubicBezTo>
                  <a:pt x="8470" y="13357"/>
                  <a:pt x="8614" y="13535"/>
                  <a:pt x="8642" y="13534"/>
                </a:cubicBezTo>
                <a:cubicBezTo>
                  <a:pt x="8790" y="13525"/>
                  <a:pt x="9123" y="13177"/>
                  <a:pt x="9365" y="12779"/>
                </a:cubicBezTo>
                <a:cubicBezTo>
                  <a:pt x="9693" y="12241"/>
                  <a:pt x="9725" y="11785"/>
                  <a:pt x="9446" y="11631"/>
                </a:cubicBezTo>
                <a:cubicBezTo>
                  <a:pt x="9404" y="11608"/>
                  <a:pt x="9368" y="11592"/>
                  <a:pt x="9334" y="11585"/>
                </a:cubicBezTo>
                <a:close/>
                <a:moveTo>
                  <a:pt x="3983" y="11727"/>
                </a:moveTo>
                <a:cubicBezTo>
                  <a:pt x="3915" y="11731"/>
                  <a:pt x="3853" y="11752"/>
                  <a:pt x="3801" y="11790"/>
                </a:cubicBezTo>
                <a:cubicBezTo>
                  <a:pt x="3426" y="12063"/>
                  <a:pt x="3777" y="13128"/>
                  <a:pt x="4536" y="14020"/>
                </a:cubicBezTo>
                <a:cubicBezTo>
                  <a:pt x="4728" y="14246"/>
                  <a:pt x="4880" y="14207"/>
                  <a:pt x="5135" y="13870"/>
                </a:cubicBezTo>
                <a:cubicBezTo>
                  <a:pt x="5228" y="13747"/>
                  <a:pt x="5419" y="13494"/>
                  <a:pt x="5561" y="13307"/>
                </a:cubicBezTo>
                <a:cubicBezTo>
                  <a:pt x="6310" y="12317"/>
                  <a:pt x="6038" y="11538"/>
                  <a:pt x="5132" y="12079"/>
                </a:cubicBezTo>
                <a:lnTo>
                  <a:pt x="4770" y="12296"/>
                </a:lnTo>
                <a:lnTo>
                  <a:pt x="4607" y="12079"/>
                </a:lnTo>
                <a:cubicBezTo>
                  <a:pt x="4434" y="11846"/>
                  <a:pt x="4185" y="11714"/>
                  <a:pt x="3983" y="11727"/>
                </a:cubicBezTo>
                <a:close/>
                <a:moveTo>
                  <a:pt x="11511" y="12571"/>
                </a:moveTo>
                <a:cubicBezTo>
                  <a:pt x="11348" y="12566"/>
                  <a:pt x="11220" y="12634"/>
                  <a:pt x="11179" y="12779"/>
                </a:cubicBezTo>
                <a:cubicBezTo>
                  <a:pt x="11098" y="13062"/>
                  <a:pt x="11338" y="13527"/>
                  <a:pt x="11884" y="14151"/>
                </a:cubicBezTo>
                <a:cubicBezTo>
                  <a:pt x="12136" y="14439"/>
                  <a:pt x="12373" y="14675"/>
                  <a:pt x="12412" y="14675"/>
                </a:cubicBezTo>
                <a:cubicBezTo>
                  <a:pt x="12450" y="14675"/>
                  <a:pt x="12539" y="14595"/>
                  <a:pt x="12609" y="14496"/>
                </a:cubicBezTo>
                <a:cubicBezTo>
                  <a:pt x="12679" y="14398"/>
                  <a:pt x="12773" y="14338"/>
                  <a:pt x="12816" y="14362"/>
                </a:cubicBezTo>
                <a:cubicBezTo>
                  <a:pt x="12860" y="14386"/>
                  <a:pt x="12895" y="14357"/>
                  <a:pt x="12895" y="14299"/>
                </a:cubicBezTo>
                <a:cubicBezTo>
                  <a:pt x="12895" y="14199"/>
                  <a:pt x="13140" y="13668"/>
                  <a:pt x="13337" y="13340"/>
                </a:cubicBezTo>
                <a:cubicBezTo>
                  <a:pt x="13387" y="13257"/>
                  <a:pt x="13428" y="13067"/>
                  <a:pt x="13428" y="12920"/>
                </a:cubicBezTo>
                <a:cubicBezTo>
                  <a:pt x="13428" y="12603"/>
                  <a:pt x="13217" y="12504"/>
                  <a:pt x="12823" y="12635"/>
                </a:cubicBezTo>
                <a:cubicBezTo>
                  <a:pt x="12625" y="12701"/>
                  <a:pt x="12511" y="12698"/>
                  <a:pt x="12419" y="12627"/>
                </a:cubicBezTo>
                <a:cubicBezTo>
                  <a:pt x="12331" y="12559"/>
                  <a:pt x="12333" y="12577"/>
                  <a:pt x="12427" y="12686"/>
                </a:cubicBezTo>
                <a:cubicBezTo>
                  <a:pt x="12529" y="12804"/>
                  <a:pt x="12533" y="12867"/>
                  <a:pt x="12447" y="12943"/>
                </a:cubicBezTo>
                <a:cubicBezTo>
                  <a:pt x="12360" y="13019"/>
                  <a:pt x="12264" y="12986"/>
                  <a:pt x="12052" y="12808"/>
                </a:cubicBezTo>
                <a:cubicBezTo>
                  <a:pt x="11872" y="12656"/>
                  <a:pt x="11674" y="12577"/>
                  <a:pt x="11511" y="12571"/>
                </a:cubicBezTo>
                <a:close/>
                <a:moveTo>
                  <a:pt x="15330" y="15018"/>
                </a:moveTo>
                <a:lnTo>
                  <a:pt x="15120" y="15203"/>
                </a:lnTo>
                <a:cubicBezTo>
                  <a:pt x="14984" y="15323"/>
                  <a:pt x="14931" y="15442"/>
                  <a:pt x="14976" y="15536"/>
                </a:cubicBezTo>
                <a:cubicBezTo>
                  <a:pt x="15014" y="15617"/>
                  <a:pt x="15093" y="15841"/>
                  <a:pt x="15150" y="16034"/>
                </a:cubicBezTo>
                <a:cubicBezTo>
                  <a:pt x="15240" y="16339"/>
                  <a:pt x="15377" y="16540"/>
                  <a:pt x="15825" y="17020"/>
                </a:cubicBezTo>
                <a:cubicBezTo>
                  <a:pt x="15990" y="17197"/>
                  <a:pt x="16102" y="17149"/>
                  <a:pt x="16348" y="16800"/>
                </a:cubicBezTo>
                <a:cubicBezTo>
                  <a:pt x="16715" y="16280"/>
                  <a:pt x="16953" y="15515"/>
                  <a:pt x="16816" y="15291"/>
                </a:cubicBezTo>
                <a:cubicBezTo>
                  <a:pt x="16681" y="15069"/>
                  <a:pt x="16358" y="15120"/>
                  <a:pt x="16102" y="15404"/>
                </a:cubicBezTo>
                <a:lnTo>
                  <a:pt x="15937" y="15587"/>
                </a:lnTo>
                <a:lnTo>
                  <a:pt x="15634" y="15302"/>
                </a:lnTo>
                <a:lnTo>
                  <a:pt x="15330" y="15018"/>
                </a:lnTo>
                <a:close/>
                <a:moveTo>
                  <a:pt x="8864" y="15319"/>
                </a:moveTo>
                <a:cubicBezTo>
                  <a:pt x="8681" y="15303"/>
                  <a:pt x="8543" y="15425"/>
                  <a:pt x="8489" y="15676"/>
                </a:cubicBezTo>
                <a:cubicBezTo>
                  <a:pt x="8442" y="15899"/>
                  <a:pt x="8499" y="16091"/>
                  <a:pt x="8736" y="16504"/>
                </a:cubicBezTo>
                <a:cubicBezTo>
                  <a:pt x="8906" y="16800"/>
                  <a:pt x="9021" y="17042"/>
                  <a:pt x="8992" y="17042"/>
                </a:cubicBezTo>
                <a:cubicBezTo>
                  <a:pt x="8963" y="17042"/>
                  <a:pt x="9085" y="17160"/>
                  <a:pt x="9264" y="17304"/>
                </a:cubicBezTo>
                <a:lnTo>
                  <a:pt x="9590" y="17568"/>
                </a:lnTo>
                <a:lnTo>
                  <a:pt x="10005" y="17163"/>
                </a:lnTo>
                <a:cubicBezTo>
                  <a:pt x="10594" y="16588"/>
                  <a:pt x="10840" y="15654"/>
                  <a:pt x="10451" y="15471"/>
                </a:cubicBezTo>
                <a:cubicBezTo>
                  <a:pt x="10314" y="15406"/>
                  <a:pt x="10165" y="15428"/>
                  <a:pt x="9882" y="15555"/>
                </a:cubicBezTo>
                <a:lnTo>
                  <a:pt x="9500" y="15726"/>
                </a:lnTo>
                <a:lnTo>
                  <a:pt x="9230" y="15499"/>
                </a:lnTo>
                <a:cubicBezTo>
                  <a:pt x="9098" y="15388"/>
                  <a:pt x="8973" y="15329"/>
                  <a:pt x="8864" y="15319"/>
                </a:cubicBezTo>
                <a:close/>
                <a:moveTo>
                  <a:pt x="4522" y="16671"/>
                </a:moveTo>
                <a:cubicBezTo>
                  <a:pt x="4419" y="16682"/>
                  <a:pt x="4396" y="16756"/>
                  <a:pt x="4375" y="16980"/>
                </a:cubicBezTo>
                <a:cubicBezTo>
                  <a:pt x="4342" y="17333"/>
                  <a:pt x="4710" y="18443"/>
                  <a:pt x="4895" y="18552"/>
                </a:cubicBezTo>
                <a:cubicBezTo>
                  <a:pt x="5142" y="18697"/>
                  <a:pt x="5344" y="18594"/>
                  <a:pt x="5779" y="18102"/>
                </a:cubicBezTo>
                <a:cubicBezTo>
                  <a:pt x="6530" y="17251"/>
                  <a:pt x="6595" y="16614"/>
                  <a:pt x="5919" y="16739"/>
                </a:cubicBezTo>
                <a:cubicBezTo>
                  <a:pt x="5745" y="16771"/>
                  <a:pt x="5560" y="16833"/>
                  <a:pt x="5508" y="16876"/>
                </a:cubicBezTo>
                <a:cubicBezTo>
                  <a:pt x="5365" y="16995"/>
                  <a:pt x="5075" y="16969"/>
                  <a:pt x="4985" y="16831"/>
                </a:cubicBezTo>
                <a:cubicBezTo>
                  <a:pt x="4941" y="16763"/>
                  <a:pt x="4793" y="16694"/>
                  <a:pt x="4656" y="16678"/>
                </a:cubicBezTo>
                <a:cubicBezTo>
                  <a:pt x="4600" y="16671"/>
                  <a:pt x="4557" y="16667"/>
                  <a:pt x="4522" y="16671"/>
                </a:cubicBezTo>
                <a:close/>
                <a:moveTo>
                  <a:pt x="13300" y="17500"/>
                </a:moveTo>
                <a:cubicBezTo>
                  <a:pt x="13101" y="17493"/>
                  <a:pt x="12978" y="17631"/>
                  <a:pt x="12947" y="17908"/>
                </a:cubicBezTo>
                <a:cubicBezTo>
                  <a:pt x="12912" y="18216"/>
                  <a:pt x="13413" y="19091"/>
                  <a:pt x="13873" y="19528"/>
                </a:cubicBezTo>
                <a:cubicBezTo>
                  <a:pt x="14123" y="19765"/>
                  <a:pt x="14145" y="19769"/>
                  <a:pt x="14322" y="19628"/>
                </a:cubicBezTo>
                <a:cubicBezTo>
                  <a:pt x="14566" y="19434"/>
                  <a:pt x="14801" y="18993"/>
                  <a:pt x="14979" y="18392"/>
                </a:cubicBezTo>
                <a:cubicBezTo>
                  <a:pt x="15164" y="17768"/>
                  <a:pt x="15164" y="17771"/>
                  <a:pt x="14879" y="17607"/>
                </a:cubicBezTo>
                <a:cubicBezTo>
                  <a:pt x="14655" y="17478"/>
                  <a:pt x="14607" y="17479"/>
                  <a:pt x="14269" y="17620"/>
                </a:cubicBezTo>
                <a:cubicBezTo>
                  <a:pt x="13980" y="17741"/>
                  <a:pt x="13868" y="17751"/>
                  <a:pt x="13740" y="17670"/>
                </a:cubicBezTo>
                <a:cubicBezTo>
                  <a:pt x="13568" y="17561"/>
                  <a:pt x="13420" y="17504"/>
                  <a:pt x="13300" y="17500"/>
                </a:cubicBezTo>
                <a:close/>
                <a:moveTo>
                  <a:pt x="9602" y="19584"/>
                </a:moveTo>
                <a:cubicBezTo>
                  <a:pt x="9452" y="19588"/>
                  <a:pt x="9290" y="19664"/>
                  <a:pt x="9158" y="19824"/>
                </a:cubicBezTo>
                <a:lnTo>
                  <a:pt x="8959" y="20064"/>
                </a:lnTo>
                <a:lnTo>
                  <a:pt x="8706" y="19824"/>
                </a:lnTo>
                <a:cubicBezTo>
                  <a:pt x="8431" y="19563"/>
                  <a:pt x="8368" y="19545"/>
                  <a:pt x="8149" y="19667"/>
                </a:cubicBezTo>
                <a:cubicBezTo>
                  <a:pt x="8016" y="19741"/>
                  <a:pt x="8004" y="19883"/>
                  <a:pt x="8072" y="20569"/>
                </a:cubicBezTo>
                <a:cubicBezTo>
                  <a:pt x="8080" y="20654"/>
                  <a:pt x="8116" y="20723"/>
                  <a:pt x="8151" y="20723"/>
                </a:cubicBezTo>
                <a:cubicBezTo>
                  <a:pt x="8185" y="20723"/>
                  <a:pt x="8366" y="20920"/>
                  <a:pt x="8553" y="21161"/>
                </a:cubicBezTo>
                <a:cubicBezTo>
                  <a:pt x="8739" y="21402"/>
                  <a:pt x="8941" y="21599"/>
                  <a:pt x="9000" y="21599"/>
                </a:cubicBezTo>
                <a:cubicBezTo>
                  <a:pt x="9192" y="21599"/>
                  <a:pt x="10072" y="20374"/>
                  <a:pt x="10072" y="20107"/>
                </a:cubicBezTo>
                <a:cubicBezTo>
                  <a:pt x="10072" y="19772"/>
                  <a:pt x="9852" y="19578"/>
                  <a:pt x="9602" y="1958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checker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 advAuto="0"/>
      <p:bldP spid="186" grpId="0" animBg="1" advAuto="0"/>
      <p:bldP spid="187" grpId="0" animBg="1" advAuto="0"/>
      <p:bldP spid="188" grpId="0" animBg="1" advAuto="0"/>
      <p:bldP spid="189" grpId="0" animBg="1" advAuto="0"/>
      <p:bldP spid="190" grpId="0" animBg="1" advAuto="0"/>
    </p:bld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מותאם אישית</PresentationFormat>
  <Paragraphs>10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0" baseType="lpstr">
      <vt:lpstr>Farah Regular</vt:lpstr>
      <vt:lpstr>Helvetica Neue</vt:lpstr>
      <vt:lpstr>Helvetica Neue Medium</vt:lpstr>
      <vt:lpstr>21_BasicWhite</vt:lpstr>
      <vt:lpstr>النشاط الختامي </vt:lpstr>
      <vt:lpstr>السؤال الاول </vt:lpstr>
      <vt:lpstr>السؤال الثاني : اختاري الاجابه الصحيحه  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النشاط الختامي</dc:title>
  <dc:creator>user</dc:creator>
  <cp:lastModifiedBy>IMOE001</cp:lastModifiedBy>
  <cp:revision>2</cp:revision>
  <dcterms:modified xsi:type="dcterms:W3CDTF">2024-07-10T07:50:26Z</dcterms:modified>
</cp:coreProperties>
</file>