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 lvl="0">
      <a:defRPr lang="ar-KW"/>
    </a:defPPr>
    <a:lvl1pPr marL="0" lv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4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1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B3C5-84B6-4D6F-9831-345D91982169}" type="datetimeFigureOut">
              <a:rPr lang="ar-KW" smtClean="0"/>
              <a:pPr/>
              <a:t>04/01/1446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E1C6D-BB5F-4CC5-A5A5-BC49DDF653CE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B3C5-84B6-4D6F-9831-345D91982169}" type="datetimeFigureOut">
              <a:rPr lang="ar-KW" smtClean="0"/>
              <a:pPr/>
              <a:t>04/01/1446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E1C6D-BB5F-4CC5-A5A5-BC49DDF653CE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B3C5-84B6-4D6F-9831-345D91982169}" type="datetimeFigureOut">
              <a:rPr lang="ar-KW" smtClean="0"/>
              <a:pPr/>
              <a:t>04/01/1446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E1C6D-BB5F-4CC5-A5A5-BC49DDF653CE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B3C5-84B6-4D6F-9831-345D91982169}" type="datetimeFigureOut">
              <a:rPr lang="ar-KW" smtClean="0"/>
              <a:pPr/>
              <a:t>04/01/1446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E1C6D-BB5F-4CC5-A5A5-BC49DDF653CE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B3C5-84B6-4D6F-9831-345D91982169}" type="datetimeFigureOut">
              <a:rPr lang="ar-KW" smtClean="0"/>
              <a:pPr/>
              <a:t>04/01/1446</a:t>
            </a:fld>
            <a:endParaRPr lang="ar-KW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E1C6D-BB5F-4CC5-A5A5-BC49DDF653CE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B3C5-84B6-4D6F-9831-345D91982169}" type="datetimeFigureOut">
              <a:rPr lang="ar-KW" smtClean="0"/>
              <a:pPr/>
              <a:t>04/01/1446</a:t>
            </a:fld>
            <a:endParaRPr lang="ar-KW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E1C6D-BB5F-4CC5-A5A5-BC49DDF653CE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B3C5-84B6-4D6F-9831-345D91982169}" type="datetimeFigureOut">
              <a:rPr lang="ar-KW" smtClean="0"/>
              <a:pPr/>
              <a:t>04/01/1446</a:t>
            </a:fld>
            <a:endParaRPr lang="ar-KW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E1C6D-BB5F-4CC5-A5A5-BC49DDF653CE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B3C5-84B6-4D6F-9831-345D91982169}" type="datetimeFigureOut">
              <a:rPr lang="ar-KW" smtClean="0"/>
              <a:pPr/>
              <a:t>04/01/1446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E1C6D-BB5F-4CC5-A5A5-BC49DDF653CE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B3C5-84B6-4D6F-9831-345D91982169}" type="datetimeFigureOut">
              <a:rPr lang="ar-KW" smtClean="0"/>
              <a:pPr/>
              <a:t>04/01/1446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E1C6D-BB5F-4CC5-A5A5-BC49DDF653CE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B3C5-84B6-4D6F-9831-345D91982169}" type="datetimeFigureOut">
              <a:rPr lang="ar-KW" smtClean="0"/>
              <a:pPr/>
              <a:t>04/01/1446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E1C6D-BB5F-4CC5-A5A5-BC49DDF653CE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B3C5-84B6-4D6F-9831-345D91982169}" type="datetimeFigureOut">
              <a:rPr lang="ar-KW" smtClean="0"/>
              <a:pPr/>
              <a:t>04/01/1446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E1C6D-BB5F-4CC5-A5A5-BC49DDF653CE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AB3C5-84B6-4D6F-9831-345D91982169}" type="datetimeFigureOut">
              <a:rPr lang="ar-KW" smtClean="0"/>
              <a:pPr/>
              <a:t>04/01/1446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E1C6D-BB5F-4CC5-A5A5-BC49DDF653CE}" type="slidenum">
              <a:rPr lang="ar-KW" smtClean="0"/>
              <a:pPr/>
              <a:t>‹#›</a:t>
            </a:fld>
            <a:endParaRPr lang="ar-K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image" Target="../media/image9.png"/><Relationship Id="rId18" Type="http://schemas.openxmlformats.org/officeDocument/2006/relationships/slide" Target="slide6.xml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12" Type="http://schemas.openxmlformats.org/officeDocument/2006/relationships/slide" Target="slide10.xml"/><Relationship Id="rId17" Type="http://schemas.openxmlformats.org/officeDocument/2006/relationships/image" Target="../media/image11.png"/><Relationship Id="rId2" Type="http://schemas.openxmlformats.org/officeDocument/2006/relationships/audio" Target="../media/audio2.wav"/><Relationship Id="rId16" Type="http://schemas.openxmlformats.org/officeDocument/2006/relationships/slide" Target="slide4.xml"/><Relationship Id="rId20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openxmlformats.org/officeDocument/2006/relationships/slide" Target="slide12.xml"/><Relationship Id="rId19" Type="http://schemas.openxmlformats.org/officeDocument/2006/relationships/image" Target="../media/image12.png"/><Relationship Id="rId4" Type="http://schemas.openxmlformats.org/officeDocument/2006/relationships/slide" Target="slide18.xml"/><Relationship Id="rId9" Type="http://schemas.openxmlformats.org/officeDocument/2006/relationships/image" Target="../media/image7.png"/><Relationship Id="rId14" Type="http://schemas.openxmlformats.org/officeDocument/2006/relationships/slide" Target="slide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audio" Target="../media/audio1.wav"/><Relationship Id="rId4" Type="http://schemas.openxmlformats.org/officeDocument/2006/relationships/slide" Target="slid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ةةة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891480"/>
            <a:ext cx="7776863" cy="5832648"/>
          </a:xfrm>
          <a:prstGeom prst="rect">
            <a:avLst/>
          </a:prstGeom>
        </p:spPr>
      </p:pic>
    </p:spTree>
  </p:cSld>
  <p:clrMapOvr>
    <a:masterClrMapping/>
  </p:clrMapOvr>
  <p:transition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5076056" y="692696"/>
            <a:ext cx="3096344" cy="864096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4000" b="1" dirty="0"/>
              <a:t>تعليمات</a:t>
            </a:r>
          </a:p>
        </p:txBody>
      </p:sp>
      <p:pic>
        <p:nvPicPr>
          <p:cNvPr id="3" name="صورة 2" descr="1070601182_0fe532a66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40352" y="548680"/>
            <a:ext cx="1158380" cy="1158380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1082378" y="2420888"/>
            <a:ext cx="687399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KW" sz="3200" dirty="0">
                <a:solidFill>
                  <a:srgbClr val="3DA5C1"/>
                </a:solidFill>
              </a:rPr>
              <a:t>اضغط على البالونات وأج</a:t>
            </a:r>
            <a:r>
              <a:rPr lang="ar-SA" sz="3200" dirty="0">
                <a:solidFill>
                  <a:srgbClr val="3DA5C1"/>
                </a:solidFill>
              </a:rPr>
              <a:t>ب</a:t>
            </a:r>
            <a:r>
              <a:rPr lang="ar-KW" sz="3200" dirty="0">
                <a:solidFill>
                  <a:srgbClr val="3DA5C1"/>
                </a:solidFill>
              </a:rPr>
              <a:t> على الأسئلة التي تظهر</a:t>
            </a:r>
          </a:p>
        </p:txBody>
      </p:sp>
      <p:sp>
        <p:nvSpPr>
          <p:cNvPr id="6" name="شكل بيضاوي 5">
            <a:hlinkClick r:id="" action="ppaction://hlinkshowjump?jump=nextslide" highlightClick="1">
              <a:snd r:embed="rId4" name="CLICK17C.WAV"/>
            </a:hlinkClick>
            <a:hlinkHover r:id="" action="ppaction://noaction" highlightClick="1"/>
          </p:cNvPr>
          <p:cNvSpPr/>
          <p:nvPr/>
        </p:nvSpPr>
        <p:spPr>
          <a:xfrm>
            <a:off x="4139952" y="3789040"/>
            <a:ext cx="1152128" cy="1080120"/>
          </a:xfrm>
          <a:prstGeom prst="ellipse">
            <a:avLst/>
          </a:prstGeom>
          <a:solidFill>
            <a:srgbClr val="FF99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800" b="1" dirty="0"/>
              <a:t>ابدأ</a:t>
            </a:r>
          </a:p>
        </p:txBody>
      </p:sp>
    </p:spTree>
  </p:cSld>
  <p:clrMapOvr>
    <a:masterClrMapping/>
  </p:clrMapOvr>
  <p:transition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صورة 19" descr="7.png">
            <a:hlinkClick r:id="rId4" action="ppaction://hlinksldjump" highlightClick="1">
              <a:snd r:embed="rId2" name="Balloon Popping-SoundBible.com-1247261379.wav"/>
            </a:hlinkClick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9906" y="1495986"/>
            <a:ext cx="786230" cy="1288542"/>
          </a:xfrm>
          <a:prstGeom prst="rect">
            <a:avLst/>
          </a:prstGeom>
        </p:spPr>
      </p:pic>
      <p:pic>
        <p:nvPicPr>
          <p:cNvPr id="21" name="صورة 20" descr="8.png">
            <a:hlinkClick r:id="rId6" action="ppaction://hlinksldjump" highlightClick="1">
              <a:snd r:embed="rId2" name="Balloon Popping-SoundBible.com-1247261379.wav"/>
            </a:hlinkClick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954122" y="1856026"/>
            <a:ext cx="786230" cy="1288542"/>
          </a:xfrm>
          <a:prstGeom prst="rect">
            <a:avLst/>
          </a:prstGeom>
        </p:spPr>
      </p:pic>
      <p:pic>
        <p:nvPicPr>
          <p:cNvPr id="22" name="صورة 21" descr="9.png">
            <a:hlinkClick r:id="rId8" action="ppaction://hlinksldjump" highlightClick="1">
              <a:snd r:embed="rId2" name="Balloon Popping-SoundBible.com-1247261379.wav"/>
            </a:hlinkClick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28885" y="4418395"/>
            <a:ext cx="786230" cy="1288542"/>
          </a:xfrm>
          <a:prstGeom prst="rect">
            <a:avLst/>
          </a:prstGeom>
        </p:spPr>
      </p:pic>
      <p:pic>
        <p:nvPicPr>
          <p:cNvPr id="23" name="صورة 22" descr="10.png">
            <a:hlinkClick r:id="rId10" action="ppaction://hlinksldjump" highlightClick="1">
              <a:snd r:embed="rId2" name="Balloon Popping-SoundBible.com-1247261379.wav"/>
            </a:hlinkClick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83568" y="3436602"/>
            <a:ext cx="786230" cy="1288542"/>
          </a:xfrm>
          <a:prstGeom prst="rect">
            <a:avLst/>
          </a:prstGeom>
        </p:spPr>
      </p:pic>
      <p:pic>
        <p:nvPicPr>
          <p:cNvPr id="24" name="صورة 23" descr="11.png">
            <a:hlinkClick r:id="rId12" action="ppaction://hlinksldjump" highlightClick="1">
              <a:snd r:embed="rId2" name="Balloon Popping-SoundBible.com-1247261379.wav"/>
            </a:hlinkClick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162034" y="3440202"/>
            <a:ext cx="786230" cy="1288542"/>
          </a:xfrm>
          <a:prstGeom prst="rect">
            <a:avLst/>
          </a:prstGeom>
        </p:spPr>
      </p:pic>
      <p:pic>
        <p:nvPicPr>
          <p:cNvPr id="25" name="صورة 24" descr="12.png">
            <a:hlinkClick r:id="rId14" action="ppaction://hlinksldjump" highlightClick="1">
              <a:snd r:embed="rId2" name="Balloon Popping-SoundBible.com-1247261379.wav"/>
            </a:hlinkClick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890226" y="3512210"/>
            <a:ext cx="786230" cy="1288542"/>
          </a:xfrm>
          <a:prstGeom prst="rect">
            <a:avLst/>
          </a:prstGeom>
        </p:spPr>
      </p:pic>
      <p:pic>
        <p:nvPicPr>
          <p:cNvPr id="27" name="صورة 26" descr="11949867022140316719baloon1_02_svg_hi.png">
            <a:hlinkClick r:id="rId16" action="ppaction://hlinksldjump" highlightClick="1">
              <a:snd r:embed="rId2" name="Balloon Popping-SoundBible.com-1247261379.wav"/>
            </a:hlinkClick>
          </p:cNvPr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689426" y="1351970"/>
            <a:ext cx="786230" cy="1288542"/>
          </a:xfrm>
          <a:prstGeom prst="rect">
            <a:avLst/>
          </a:prstGeom>
        </p:spPr>
      </p:pic>
      <p:pic>
        <p:nvPicPr>
          <p:cNvPr id="26" name="صورة 25" descr="13.png">
            <a:hlinkClick r:id="rId18" action="ppaction://hlinksldjump" highlightClick="1">
              <a:snd r:embed="rId2" name="Balloon Popping-SoundBible.com-1247261379.wav"/>
            </a:hlinkClick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353722" y="1423978"/>
            <a:ext cx="786230" cy="1288542"/>
          </a:xfrm>
          <a:prstGeom prst="rect">
            <a:avLst/>
          </a:prstGeom>
        </p:spPr>
      </p:pic>
      <p:sp>
        <p:nvSpPr>
          <p:cNvPr id="28" name="مستطيل 27">
            <a:hlinkClick r:id="" action="ppaction://hlinkshowjump?jump=lastslide" highlightClick="1">
              <a:snd r:embed="rId20" name="CLICK17C.WAV"/>
            </a:hlinkClick>
            <a:hlinkHover r:id="" action="ppaction://noaction" highlightClick="1"/>
          </p:cNvPr>
          <p:cNvSpPr/>
          <p:nvPr/>
        </p:nvSpPr>
        <p:spPr>
          <a:xfrm>
            <a:off x="6804248" y="6264696"/>
            <a:ext cx="2160240" cy="47667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KW" sz="1600" dirty="0"/>
              <a:t>اضغط هنا بعد الانتهاء من جميع البالونات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1000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44444E-6 C -0.01614 0.03658 -0.03229 0.07338 -0.02917 0.1125 C -0.02604 0.15162 0.0191 0.17778 0.0191 0.23449 C 0.0191 0.29121 -0.00503 0.37199 -0.02917 0.45278 " pathEditMode="relative" ptsTypes="aaaA">
                                      <p:cBhvr>
                                        <p:cTn id="6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1000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7 C 0.02778 0.01644 0.05573 0.03311 0.0776 0.02315 C 0.09948 0.0132 0.10903 -0.0493 0.13108 -0.05972 C 0.15312 -0.07014 0.18576 -0.03078 0.21042 -0.03912 C 0.23507 -0.04745 0.25712 -0.07893 0.27934 -0.11018 " pathEditMode="relative" ptsTypes="aaaaA">
                                      <p:cBhvr>
                                        <p:cTn id="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1000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81481E-6 C -0.01875 0.03819 -0.03733 0.07639 -0.03108 0.1125 C -0.02483 0.14861 0.02778 0.17847 0.03785 0.21597 C 0.04792 0.25347 0.01441 0.30532 0.02934 0.33796 C 0.04427 0.3706 0.08594 0.39097 0.1276 0.41134 " pathEditMode="relative" ptsTypes="aaaaA">
                                      <p:cBhvr>
                                        <p:cTn id="10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1000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22222E-6 C 0.02951 0.00972 0.0592 0.01945 0.07413 0.03449 C 0.08906 0.04954 0.07569 0.0794 0.08975 0.08982 C 0.10382 0.10023 0.13142 0.15324 0.15868 0.09653 C 0.18594 0.03982 0.23767 -0.19259 0.25347 -0.25046 " pathEditMode="relative" ptsTypes="aaaaA">
                                      <p:cBhvr>
                                        <p:cTn id="12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1000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81481E-6 C 0.01459 -0.06782 0.02935 -0.13565 0.02761 -0.17245 C 0.02587 -0.20926 0.00069 -0.18518 -0.01025 -0.22083 C -0.02119 -0.25648 -0.02952 -0.32153 -0.03785 -0.38634 " pathEditMode="relative" ptsTypes="aaaA">
                                      <p:cBhvr>
                                        <p:cTn id="14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1000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7.40741E-7 C -0.0474 -0.0051 -0.09479 -0.01019 -0.11893 0.02546 C -0.14306 0.06111 -0.11493 0.1794 -0.14479 0.21389 C -0.17465 0.24838 -0.23646 0.24028 -0.29827 0.23217 " pathEditMode="relative" ptsTypes="aaaA">
                                      <p:cBhvr>
                                        <p:cTn id="1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1000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7.40741E-7 C 0.01997 -0.0375 0.04011 -0.07453 0.03802 -0.11713 C 0.03594 -0.15972 -0.00902 -0.20903 -0.01198 -0.25509 C -0.01493 -0.30115 0.00278 -0.34722 0.02066 -0.39305 " pathEditMode="relative" ptsTypes="aaaA">
                                      <p:cBhvr>
                                        <p:cTn id="18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repeatCount="1000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5.55556E-6 C -0.0316 -0.00231 -0.0632 -0.00439 -0.10347 0.08056 C -0.14375 0.16552 -0.19254 0.33797 -0.24132 0.51042 " pathEditMode="relative" ptsTypes="aaA">
                                      <p:cBhvr>
                                        <p:cTn id="2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alloon Popping-SoundBible.com-124726137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alloon Popping-SoundBible.com-124726137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alloon Popping-SoundBible.com-124726137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alloon Popping-SoundBible.com-124726137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alloon Popping-SoundBible.com-124726137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alloon Popping-SoundBible.com-124726137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alloon Popping-SoundBible.com-124726137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alloon Popping-SoundBible.com-124726137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>
            <a:hlinkClick r:id="" action="ppaction://hlinkshowjump?jump=nextslide" highlightClick="1"/>
            <a:hlinkHover r:id="" action="ppaction://noaction" highlightClick="1"/>
          </p:cNvPr>
          <p:cNvSpPr/>
          <p:nvPr/>
        </p:nvSpPr>
        <p:spPr>
          <a:xfrm>
            <a:off x="3527884" y="3356992"/>
            <a:ext cx="2160240" cy="7920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مضارع</a:t>
            </a:r>
            <a:endParaRPr lang="ar-KW" sz="2800" b="1" dirty="0"/>
          </a:p>
        </p:txBody>
      </p:sp>
      <p:sp>
        <p:nvSpPr>
          <p:cNvPr id="9" name="مستطيل 8">
            <a:hlinkClick r:id="rId3" action="ppaction://hlinksldjump" highlightClick="1"/>
            <a:hlinkHover r:id="" action="ppaction://noaction" highlightClick="1"/>
          </p:cNvPr>
          <p:cNvSpPr/>
          <p:nvPr/>
        </p:nvSpPr>
        <p:spPr>
          <a:xfrm>
            <a:off x="179512" y="3356992"/>
            <a:ext cx="2160240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ماضي</a:t>
            </a:r>
            <a:endParaRPr lang="ar-KW" sz="2800" b="1" dirty="0"/>
          </a:p>
        </p:txBody>
      </p:sp>
      <p:sp>
        <p:nvSpPr>
          <p:cNvPr id="10" name="مستطيل 9">
            <a:hlinkClick r:id="" action="ppaction://hlinkshowjump?jump=nextslide" highlightClick="1"/>
            <a:hlinkHover r:id="" action="ppaction://noaction" highlightClick="1"/>
          </p:cNvPr>
          <p:cNvSpPr/>
          <p:nvPr/>
        </p:nvSpPr>
        <p:spPr>
          <a:xfrm>
            <a:off x="6876256" y="3356992"/>
            <a:ext cx="2160240" cy="7920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أمر</a:t>
            </a:r>
            <a:endParaRPr lang="ar-KW" sz="2800" b="1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1226783" y="2060848"/>
            <a:ext cx="7002238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none" rtlCol="1">
            <a:spAutoFit/>
          </a:bodyPr>
          <a:lstStyle/>
          <a:p>
            <a:r>
              <a:rPr lang="ar-SA" sz="3200" dirty="0">
                <a:solidFill>
                  <a:srgbClr val="FF6D6D"/>
                </a:solidFill>
              </a:rPr>
              <a:t>(استقبل المدير الموظفين ) نوع الفعل في كلمة استقبل</a:t>
            </a:r>
            <a:endParaRPr lang="ar-KW" sz="3200" dirty="0">
              <a:solidFill>
                <a:srgbClr val="FF6D6D"/>
              </a:solidFill>
            </a:endParaRPr>
          </a:p>
        </p:txBody>
      </p:sp>
    </p:spTree>
  </p:cSld>
  <p:clrMapOvr>
    <a:masterClrMapping/>
  </p:clrMapOvr>
  <p:transition advClick="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هم إلى اليسار 1">
            <a:hlinkClick r:id="" action="ppaction://hlinkshowjump?jump=previousslide"/>
          </p:cNvPr>
          <p:cNvSpPr/>
          <p:nvPr/>
        </p:nvSpPr>
        <p:spPr>
          <a:xfrm>
            <a:off x="251520" y="3645024"/>
            <a:ext cx="1656184" cy="864096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000" b="1" dirty="0"/>
              <a:t>العودة للسؤال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827584" y="1700808"/>
            <a:ext cx="763284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KW" sz="96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حاول </a:t>
            </a:r>
            <a:r>
              <a:rPr lang="ar-KW" sz="9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مرة </a:t>
            </a:r>
            <a:r>
              <a:rPr lang="ar-KW" sz="96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أخرى </a:t>
            </a:r>
            <a:endParaRPr lang="ar-SA" sz="9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>
    <p:sndAc>
      <p:stSnd>
        <p:snd r:embed="rId2" name="Sad_Trombone-Joe_Lamb-665429450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>
            <a:hlinkClick r:id="" action="ppaction://hlinkshowjump?jump=nextslide" highlightClick="1"/>
            <a:hlinkHover r:id="" action="ppaction://noaction" highlightClick="1"/>
          </p:cNvPr>
          <p:cNvSpPr/>
          <p:nvPr/>
        </p:nvSpPr>
        <p:spPr>
          <a:xfrm>
            <a:off x="3429869" y="3356992"/>
            <a:ext cx="2160240" cy="79208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القمحَ</a:t>
            </a:r>
            <a:endParaRPr lang="ar-KW" sz="2800" b="1" dirty="0"/>
          </a:p>
        </p:txBody>
      </p:sp>
      <p:sp>
        <p:nvSpPr>
          <p:cNvPr id="8" name="مستطيل 7">
            <a:hlinkClick r:id="rId3" action="ppaction://hlinksldjump" highlightClick="1"/>
            <a:hlinkHover r:id="" action="ppaction://noaction" highlightClick="1"/>
          </p:cNvPr>
          <p:cNvSpPr/>
          <p:nvPr/>
        </p:nvSpPr>
        <p:spPr>
          <a:xfrm>
            <a:off x="148246" y="3356992"/>
            <a:ext cx="2160240" cy="79208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الفلاحُ</a:t>
            </a:r>
            <a:endParaRPr lang="ar-KW" sz="2800" b="1" dirty="0"/>
          </a:p>
        </p:txBody>
      </p:sp>
      <p:sp>
        <p:nvSpPr>
          <p:cNvPr id="10" name="مستطيل 9">
            <a:hlinkClick r:id="" action="ppaction://hlinkshowjump?jump=nextslide" highlightClick="1"/>
            <a:hlinkHover r:id="" action="ppaction://noaction" highlightClick="1"/>
          </p:cNvPr>
          <p:cNvSpPr/>
          <p:nvPr/>
        </p:nvSpPr>
        <p:spPr>
          <a:xfrm>
            <a:off x="6876256" y="3356992"/>
            <a:ext cx="2160240" cy="79208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يزرعُ</a:t>
            </a:r>
            <a:endParaRPr lang="ar-KW" sz="2800" b="1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3429869" y="2000240"/>
            <a:ext cx="4434227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none" rtlCol="1">
            <a:spAutoFit/>
          </a:bodyPr>
          <a:lstStyle/>
          <a:p>
            <a:pPr algn="ctr"/>
            <a:r>
              <a:rPr lang="ar-SA" sz="3200" dirty="0">
                <a:solidFill>
                  <a:srgbClr val="FF6D6D"/>
                </a:solidFill>
              </a:rPr>
              <a:t>(يزرعُ الفلاحُ القمحَ ) الفاعل هو:</a:t>
            </a:r>
            <a:endParaRPr lang="ar-KW" sz="3200" dirty="0">
              <a:solidFill>
                <a:srgbClr val="FF6D6D"/>
              </a:solidFill>
            </a:endParaRPr>
          </a:p>
        </p:txBody>
      </p:sp>
    </p:spTree>
  </p:cSld>
  <p:clrMapOvr>
    <a:masterClrMapping/>
  </p:clrMapOvr>
  <p:transition advClick="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هم إلى اليسار 1">
            <a:hlinkClick r:id="" action="ppaction://hlinkshowjump?jump=previousslide"/>
          </p:cNvPr>
          <p:cNvSpPr/>
          <p:nvPr/>
        </p:nvSpPr>
        <p:spPr>
          <a:xfrm>
            <a:off x="251520" y="3645024"/>
            <a:ext cx="1656184" cy="864096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000" b="1" dirty="0"/>
              <a:t>العودة للسؤال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827584" y="1700808"/>
            <a:ext cx="763284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KW" sz="96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حاول </a:t>
            </a:r>
            <a:r>
              <a:rPr lang="ar-KW" sz="9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مرة </a:t>
            </a:r>
            <a:r>
              <a:rPr lang="ar-KW" sz="96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أخرى </a:t>
            </a:r>
            <a:endParaRPr lang="ar-SA" sz="9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>
    <p:sndAc>
      <p:stSnd>
        <p:snd r:embed="rId2" name="Sad_Trombone-Joe_Lamb-665429450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>
            <a:hlinkClick r:id="" action="ppaction://hlinkshowjump?jump=nextslide" highlightClick="1"/>
            <a:hlinkHover r:id="" action="ppaction://noaction" highlightClick="1"/>
          </p:cNvPr>
          <p:cNvSpPr/>
          <p:nvPr/>
        </p:nvSpPr>
        <p:spPr>
          <a:xfrm>
            <a:off x="3557221" y="3356992"/>
            <a:ext cx="2160240" cy="792088"/>
          </a:xfrm>
          <a:prstGeom prst="rect">
            <a:avLst/>
          </a:prstGeom>
          <a:solidFill>
            <a:srgbClr val="00CC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فعل مضارع مرفوع</a:t>
            </a:r>
            <a:endParaRPr lang="ar-KW" sz="2400" b="1" dirty="0"/>
          </a:p>
        </p:txBody>
      </p:sp>
      <p:sp>
        <p:nvSpPr>
          <p:cNvPr id="8" name="مستطيل 7">
            <a:hlinkClick r:id="" action="ppaction://hlinkshowjump?jump=nextslide" highlightClick="1"/>
            <a:hlinkHover r:id="" action="ppaction://noaction" highlightClick="1"/>
          </p:cNvPr>
          <p:cNvSpPr/>
          <p:nvPr/>
        </p:nvSpPr>
        <p:spPr>
          <a:xfrm>
            <a:off x="238186" y="3341197"/>
            <a:ext cx="2160240" cy="792088"/>
          </a:xfrm>
          <a:prstGeom prst="rect">
            <a:avLst/>
          </a:prstGeom>
          <a:solidFill>
            <a:srgbClr val="3DA5C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فعل ماضي مبني على الفتح</a:t>
            </a:r>
            <a:endParaRPr lang="ar-KW" sz="2400" b="1" dirty="0"/>
          </a:p>
        </p:txBody>
      </p:sp>
      <p:sp>
        <p:nvSpPr>
          <p:cNvPr id="10" name="مستطيل 9">
            <a:hlinkClick r:id="rId3" action="ppaction://hlinksldjump" highlightClick="1"/>
            <a:hlinkHover r:id="" action="ppaction://noaction" highlightClick="1"/>
          </p:cNvPr>
          <p:cNvSpPr/>
          <p:nvPr/>
        </p:nvSpPr>
        <p:spPr>
          <a:xfrm>
            <a:off x="6876256" y="3356992"/>
            <a:ext cx="2160240" cy="792088"/>
          </a:xfrm>
          <a:prstGeom prst="rect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فعل مضارع منصوب</a:t>
            </a:r>
            <a:r>
              <a:rPr lang="ar-JO" sz="2400" b="1" dirty="0"/>
              <a:t>  </a:t>
            </a:r>
            <a:endParaRPr lang="ar-KW" sz="2400" b="1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3286116" y="1714488"/>
            <a:ext cx="4836159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3200" dirty="0">
                <a:solidFill>
                  <a:srgbClr val="FF6D6D"/>
                </a:solidFill>
              </a:rPr>
              <a:t>(لن يفلحَ الكاذب) إعراب يفلحَ</a:t>
            </a:r>
            <a:r>
              <a:rPr lang="ar-JO" sz="3200" dirty="0">
                <a:solidFill>
                  <a:srgbClr val="FF6D6D"/>
                </a:solidFill>
              </a:rPr>
              <a:t> :</a:t>
            </a:r>
            <a:endParaRPr lang="ar-KW" sz="3200" dirty="0">
              <a:solidFill>
                <a:srgbClr val="FF6D6D"/>
              </a:solidFill>
            </a:endParaRPr>
          </a:p>
        </p:txBody>
      </p:sp>
    </p:spTree>
  </p:cSld>
  <p:clrMapOvr>
    <a:masterClrMapping/>
  </p:clrMapOvr>
  <p:transition advClick="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هم إلى اليسار 1">
            <a:hlinkClick r:id="" action="ppaction://hlinkshowjump?jump=previousslide"/>
          </p:cNvPr>
          <p:cNvSpPr/>
          <p:nvPr/>
        </p:nvSpPr>
        <p:spPr>
          <a:xfrm>
            <a:off x="251520" y="3645024"/>
            <a:ext cx="1656184" cy="864096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000" b="1" dirty="0"/>
              <a:t>العودة للسؤال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827584" y="1700808"/>
            <a:ext cx="763284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KW" sz="96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حاول </a:t>
            </a:r>
            <a:r>
              <a:rPr lang="ar-KW" sz="9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مرة </a:t>
            </a:r>
            <a:r>
              <a:rPr lang="ar-KW" sz="96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أخرى </a:t>
            </a:r>
            <a:endParaRPr lang="ar-SA" sz="9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>
    <p:sndAc>
      <p:stSnd>
        <p:snd r:embed="rId2" name="Sad_Trombone-Joe_Lamb-665429450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>
            <a:hlinkClick r:id="" action="ppaction://hlinkshowjump?jump=nextslide" highlightClick="1"/>
            <a:hlinkHover r:id="" action="ppaction://noaction" highlightClick="1"/>
          </p:cNvPr>
          <p:cNvSpPr/>
          <p:nvPr/>
        </p:nvSpPr>
        <p:spPr>
          <a:xfrm>
            <a:off x="4644008" y="3356992"/>
            <a:ext cx="2160240" cy="792088"/>
          </a:xfrm>
          <a:prstGeom prst="rect">
            <a:avLst/>
          </a:prstGeom>
          <a:solidFill>
            <a:srgbClr val="FF99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الجر</a:t>
            </a:r>
            <a:endParaRPr lang="ar-KW" sz="2800" b="1" dirty="0"/>
          </a:p>
        </p:txBody>
      </p:sp>
      <p:sp>
        <p:nvSpPr>
          <p:cNvPr id="8" name="مستطيل 7">
            <a:hlinkClick r:id="" action="ppaction://hlinkshowjump?jump=nextslide" highlightClick="1"/>
            <a:hlinkHover r:id="" action="ppaction://noaction" highlightClick="1"/>
          </p:cNvPr>
          <p:cNvSpPr/>
          <p:nvPr/>
        </p:nvSpPr>
        <p:spPr>
          <a:xfrm>
            <a:off x="179512" y="3356992"/>
            <a:ext cx="2160240" cy="792088"/>
          </a:xfrm>
          <a:prstGeom prst="rect">
            <a:avLst/>
          </a:prstGeom>
          <a:solidFill>
            <a:srgbClr val="FF66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العطف</a:t>
            </a:r>
            <a:endParaRPr lang="ar-KW" sz="2800" b="1" dirty="0"/>
          </a:p>
        </p:txBody>
      </p:sp>
      <p:sp>
        <p:nvSpPr>
          <p:cNvPr id="9" name="مستطيل 8">
            <a:hlinkClick r:id="rId3" action="ppaction://hlinksldjump" highlightClick="1"/>
            <a:hlinkHover r:id="" action="ppaction://noaction" highlightClick="1"/>
          </p:cNvPr>
          <p:cNvSpPr/>
          <p:nvPr/>
        </p:nvSpPr>
        <p:spPr>
          <a:xfrm>
            <a:off x="2411760" y="3356992"/>
            <a:ext cx="2160240" cy="792088"/>
          </a:xfrm>
          <a:prstGeom prst="rect">
            <a:avLst/>
          </a:prstGeom>
          <a:solidFill>
            <a:srgbClr val="B2B2B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النصب</a:t>
            </a:r>
            <a:endParaRPr lang="ar-KW" sz="2800" b="1" dirty="0"/>
          </a:p>
        </p:txBody>
      </p:sp>
      <p:sp>
        <p:nvSpPr>
          <p:cNvPr id="10" name="مستطيل 9">
            <a:hlinkClick r:id="" action="ppaction://hlinkshowjump?jump=nextslide" highlightClick="1"/>
            <a:hlinkHover r:id="" action="ppaction://noaction" highlightClick="1"/>
          </p:cNvPr>
          <p:cNvSpPr/>
          <p:nvPr/>
        </p:nvSpPr>
        <p:spPr>
          <a:xfrm>
            <a:off x="6876256" y="3356992"/>
            <a:ext cx="2160240" cy="792088"/>
          </a:xfrm>
          <a:prstGeom prst="rect">
            <a:avLst/>
          </a:prstGeom>
          <a:solidFill>
            <a:srgbClr val="9966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الجزم</a:t>
            </a:r>
            <a:endParaRPr lang="ar-KW" sz="2800" b="1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3960741" y="1785926"/>
            <a:ext cx="3084499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none" rtlCol="1">
            <a:spAutoFit/>
          </a:bodyPr>
          <a:lstStyle/>
          <a:p>
            <a:pPr algn="ctr"/>
            <a:r>
              <a:rPr lang="ar-SA" sz="3200" dirty="0">
                <a:solidFill>
                  <a:srgbClr val="FF6D6D"/>
                </a:solidFill>
              </a:rPr>
              <a:t>كي حرف من حروف</a:t>
            </a:r>
            <a:r>
              <a:rPr lang="ar-JO" sz="3200" dirty="0">
                <a:solidFill>
                  <a:srgbClr val="FF6D6D"/>
                </a:solidFill>
              </a:rPr>
              <a:t>:</a:t>
            </a:r>
            <a:endParaRPr lang="ar-KW" sz="3200" dirty="0">
              <a:solidFill>
                <a:srgbClr val="FF6D6D"/>
              </a:solidFill>
            </a:endParaRPr>
          </a:p>
        </p:txBody>
      </p:sp>
    </p:spTree>
  </p:cSld>
  <p:clrMapOvr>
    <a:masterClrMapping/>
  </p:clrMapOvr>
  <p:transition advClick="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هم إلى اليسار 1">
            <a:hlinkClick r:id="" action="ppaction://hlinkshowjump?jump=previousslide"/>
          </p:cNvPr>
          <p:cNvSpPr/>
          <p:nvPr/>
        </p:nvSpPr>
        <p:spPr>
          <a:xfrm>
            <a:off x="251520" y="3645024"/>
            <a:ext cx="1656184" cy="864096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000" b="1" dirty="0"/>
              <a:t>العودة للسؤال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827584" y="1700808"/>
            <a:ext cx="763284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KW" sz="96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حاول </a:t>
            </a:r>
            <a:r>
              <a:rPr lang="ar-KW" sz="9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مرة </a:t>
            </a:r>
            <a:r>
              <a:rPr lang="ar-KW" sz="96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أخرى </a:t>
            </a:r>
            <a:endParaRPr lang="ar-SA" sz="9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>
    <p:sndAc>
      <p:stSnd>
        <p:snd r:embed="rId2" name="Sad_Trombone-Joe_Lamb-665429450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>
            <a:hlinkClick r:id="" action="ppaction://hlinkshowjump?jump=nextslide" highlightClick="1"/>
            <a:hlinkHover r:id="" action="ppaction://noaction" highlightClick="1"/>
          </p:cNvPr>
          <p:cNvSpPr/>
          <p:nvPr/>
        </p:nvSpPr>
        <p:spPr>
          <a:xfrm>
            <a:off x="3564716" y="3356992"/>
            <a:ext cx="2160240" cy="792088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خبرأصبح مرفوع</a:t>
            </a:r>
            <a:endParaRPr lang="ar-KW" sz="2400" b="1" dirty="0"/>
          </a:p>
        </p:txBody>
      </p:sp>
      <p:sp>
        <p:nvSpPr>
          <p:cNvPr id="9" name="مستطيل 8">
            <a:hlinkClick r:id="rId3" action="ppaction://hlinksldjump" highlightClick="1"/>
            <a:hlinkHover r:id="" action="ppaction://noaction" highlightClick="1"/>
          </p:cNvPr>
          <p:cNvSpPr/>
          <p:nvPr/>
        </p:nvSpPr>
        <p:spPr>
          <a:xfrm>
            <a:off x="253177" y="3356992"/>
            <a:ext cx="2160240" cy="792088"/>
          </a:xfrm>
          <a:prstGeom prst="rect">
            <a:avLst/>
          </a:prstGeom>
          <a:solidFill>
            <a:srgbClr val="CC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اسم أصبح مرفوع</a:t>
            </a:r>
            <a:endParaRPr lang="ar-KW" sz="2400" b="1" dirty="0"/>
          </a:p>
        </p:txBody>
      </p:sp>
      <p:sp>
        <p:nvSpPr>
          <p:cNvPr id="10" name="مستطيل 9">
            <a:hlinkClick r:id="" action="ppaction://hlinkshowjump?jump=nextslide" highlightClick="1"/>
            <a:hlinkHover r:id="" action="ppaction://noaction" highlightClick="1"/>
          </p:cNvPr>
          <p:cNvSpPr/>
          <p:nvPr/>
        </p:nvSpPr>
        <p:spPr>
          <a:xfrm>
            <a:off x="6876256" y="3356992"/>
            <a:ext cx="2160240" cy="792088"/>
          </a:xfrm>
          <a:prstGeom prst="rect">
            <a:avLst/>
          </a:prstGeom>
          <a:solidFill>
            <a:srgbClr val="CC00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مبتدأ مرفوع</a:t>
            </a:r>
            <a:endParaRPr lang="ar-KW" sz="2400" b="1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2034797" y="1844824"/>
            <a:ext cx="4902304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none" rtlCol="1">
            <a:spAutoFit/>
          </a:bodyPr>
          <a:lstStyle/>
          <a:p>
            <a:pPr algn="ctr"/>
            <a:r>
              <a:rPr lang="ar-SA" sz="3200" dirty="0">
                <a:solidFill>
                  <a:srgbClr val="FF6D6D"/>
                </a:solidFill>
              </a:rPr>
              <a:t>(أصبح النصرُ قريبًا) إعراب النصرُ</a:t>
            </a:r>
            <a:r>
              <a:rPr lang="ar-KW" sz="3200" dirty="0">
                <a:solidFill>
                  <a:srgbClr val="FF6D6D"/>
                </a:solidFill>
              </a:rPr>
              <a:t>:</a:t>
            </a:r>
          </a:p>
        </p:txBody>
      </p:sp>
    </p:spTree>
  </p:cSld>
  <p:clrMapOvr>
    <a:masterClrMapping/>
  </p:clrMapOvr>
  <p:transition advClick="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هم إلى اليسار 1">
            <a:hlinkClick r:id="" action="ppaction://hlinkshowjump?jump=previousslide"/>
          </p:cNvPr>
          <p:cNvSpPr/>
          <p:nvPr/>
        </p:nvSpPr>
        <p:spPr>
          <a:xfrm>
            <a:off x="251520" y="3645024"/>
            <a:ext cx="1656184" cy="864096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000" b="1" dirty="0"/>
              <a:t>العودة للسؤال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827584" y="1700808"/>
            <a:ext cx="763284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KW" sz="96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حاول </a:t>
            </a:r>
            <a:r>
              <a:rPr lang="ar-KW" sz="9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مرة </a:t>
            </a:r>
            <a:r>
              <a:rPr lang="ar-KW" sz="96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أخرى </a:t>
            </a:r>
            <a:endParaRPr lang="ar-SA" sz="9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>
    <p:sndAc>
      <p:stSnd>
        <p:snd r:embed="rId2" name="Sad_Trombone-Joe_Lamb-665429450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>
            <a:hlinkClick r:id="" action="ppaction://hlinkshowjump?jump=nextslide" highlightClick="1"/>
            <a:hlinkHover r:id="" action="ppaction://noaction" highlightClick="1"/>
          </p:cNvPr>
          <p:cNvSpPr/>
          <p:nvPr/>
        </p:nvSpPr>
        <p:spPr>
          <a:xfrm>
            <a:off x="107504" y="3356992"/>
            <a:ext cx="2160240" cy="792088"/>
          </a:xfrm>
          <a:prstGeom prst="rect">
            <a:avLst/>
          </a:prstGeom>
          <a:solidFill>
            <a:srgbClr val="008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فعل مضارع منصوب</a:t>
            </a:r>
            <a:endParaRPr lang="ar-KW" sz="2800" b="1" dirty="0"/>
          </a:p>
        </p:txBody>
      </p:sp>
      <p:sp>
        <p:nvSpPr>
          <p:cNvPr id="8" name="مستطيل 7">
            <a:hlinkClick r:id="rId3" action="ppaction://hlinksldjump" highlightClick="1"/>
            <a:hlinkHover r:id="" action="ppaction://noaction" highlightClick="1"/>
          </p:cNvPr>
          <p:cNvSpPr/>
          <p:nvPr/>
        </p:nvSpPr>
        <p:spPr>
          <a:xfrm>
            <a:off x="3146278" y="3356992"/>
            <a:ext cx="2160240" cy="792088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فعل مضارع مجزوم</a:t>
            </a:r>
            <a:endParaRPr lang="ar-KW" sz="2800" b="1" dirty="0"/>
          </a:p>
        </p:txBody>
      </p:sp>
      <p:sp>
        <p:nvSpPr>
          <p:cNvPr id="10" name="مستطيل 9">
            <a:hlinkClick r:id="" action="ppaction://hlinkshowjump?jump=nextslide" highlightClick="1"/>
            <a:hlinkHover r:id="" action="ppaction://noaction" highlightClick="1"/>
          </p:cNvPr>
          <p:cNvSpPr/>
          <p:nvPr/>
        </p:nvSpPr>
        <p:spPr>
          <a:xfrm>
            <a:off x="6876256" y="3356992"/>
            <a:ext cx="2160240" cy="792088"/>
          </a:xfrm>
          <a:prstGeom prst="rect">
            <a:avLst/>
          </a:prstGeom>
          <a:solidFill>
            <a:srgbClr val="CC00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فعل مضارع مرفوع</a:t>
            </a:r>
            <a:endParaRPr lang="ar-KW" sz="2800" b="1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2857001" y="1865931"/>
            <a:ext cx="5734263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none" rtlCol="1">
            <a:spAutoFit/>
          </a:bodyPr>
          <a:lstStyle/>
          <a:p>
            <a:pPr algn="ctr"/>
            <a:r>
              <a:rPr lang="ar-SA" sz="4400" dirty="0">
                <a:solidFill>
                  <a:srgbClr val="FF6D6D"/>
                </a:solidFill>
              </a:rPr>
              <a:t>(لا تهملْ صلاتك)إعراب تهملْ</a:t>
            </a:r>
            <a:r>
              <a:rPr lang="ar-KW" sz="4400" dirty="0">
                <a:solidFill>
                  <a:srgbClr val="FF6D6D"/>
                </a:solidFill>
              </a:rPr>
              <a:t>:</a:t>
            </a:r>
          </a:p>
        </p:txBody>
      </p:sp>
    </p:spTree>
  </p:cSld>
  <p:clrMapOvr>
    <a:masterClrMapping/>
  </p:clrMapOvr>
  <p:transition advClick="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هم إلى اليسار 1">
            <a:hlinkClick r:id="" action="ppaction://hlinkshowjump?jump=previousslide"/>
          </p:cNvPr>
          <p:cNvSpPr/>
          <p:nvPr/>
        </p:nvSpPr>
        <p:spPr>
          <a:xfrm>
            <a:off x="251520" y="3645024"/>
            <a:ext cx="1656184" cy="864096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000" b="1" dirty="0"/>
              <a:t>العودة للسؤال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827584" y="1700808"/>
            <a:ext cx="763284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KW" sz="96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حاول </a:t>
            </a:r>
            <a:r>
              <a:rPr lang="ar-KW" sz="9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مرة </a:t>
            </a:r>
            <a:r>
              <a:rPr lang="ar-KW" sz="96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أخرى </a:t>
            </a:r>
            <a:endParaRPr lang="ar-SA" sz="9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>
    <p:sndAc>
      <p:stSnd>
        <p:snd r:embed="rId2" name="Sad_Trombone-Joe_Lamb-665429450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>
            <a:hlinkClick r:id="" action="ppaction://hlinkshowjump?jump=nextslide" highlightClick="1"/>
            <a:hlinkHover r:id="" action="ppaction://noaction" highlightClick="1"/>
          </p:cNvPr>
          <p:cNvSpPr/>
          <p:nvPr/>
        </p:nvSpPr>
        <p:spPr>
          <a:xfrm>
            <a:off x="3491880" y="3356992"/>
            <a:ext cx="2160240" cy="7920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فاعل مرفوع</a:t>
            </a:r>
            <a:endParaRPr lang="ar-KW" sz="2800" b="1" dirty="0"/>
          </a:p>
        </p:txBody>
      </p:sp>
      <p:sp>
        <p:nvSpPr>
          <p:cNvPr id="9" name="مستطيل 8">
            <a:hlinkClick r:id="rId3" action="ppaction://hlinksldjump" highlightClick="1"/>
            <a:hlinkHover r:id="" action="ppaction://noaction" highlightClick="1"/>
          </p:cNvPr>
          <p:cNvSpPr/>
          <p:nvPr/>
        </p:nvSpPr>
        <p:spPr>
          <a:xfrm>
            <a:off x="6983760" y="3356992"/>
            <a:ext cx="2160240" cy="79208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نعت منصوب</a:t>
            </a:r>
            <a:endParaRPr lang="ar-KW" sz="2800" b="1" dirty="0"/>
          </a:p>
        </p:txBody>
      </p:sp>
      <p:sp>
        <p:nvSpPr>
          <p:cNvPr id="10" name="مستطيل 9">
            <a:hlinkClick r:id="" action="ppaction://hlinkshowjump?jump=nextslide" highlightClick="1"/>
            <a:hlinkHover r:id="" action="ppaction://noaction" highlightClick="1"/>
          </p:cNvPr>
          <p:cNvSpPr/>
          <p:nvPr/>
        </p:nvSpPr>
        <p:spPr>
          <a:xfrm>
            <a:off x="0" y="3356992"/>
            <a:ext cx="2160240" cy="792088"/>
          </a:xfrm>
          <a:prstGeom prst="rect">
            <a:avLst/>
          </a:prstGeom>
          <a:solidFill>
            <a:srgbClr val="FFCC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مفعول به منصوب</a:t>
            </a:r>
            <a:endParaRPr lang="ar-KW" sz="2800" b="1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1979198" y="1857364"/>
            <a:ext cx="5073825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none" rtlCol="1">
            <a:spAutoFit/>
          </a:bodyPr>
          <a:lstStyle/>
          <a:p>
            <a:pPr algn="ctr"/>
            <a:r>
              <a:rPr lang="ar-SA" sz="3600" dirty="0">
                <a:solidFill>
                  <a:srgbClr val="FF6D6D"/>
                </a:solidFill>
              </a:rPr>
              <a:t>(اقتنيتُ معطفًا دافئًا)إعراب دافئًا</a:t>
            </a:r>
            <a:r>
              <a:rPr lang="ar-JO" sz="3600" dirty="0">
                <a:solidFill>
                  <a:srgbClr val="FF6D6D"/>
                </a:solidFill>
              </a:rPr>
              <a:t> :</a:t>
            </a:r>
            <a:endParaRPr lang="ar-KW" sz="3600" dirty="0">
              <a:solidFill>
                <a:srgbClr val="FF6D6D"/>
              </a:solidFill>
            </a:endParaRPr>
          </a:p>
        </p:txBody>
      </p:sp>
    </p:spTree>
  </p:cSld>
  <p:clrMapOvr>
    <a:masterClrMapping/>
  </p:clrMapOvr>
  <p:transition advClick="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هم إلى اليسار 1">
            <a:hlinkClick r:id="" action="ppaction://hlinkshowjump?jump=previousslide"/>
          </p:cNvPr>
          <p:cNvSpPr/>
          <p:nvPr/>
        </p:nvSpPr>
        <p:spPr>
          <a:xfrm>
            <a:off x="251520" y="3645024"/>
            <a:ext cx="1656184" cy="864096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000" b="1" dirty="0"/>
              <a:t>العودة للسؤال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827584" y="1700808"/>
            <a:ext cx="763284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KW" sz="96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حاول </a:t>
            </a:r>
            <a:r>
              <a:rPr lang="ar-KW" sz="9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مرة </a:t>
            </a:r>
            <a:r>
              <a:rPr lang="ar-KW" sz="96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أخرى </a:t>
            </a:r>
            <a:endParaRPr lang="ar-SA" sz="9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>
    <p:sndAc>
      <p:stSnd>
        <p:snd r:embed="rId2" name="Sad_Trombone-Joe_Lamb-665429450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>
            <a:hlinkClick r:id="" action="ppaction://hlinkshowjump?jump=nextslide" highlightClick="1"/>
            <a:hlinkHover r:id="" action="ppaction://noaction" highlightClick="1"/>
          </p:cNvPr>
          <p:cNvSpPr/>
          <p:nvPr/>
        </p:nvSpPr>
        <p:spPr>
          <a:xfrm>
            <a:off x="6983760" y="3356992"/>
            <a:ext cx="2160240" cy="792088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النورُ</a:t>
            </a:r>
            <a:endParaRPr lang="ar-KW" sz="2800" b="1" dirty="0"/>
          </a:p>
        </p:txBody>
      </p:sp>
      <p:sp>
        <p:nvSpPr>
          <p:cNvPr id="9" name="مستطيل 8">
            <a:hlinkClick r:id="" action="ppaction://hlinkshowjump?jump=nextslide" highlightClick="1"/>
            <a:hlinkHover r:id="" action="ppaction://noaction" highlightClick="1"/>
          </p:cNvPr>
          <p:cNvSpPr/>
          <p:nvPr/>
        </p:nvSpPr>
        <p:spPr>
          <a:xfrm>
            <a:off x="0" y="3356992"/>
            <a:ext cx="2160240" cy="79208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الغرفةِ</a:t>
            </a:r>
            <a:endParaRPr lang="ar-KW" sz="2800" b="1" dirty="0"/>
          </a:p>
        </p:txBody>
      </p:sp>
      <p:sp>
        <p:nvSpPr>
          <p:cNvPr id="10" name="مستطيل 9">
            <a:hlinkClick r:id="rId3" action="ppaction://hlinksldjump" highlightClick="1"/>
            <a:hlinkHover r:id="" action="ppaction://noaction" highlightClick="1"/>
          </p:cNvPr>
          <p:cNvSpPr/>
          <p:nvPr/>
        </p:nvSpPr>
        <p:spPr>
          <a:xfrm>
            <a:off x="3626148" y="3356992"/>
            <a:ext cx="2160240" cy="792088"/>
          </a:xfrm>
          <a:prstGeom prst="rect">
            <a:avLst/>
          </a:prstGeom>
          <a:solidFill>
            <a:srgbClr val="FF99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ساطعٌ</a:t>
            </a:r>
            <a:endParaRPr lang="ar-KW" sz="2800" b="1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1500166" y="1714488"/>
            <a:ext cx="6920485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4000" dirty="0">
                <a:solidFill>
                  <a:srgbClr val="FF6D6D"/>
                </a:solidFill>
              </a:rPr>
              <a:t>(النورُ في الغرفةِ ساطعٌ) الخبر في الجملة</a:t>
            </a:r>
            <a:r>
              <a:rPr lang="ar-JO" sz="4000" dirty="0">
                <a:solidFill>
                  <a:srgbClr val="FF6D6D"/>
                </a:solidFill>
              </a:rPr>
              <a:t>:</a:t>
            </a:r>
            <a:endParaRPr lang="ar-KW" sz="4000" dirty="0">
              <a:solidFill>
                <a:srgbClr val="FF6D6D"/>
              </a:solidFill>
            </a:endParaRPr>
          </a:p>
        </p:txBody>
      </p:sp>
    </p:spTree>
  </p:cSld>
  <p:clrMapOvr>
    <a:masterClrMapping/>
  </p:clrMapOvr>
  <p:transition advClick="0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هم إلى اليسار 1">
            <a:hlinkClick r:id="" action="ppaction://hlinkshowjump?jump=previousslide"/>
          </p:cNvPr>
          <p:cNvSpPr/>
          <p:nvPr/>
        </p:nvSpPr>
        <p:spPr>
          <a:xfrm>
            <a:off x="251520" y="3645024"/>
            <a:ext cx="1656184" cy="864096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000" b="1"/>
              <a:t>العودة للسؤال</a:t>
            </a:r>
            <a:endParaRPr lang="ar-KW" sz="2000" b="1" dirty="0"/>
          </a:p>
        </p:txBody>
      </p:sp>
      <p:sp>
        <p:nvSpPr>
          <p:cNvPr id="3" name="مستطيل 2"/>
          <p:cNvSpPr/>
          <p:nvPr/>
        </p:nvSpPr>
        <p:spPr>
          <a:xfrm>
            <a:off x="827584" y="1700808"/>
            <a:ext cx="763284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KW" sz="96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حاول </a:t>
            </a:r>
            <a:r>
              <a:rPr lang="ar-KW" sz="9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مرة </a:t>
            </a:r>
            <a:r>
              <a:rPr lang="ar-KW" sz="96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أخرى </a:t>
            </a:r>
            <a:endParaRPr lang="ar-SA" sz="9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>
    <p:sndAc>
      <p:stSnd>
        <p:snd r:embed="rId2" name="Sad_Trombone-Joe_Lamb-665429450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hlinkClick r:id="rId4" action="ppaction://hlinksldjump" highlightClick="1">
              <a:snd r:embed="rId5" name="CLICK17C.WAV"/>
            </a:hlinkClick>
            <a:hlinkHover r:id="" action="ppaction://noaction" highlightClick="1"/>
          </p:cNvPr>
          <p:cNvSpPr/>
          <p:nvPr/>
        </p:nvSpPr>
        <p:spPr>
          <a:xfrm>
            <a:off x="323528" y="5517232"/>
            <a:ext cx="2160240" cy="792088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800" b="1" dirty="0"/>
              <a:t>متابعة</a:t>
            </a:r>
          </a:p>
        </p:txBody>
      </p:sp>
      <p:pic>
        <p:nvPicPr>
          <p:cNvPr id="5" name="صورة 4" descr="star-smiley-face-downloa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1404664" y="476672"/>
            <a:ext cx="2333360" cy="2232248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369247" y="2582322"/>
            <a:ext cx="8379217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16600" b="1" cap="none" spc="0" dirty="0">
                <a:ln w="38100">
                  <a:solidFill>
                    <a:srgbClr val="FF9900"/>
                  </a:solidFill>
                  <a:prstDash val="solid"/>
                </a:ln>
                <a:solidFill>
                  <a:srgbClr val="FFD21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إجابة موفقة</a:t>
            </a:r>
            <a:endParaRPr lang="ar-SA" sz="16600" b="1" cap="none" spc="0" dirty="0">
              <a:ln w="38100">
                <a:solidFill>
                  <a:srgbClr val="FF9900"/>
                </a:solidFill>
                <a:prstDash val="solid"/>
              </a:ln>
              <a:solidFill>
                <a:srgbClr val="FFD21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>
    <p:sndAc>
      <p:stSnd>
        <p:snd r:embed="rId2" name="Kids Cheering-SoundBible.com-681813822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10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40" presetClass="path" presetSubtype="0" repeatCount="1000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33333E-6 C 0.01336 -0.02523 0.03142 -0.0493 0.06736 -0.0493 C 0.10816 -0.0493 0.12239 -0.02523 0.13559 -3.33333E-6 C 0.15364 0.02801 0.16701 0.05602 0.2125 0.05602 C 0.2533 0.05602 0.26666 0.02801 0.28472 -3.33333E-6 C 0.2934 -0.02523 0.31145 -0.0493 0.35225 -0.0493 C 0.38836 -0.0493 0.40642 -0.02523 0.42048 -3.33333E-6 C 0.43385 0.02801 0.45191 0.05602 0.4927 0.05602 C 0.5335 0.05602 0.56493 -3.33333E-6 0.56493 0.00023 C 0.57812 -0.02523 0.59236 -0.0493 0.63229 -0.0493 C 0.67309 -0.0493 0.68732 -0.02523 0.70052 -3.33333E-6 C 0.71857 0.02801 0.73194 0.05602 0.77743 0.05602 C 0.81823 0.05602 0.83159 0.02801 0.84496 -3.33333E-6 C 0.86302 -0.02523 0.87639 -0.0493 0.91718 -0.0493 C 0.9533 -0.0493 0.97135 -0.02523 0.98541 -3.33333E-6 C 0.99878 0.02801 1.01684 0.05602 1.05764 0.05602 C 1.09843 0.05602 1.1118 0.02801 1.12986 -3.33333E-6 " pathEditMode="relative" rAng="0" ptsTypes="fffffffffffffffff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00" y="3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هم إلى اليسار 1">
            <a:hlinkClick r:id="" action="ppaction://noaction"/>
          </p:cNvPr>
          <p:cNvSpPr/>
          <p:nvPr/>
        </p:nvSpPr>
        <p:spPr>
          <a:xfrm>
            <a:off x="251520" y="3645024"/>
            <a:ext cx="1656184" cy="864096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000" b="1" dirty="0"/>
              <a:t>العودة للسؤال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827584" y="1700808"/>
            <a:ext cx="763284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KW" sz="96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حاول </a:t>
            </a:r>
            <a:r>
              <a:rPr lang="ar-KW" sz="9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مرة </a:t>
            </a:r>
            <a:r>
              <a:rPr lang="ar-KW" sz="96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أخرى </a:t>
            </a:r>
            <a:endParaRPr lang="ar-SA" sz="9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>
    <p:sndAc>
      <p:stSnd>
        <p:snd r:embed="rId2" name="Sad_Trombone-Joe_Lamb-665429450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مستطيل 21"/>
          <p:cNvSpPr/>
          <p:nvPr/>
        </p:nvSpPr>
        <p:spPr>
          <a:xfrm>
            <a:off x="1667309" y="638106"/>
            <a:ext cx="5572359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166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أحسنت</a:t>
            </a:r>
            <a:r>
              <a:rPr lang="ar-SA" sz="166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م</a:t>
            </a:r>
            <a:r>
              <a:rPr lang="ar-KW" sz="16600" b="1" cap="none" spc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endParaRPr lang="ar-SA" sz="16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2627784" y="3068960"/>
            <a:ext cx="385554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KW" sz="3200" dirty="0">
                <a:solidFill>
                  <a:srgbClr val="FF6699"/>
                </a:solidFill>
              </a:rPr>
              <a:t>لقد أجبت</a:t>
            </a:r>
            <a:r>
              <a:rPr lang="ar-SA" sz="3200" dirty="0">
                <a:solidFill>
                  <a:srgbClr val="FF6699"/>
                </a:solidFill>
              </a:rPr>
              <a:t>م</a:t>
            </a:r>
            <a:r>
              <a:rPr lang="ar-KW" sz="3200" dirty="0">
                <a:solidFill>
                  <a:srgbClr val="FF6699"/>
                </a:solidFill>
              </a:rPr>
              <a:t> على جميع الأسئلة </a:t>
            </a:r>
          </a:p>
        </p:txBody>
      </p:sp>
      <p:sp>
        <p:nvSpPr>
          <p:cNvPr id="24" name="مستطيل 23">
            <a:hlinkClick r:id="" action="ppaction://hlinkshowjump?jump=endshow" highlightClick="1">
              <a:snd r:embed="rId4" name="CLICK17C.WAV"/>
            </a:hlinkClick>
            <a:hlinkHover r:id="" action="ppaction://noaction" highlightClick="1"/>
          </p:cNvPr>
          <p:cNvSpPr/>
          <p:nvPr/>
        </p:nvSpPr>
        <p:spPr>
          <a:xfrm>
            <a:off x="3635896" y="4149080"/>
            <a:ext cx="2160240" cy="7920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800" b="1" dirty="0"/>
              <a:t>إنهاء</a:t>
            </a:r>
          </a:p>
        </p:txBody>
      </p:sp>
    </p:spTree>
  </p:cSld>
  <p:clrMapOvr>
    <a:masterClrMapping/>
  </p:clrMapOvr>
  <p:transition advClick="0">
    <p:sndAc>
      <p:stSnd>
        <p:snd r:embed="rId2" name="Music_Box-Big_Daddy-1389738694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 animBg="1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187</Words>
  <Application>Microsoft Office PowerPoint</Application>
  <PresentationFormat>‫הצגה על המסך (4:3)</PresentationFormat>
  <Paragraphs>60</Paragraphs>
  <Slides>22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26" baseType="lpstr">
      <vt:lpstr>Arial</vt:lpstr>
      <vt:lpstr>Calibri</vt:lpstr>
      <vt:lpstr>Times New Roman</vt:lpstr>
      <vt:lpstr>سمة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IMOE001</cp:lastModifiedBy>
  <cp:revision>5</cp:revision>
  <dcterms:modified xsi:type="dcterms:W3CDTF">2024-07-10T12:30:18Z</dcterms:modified>
</cp:coreProperties>
</file>