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4" r:id="rId6"/>
    <p:sldId id="275" r:id="rId7"/>
    <p:sldId id="276" r:id="rId8"/>
    <p:sldId id="277" r:id="rId9"/>
    <p:sldId id="278" r:id="rId10"/>
    <p:sldId id="27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4 Answers" id="{4FFF0999-561C-497F-8FEA-7E80089AA107}">
          <p14:sldIdLst>
            <p14:sldId id="256"/>
            <p14:sldId id="257"/>
            <p14:sldId id="258"/>
            <p14:sldId id="259"/>
            <p14:sldId id="274"/>
            <p14:sldId id="275"/>
            <p14:sldId id="276"/>
            <p14:sldId id="277"/>
            <p14:sldId id="278"/>
            <p14:sldId id="279"/>
          </p14:sldIdLst>
        </p14:section>
        <p14:section name="6 Answers" id="{D9B52F69-9D4F-4E2A-BF60-A41F73727048}">
          <p14:sldIdLst/>
        </p14:section>
        <p14:section name="8 Answers" id="{7EC39894-E3BF-4062-8073-65A8133B26F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C63A8"/>
    <a:srgbClr val="183C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3" autoAdjust="0"/>
    <p:restoredTop sz="94660"/>
  </p:normalViewPr>
  <p:slideViewPr>
    <p:cSldViewPr snapToGrid="0" showGuides="1">
      <p:cViewPr varScale="1">
        <p:scale>
          <a:sx n="77" d="100"/>
          <a:sy n="77" d="100"/>
        </p:scale>
        <p:origin x="29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FB74-E868-45BB-8BB4-79BD00CB3CF1}" type="datetimeFigureOut">
              <a:rPr lang="en-GB" smtClean="0"/>
              <a:t>09/07/2024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24AC1-71A0-49C3-965D-BD39AC9CF2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3546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FB74-E868-45BB-8BB4-79BD00CB3CF1}" type="datetimeFigureOut">
              <a:rPr lang="en-GB" smtClean="0"/>
              <a:t>09/07/2024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24AC1-71A0-49C3-965D-BD39AC9CF2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6830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FB74-E868-45BB-8BB4-79BD00CB3CF1}" type="datetimeFigureOut">
              <a:rPr lang="en-GB" smtClean="0"/>
              <a:t>09/07/2024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24AC1-71A0-49C3-965D-BD39AC9CF2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0689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FB74-E868-45BB-8BB4-79BD00CB3CF1}" type="datetimeFigureOut">
              <a:rPr lang="en-GB" smtClean="0"/>
              <a:t>09/07/2024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24AC1-71A0-49C3-965D-BD39AC9CF2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0334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FB74-E868-45BB-8BB4-79BD00CB3CF1}" type="datetimeFigureOut">
              <a:rPr lang="en-GB" smtClean="0"/>
              <a:t>09/07/2024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24AC1-71A0-49C3-965D-BD39AC9CF2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3449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FB74-E868-45BB-8BB4-79BD00CB3CF1}" type="datetimeFigureOut">
              <a:rPr lang="en-GB" smtClean="0"/>
              <a:t>09/07/2024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24AC1-71A0-49C3-965D-BD39AC9CF2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262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FB74-E868-45BB-8BB4-79BD00CB3CF1}" type="datetimeFigureOut">
              <a:rPr lang="en-GB" smtClean="0"/>
              <a:t>09/07/2024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24AC1-71A0-49C3-965D-BD39AC9CF2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7682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FB74-E868-45BB-8BB4-79BD00CB3CF1}" type="datetimeFigureOut">
              <a:rPr lang="en-GB" smtClean="0"/>
              <a:t>09/07/2024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24AC1-71A0-49C3-965D-BD39AC9CF2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9877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FB74-E868-45BB-8BB4-79BD00CB3CF1}" type="datetimeFigureOut">
              <a:rPr lang="en-GB" smtClean="0"/>
              <a:t>09/07/2024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24AC1-71A0-49C3-965D-BD39AC9CF2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4830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FB74-E868-45BB-8BB4-79BD00CB3CF1}" type="datetimeFigureOut">
              <a:rPr lang="en-GB" smtClean="0"/>
              <a:t>09/07/2024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24AC1-71A0-49C3-965D-BD39AC9CF2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9895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FB74-E868-45BB-8BB4-79BD00CB3CF1}" type="datetimeFigureOut">
              <a:rPr lang="en-GB" smtClean="0"/>
              <a:t>09/07/2024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24AC1-71A0-49C3-965D-BD39AC9CF2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679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6AFB74-E868-45BB-8BB4-79BD00CB3CF1}" type="datetimeFigureOut">
              <a:rPr lang="en-GB" smtClean="0"/>
              <a:t>09/07/2024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E24AC1-71A0-49C3-965D-BD39AC9CF2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1835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3.wav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3.wav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3.wav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3.wav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3.wav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3.wav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3.wav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3.wav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3.wav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3.wav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Tekhnologic"/>
          <p:cNvGrpSpPr/>
          <p:nvPr/>
        </p:nvGrpSpPr>
        <p:grpSpPr>
          <a:xfrm>
            <a:off x="15841" y="6587896"/>
            <a:ext cx="987779" cy="252000"/>
            <a:chOff x="1116340" y="5884097"/>
            <a:chExt cx="987779" cy="252000"/>
          </a:xfrm>
        </p:grpSpPr>
        <p:pic>
          <p:nvPicPr>
            <p:cNvPr id="27" name="Logo"/>
            <p:cNvPicPr>
              <a:picLocks noChangeAspect="1"/>
            </p:cNvPicPr>
            <p:nvPr/>
          </p:nvPicPr>
          <p:blipFill>
            <a:blip r:embed="rId4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6340" y="5884097"/>
              <a:ext cx="252000" cy="252000"/>
            </a:xfrm>
            <a:prstGeom prst="rect">
              <a:avLst/>
            </a:prstGeom>
          </p:spPr>
        </p:pic>
        <p:sp>
          <p:nvSpPr>
            <p:cNvPr id="28" name="Text"/>
            <p:cNvSpPr/>
            <p:nvPr/>
          </p:nvSpPr>
          <p:spPr>
            <a:xfrm>
              <a:off x="1368340" y="5933153"/>
              <a:ext cx="735779" cy="153888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000" b="0" cap="none" spc="0" dirty="0">
                  <a:ln w="0"/>
                  <a:solidFill>
                    <a:srgbClr val="2C63A8"/>
                  </a:solidFill>
                  <a:latin typeface="Century Gothic" panose="020B0502020202020204" pitchFamily="34" charset="0"/>
                </a:rPr>
                <a:t>tekhnologic</a:t>
              </a:r>
            </a:p>
          </p:txBody>
        </p:sp>
      </p:grpSp>
      <p:sp>
        <p:nvSpPr>
          <p:cNvPr id="19" name="A"/>
          <p:cNvSpPr/>
          <p:nvPr/>
        </p:nvSpPr>
        <p:spPr>
          <a:xfrm>
            <a:off x="318540" y="2635836"/>
            <a:ext cx="1157800" cy="144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4" name="A_answer"/>
          <p:cNvSpPr/>
          <p:nvPr/>
        </p:nvSpPr>
        <p:spPr>
          <a:xfrm>
            <a:off x="1476340" y="2635837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JO" sz="4400" dirty="0"/>
              <a:t>ا</a:t>
            </a:r>
            <a:r>
              <a:rPr lang="ar-SA" sz="4400" dirty="0"/>
              <a:t>كتب الإجابة الصحيحة هنا فقط</a:t>
            </a:r>
            <a:endParaRPr lang="en-GB" sz="4400" dirty="0"/>
          </a:p>
        </p:txBody>
      </p:sp>
      <p:sp>
        <p:nvSpPr>
          <p:cNvPr id="21" name="B"/>
          <p:cNvSpPr/>
          <p:nvPr/>
        </p:nvSpPr>
        <p:spPr>
          <a:xfrm>
            <a:off x="6323091" y="2634459"/>
            <a:ext cx="1157800" cy="144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6" name="B_answer"/>
          <p:cNvSpPr/>
          <p:nvPr/>
        </p:nvSpPr>
        <p:spPr>
          <a:xfrm>
            <a:off x="7480891" y="2634459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 sz="4400" dirty="0">
              <a:latin typeface="+mj-lt"/>
            </a:endParaRPr>
          </a:p>
        </p:txBody>
      </p:sp>
      <p:sp>
        <p:nvSpPr>
          <p:cNvPr id="20" name="C"/>
          <p:cNvSpPr/>
          <p:nvPr/>
        </p:nvSpPr>
        <p:spPr>
          <a:xfrm>
            <a:off x="318540" y="4246997"/>
            <a:ext cx="1157800" cy="144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8" name="C_answer"/>
          <p:cNvSpPr/>
          <p:nvPr/>
        </p:nvSpPr>
        <p:spPr>
          <a:xfrm>
            <a:off x="1476340" y="4245620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 sz="4400" dirty="0">
              <a:latin typeface="+mj-lt"/>
            </a:endParaRPr>
          </a:p>
        </p:txBody>
      </p:sp>
      <p:sp>
        <p:nvSpPr>
          <p:cNvPr id="22" name="D"/>
          <p:cNvSpPr/>
          <p:nvPr/>
        </p:nvSpPr>
        <p:spPr>
          <a:xfrm>
            <a:off x="6323091" y="4245620"/>
            <a:ext cx="1157800" cy="144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0" name="D_answer"/>
          <p:cNvSpPr/>
          <p:nvPr/>
        </p:nvSpPr>
        <p:spPr>
          <a:xfrm>
            <a:off x="7480891" y="4245620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 sz="4400" dirty="0">
              <a:latin typeface="+mj-lt"/>
            </a:endParaRPr>
          </a:p>
        </p:txBody>
      </p:sp>
      <p:sp>
        <p:nvSpPr>
          <p:cNvPr id="12" name="Question box"/>
          <p:cNvSpPr/>
          <p:nvPr/>
        </p:nvSpPr>
        <p:spPr>
          <a:xfrm>
            <a:off x="336000" y="270104"/>
            <a:ext cx="11520000" cy="2160000"/>
          </a:xfrm>
          <a:prstGeom prst="roundRect">
            <a:avLst/>
          </a:pr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SA" sz="4800">
                <a:solidFill>
                  <a:schemeClr val="bg1"/>
                </a:solidFill>
              </a:rPr>
              <a:t>اكتب السؤال هنا</a:t>
            </a:r>
            <a:endParaRPr lang="en-GB" sz="4800" dirty="0">
              <a:solidFill>
                <a:schemeClr val="bg1"/>
              </a:solidFill>
            </a:endParaRPr>
          </a:p>
        </p:txBody>
      </p:sp>
      <p:sp>
        <p:nvSpPr>
          <p:cNvPr id="15" name="Score Button">
            <a:hlinkClick r:id="" action="ppaction://hlinkshowjump?jump=nextslide" tooltip="Next Question!" highlightClick="1">
              <a:snd r:embed="rId5" name="click.wav"/>
            </a:hlinkClick>
          </p:cNvPr>
          <p:cNvSpPr/>
          <p:nvPr/>
        </p:nvSpPr>
        <p:spPr>
          <a:xfrm>
            <a:off x="11116951" y="6047896"/>
            <a:ext cx="720000" cy="540000"/>
          </a:xfrm>
          <a:prstGeom prst="roundRect">
            <a:avLst/>
          </a:prstGeom>
          <a:solidFill>
            <a:schemeClr val="accent1">
              <a:lumMod val="50000"/>
              <a:alpha val="5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&gt;</a:t>
            </a:r>
            <a:endParaRPr lang="en-GB" sz="4400" dirty="0">
              <a:solidFill>
                <a:schemeClr val="accent1">
                  <a:lumMod val="60000"/>
                  <a:lumOff val="4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67968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1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3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Tekhnologic"/>
          <p:cNvGrpSpPr/>
          <p:nvPr/>
        </p:nvGrpSpPr>
        <p:grpSpPr>
          <a:xfrm>
            <a:off x="15841" y="6587896"/>
            <a:ext cx="987779" cy="252000"/>
            <a:chOff x="1116340" y="5884097"/>
            <a:chExt cx="987779" cy="252000"/>
          </a:xfrm>
        </p:grpSpPr>
        <p:pic>
          <p:nvPicPr>
            <p:cNvPr id="27" name="Logo"/>
            <p:cNvPicPr>
              <a:picLocks noChangeAspect="1"/>
            </p:cNvPicPr>
            <p:nvPr/>
          </p:nvPicPr>
          <p:blipFill>
            <a:blip r:embed="rId4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6340" y="5884097"/>
              <a:ext cx="252000" cy="252000"/>
            </a:xfrm>
            <a:prstGeom prst="rect">
              <a:avLst/>
            </a:prstGeom>
          </p:spPr>
        </p:pic>
        <p:sp>
          <p:nvSpPr>
            <p:cNvPr id="28" name="Text"/>
            <p:cNvSpPr/>
            <p:nvPr/>
          </p:nvSpPr>
          <p:spPr>
            <a:xfrm>
              <a:off x="1368340" y="5933153"/>
              <a:ext cx="735779" cy="153888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000" b="0" cap="none" spc="0" dirty="0">
                  <a:ln w="0"/>
                  <a:solidFill>
                    <a:srgbClr val="2C63A8"/>
                  </a:solidFill>
                  <a:latin typeface="Century Gothic" panose="020B0502020202020204" pitchFamily="34" charset="0"/>
                </a:rPr>
                <a:t>tekhnologic</a:t>
              </a:r>
            </a:p>
          </p:txBody>
        </p:sp>
      </p:grpSp>
      <p:sp>
        <p:nvSpPr>
          <p:cNvPr id="19" name="A"/>
          <p:cNvSpPr/>
          <p:nvPr/>
        </p:nvSpPr>
        <p:spPr>
          <a:xfrm>
            <a:off x="318540" y="2635836"/>
            <a:ext cx="1157800" cy="144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4" name="A_answer"/>
          <p:cNvSpPr/>
          <p:nvPr/>
        </p:nvSpPr>
        <p:spPr>
          <a:xfrm>
            <a:off x="1476340" y="2654337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JO" sz="4400" dirty="0">
                <a:latin typeface="+mj-lt"/>
              </a:rPr>
              <a:t> </a:t>
            </a:r>
            <a:endParaRPr lang="en-GB" sz="4400" dirty="0">
              <a:latin typeface="+mj-lt"/>
            </a:endParaRPr>
          </a:p>
        </p:txBody>
      </p:sp>
      <p:sp>
        <p:nvSpPr>
          <p:cNvPr id="21" name="B"/>
          <p:cNvSpPr/>
          <p:nvPr/>
        </p:nvSpPr>
        <p:spPr>
          <a:xfrm>
            <a:off x="6323091" y="2634459"/>
            <a:ext cx="1157800" cy="144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6" name="B_answer"/>
          <p:cNvSpPr/>
          <p:nvPr/>
        </p:nvSpPr>
        <p:spPr>
          <a:xfrm>
            <a:off x="7480891" y="2635837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US" sz="4400" dirty="0"/>
          </a:p>
          <a:p>
            <a:pPr algn="ctr"/>
            <a:r>
              <a:rPr lang="ar-JO" sz="4400" dirty="0"/>
              <a:t>ا</a:t>
            </a:r>
            <a:r>
              <a:rPr lang="ar-SA" sz="4400" dirty="0"/>
              <a:t>كتب الإجابة الصحيحة هنا فقط</a:t>
            </a:r>
            <a:endParaRPr lang="en-GB" sz="4400" dirty="0"/>
          </a:p>
          <a:p>
            <a:pPr algn="ctr"/>
            <a:endParaRPr lang="en-GB" sz="4400" dirty="0">
              <a:latin typeface="+mj-lt"/>
            </a:endParaRPr>
          </a:p>
        </p:txBody>
      </p:sp>
      <p:sp>
        <p:nvSpPr>
          <p:cNvPr id="20" name="C"/>
          <p:cNvSpPr/>
          <p:nvPr/>
        </p:nvSpPr>
        <p:spPr>
          <a:xfrm>
            <a:off x="318540" y="4246997"/>
            <a:ext cx="1157800" cy="144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8" name="C_answer"/>
          <p:cNvSpPr/>
          <p:nvPr/>
        </p:nvSpPr>
        <p:spPr>
          <a:xfrm>
            <a:off x="1476340" y="4245620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JO" sz="4400" dirty="0">
                <a:latin typeface="+mj-lt"/>
              </a:rPr>
              <a:t> </a:t>
            </a:r>
            <a:endParaRPr lang="en-GB" sz="4400" dirty="0">
              <a:latin typeface="+mj-lt"/>
            </a:endParaRPr>
          </a:p>
        </p:txBody>
      </p:sp>
      <p:sp>
        <p:nvSpPr>
          <p:cNvPr id="22" name="D"/>
          <p:cNvSpPr/>
          <p:nvPr/>
        </p:nvSpPr>
        <p:spPr>
          <a:xfrm>
            <a:off x="6323091" y="4245620"/>
            <a:ext cx="1157800" cy="144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0" name="D_answer"/>
          <p:cNvSpPr/>
          <p:nvPr/>
        </p:nvSpPr>
        <p:spPr>
          <a:xfrm>
            <a:off x="7480891" y="4245620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 sz="4400" dirty="0">
              <a:latin typeface="+mj-lt"/>
            </a:endParaRPr>
          </a:p>
        </p:txBody>
      </p:sp>
      <p:sp>
        <p:nvSpPr>
          <p:cNvPr id="12" name="Question box"/>
          <p:cNvSpPr/>
          <p:nvPr/>
        </p:nvSpPr>
        <p:spPr>
          <a:xfrm>
            <a:off x="316951" y="306052"/>
            <a:ext cx="11520000" cy="2160000"/>
          </a:xfrm>
          <a:prstGeom prst="roundRect">
            <a:avLst/>
          </a:pr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SA" sz="4800">
                <a:solidFill>
                  <a:schemeClr val="bg1"/>
                </a:solidFill>
              </a:rPr>
              <a:t>اكتب السؤال هنا</a:t>
            </a:r>
            <a:endParaRPr lang="en-GB" sz="4800" dirty="0">
              <a:solidFill>
                <a:schemeClr val="bg1"/>
              </a:solidFill>
            </a:endParaRPr>
          </a:p>
        </p:txBody>
      </p:sp>
      <p:sp>
        <p:nvSpPr>
          <p:cNvPr id="15" name="Score Button">
            <a:hlinkClick r:id="" action="ppaction://hlinkshowjump?jump=nextslide" tooltip="Next Question!" highlightClick="1">
              <a:snd r:embed="rId5" name="click.wav"/>
            </a:hlinkClick>
          </p:cNvPr>
          <p:cNvSpPr/>
          <p:nvPr/>
        </p:nvSpPr>
        <p:spPr>
          <a:xfrm>
            <a:off x="11116951" y="6047896"/>
            <a:ext cx="720000" cy="540000"/>
          </a:xfrm>
          <a:prstGeom prst="roundRect">
            <a:avLst/>
          </a:prstGeom>
          <a:solidFill>
            <a:schemeClr val="accent1">
              <a:lumMod val="50000"/>
              <a:alpha val="5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&gt;</a:t>
            </a:r>
            <a:endParaRPr lang="en-GB" sz="4400" dirty="0">
              <a:solidFill>
                <a:schemeClr val="accent1">
                  <a:lumMod val="60000"/>
                  <a:lumOff val="4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57801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3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Tekhnologic"/>
          <p:cNvGrpSpPr/>
          <p:nvPr/>
        </p:nvGrpSpPr>
        <p:grpSpPr>
          <a:xfrm>
            <a:off x="15841" y="6587896"/>
            <a:ext cx="987779" cy="252000"/>
            <a:chOff x="1116340" y="5884097"/>
            <a:chExt cx="987779" cy="252000"/>
          </a:xfrm>
        </p:grpSpPr>
        <p:pic>
          <p:nvPicPr>
            <p:cNvPr id="27" name="Logo"/>
            <p:cNvPicPr>
              <a:picLocks noChangeAspect="1"/>
            </p:cNvPicPr>
            <p:nvPr/>
          </p:nvPicPr>
          <p:blipFill>
            <a:blip r:embed="rId4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6340" y="5884097"/>
              <a:ext cx="252000" cy="252000"/>
            </a:xfrm>
            <a:prstGeom prst="rect">
              <a:avLst/>
            </a:prstGeom>
          </p:spPr>
        </p:pic>
        <p:sp>
          <p:nvSpPr>
            <p:cNvPr id="28" name="Text"/>
            <p:cNvSpPr/>
            <p:nvPr/>
          </p:nvSpPr>
          <p:spPr>
            <a:xfrm>
              <a:off x="1368340" y="5933153"/>
              <a:ext cx="735779" cy="153888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000" b="0" cap="none" spc="0" dirty="0">
                  <a:ln w="0"/>
                  <a:solidFill>
                    <a:srgbClr val="2C63A8"/>
                  </a:solidFill>
                  <a:latin typeface="Century Gothic" panose="020B0502020202020204" pitchFamily="34" charset="0"/>
                </a:rPr>
                <a:t>tekhnologic</a:t>
              </a:r>
            </a:p>
          </p:txBody>
        </p:sp>
      </p:grpSp>
      <p:sp>
        <p:nvSpPr>
          <p:cNvPr id="19" name="A"/>
          <p:cNvSpPr/>
          <p:nvPr/>
        </p:nvSpPr>
        <p:spPr>
          <a:xfrm>
            <a:off x="318540" y="2635836"/>
            <a:ext cx="1157800" cy="144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4" name="A_answer"/>
          <p:cNvSpPr/>
          <p:nvPr/>
        </p:nvSpPr>
        <p:spPr>
          <a:xfrm>
            <a:off x="1476340" y="2635837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 sz="4400" dirty="0">
              <a:latin typeface="+mj-lt"/>
            </a:endParaRPr>
          </a:p>
        </p:txBody>
      </p:sp>
      <p:sp>
        <p:nvSpPr>
          <p:cNvPr id="21" name="B"/>
          <p:cNvSpPr/>
          <p:nvPr/>
        </p:nvSpPr>
        <p:spPr>
          <a:xfrm>
            <a:off x="6323091" y="2634459"/>
            <a:ext cx="1157800" cy="144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6" name="B_answer"/>
          <p:cNvSpPr/>
          <p:nvPr/>
        </p:nvSpPr>
        <p:spPr>
          <a:xfrm>
            <a:off x="7480891" y="2635837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 sz="4400" dirty="0">
              <a:latin typeface="+mj-lt"/>
            </a:endParaRPr>
          </a:p>
        </p:txBody>
      </p:sp>
      <p:sp>
        <p:nvSpPr>
          <p:cNvPr id="20" name="C"/>
          <p:cNvSpPr/>
          <p:nvPr/>
        </p:nvSpPr>
        <p:spPr>
          <a:xfrm>
            <a:off x="318540" y="4246997"/>
            <a:ext cx="1157800" cy="144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8" name="C_answer"/>
          <p:cNvSpPr/>
          <p:nvPr/>
        </p:nvSpPr>
        <p:spPr>
          <a:xfrm>
            <a:off x="1451288" y="4233796"/>
            <a:ext cx="4323211" cy="1439297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ar-SA" sz="4400" dirty="0"/>
          </a:p>
          <a:p>
            <a:pPr algn="ctr"/>
            <a:r>
              <a:rPr lang="ar-JO" sz="4400" dirty="0"/>
              <a:t>ا</a:t>
            </a:r>
            <a:r>
              <a:rPr lang="ar-SA" sz="4400" dirty="0"/>
              <a:t>كتب الإجابة الصحيحة هنا فقط</a:t>
            </a:r>
            <a:endParaRPr lang="en-GB" sz="4400" dirty="0"/>
          </a:p>
          <a:p>
            <a:pPr algn="ctr"/>
            <a:endParaRPr lang="en-GB" sz="4400" dirty="0">
              <a:latin typeface="+mj-lt"/>
            </a:endParaRPr>
          </a:p>
        </p:txBody>
      </p:sp>
      <p:sp>
        <p:nvSpPr>
          <p:cNvPr id="22" name="D"/>
          <p:cNvSpPr/>
          <p:nvPr/>
        </p:nvSpPr>
        <p:spPr>
          <a:xfrm>
            <a:off x="6323091" y="4245620"/>
            <a:ext cx="1157800" cy="144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0" name="D_answer"/>
          <p:cNvSpPr/>
          <p:nvPr/>
        </p:nvSpPr>
        <p:spPr>
          <a:xfrm>
            <a:off x="7480891" y="4245620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 sz="4400" dirty="0">
              <a:latin typeface="+mj-lt"/>
            </a:endParaRPr>
          </a:p>
        </p:txBody>
      </p:sp>
      <p:sp>
        <p:nvSpPr>
          <p:cNvPr id="12" name="Question box"/>
          <p:cNvSpPr/>
          <p:nvPr/>
        </p:nvSpPr>
        <p:spPr>
          <a:xfrm>
            <a:off x="316951" y="306052"/>
            <a:ext cx="11520000" cy="2160000"/>
          </a:xfrm>
          <a:prstGeom prst="roundRect">
            <a:avLst/>
          </a:pr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SA" sz="4800">
                <a:solidFill>
                  <a:schemeClr val="bg1"/>
                </a:solidFill>
              </a:rPr>
              <a:t>اكتب السؤال هنا</a:t>
            </a:r>
            <a:endParaRPr lang="en-GB" sz="4800" dirty="0">
              <a:solidFill>
                <a:schemeClr val="bg1"/>
              </a:solidFill>
            </a:endParaRPr>
          </a:p>
        </p:txBody>
      </p:sp>
      <p:sp>
        <p:nvSpPr>
          <p:cNvPr id="15" name="Score Button">
            <a:hlinkClick r:id="" action="ppaction://hlinkshowjump?jump=nextslide" tooltip="Next Question!" highlightClick="1">
              <a:snd r:embed="rId5" name="click.wav"/>
            </a:hlinkClick>
          </p:cNvPr>
          <p:cNvSpPr/>
          <p:nvPr/>
        </p:nvSpPr>
        <p:spPr>
          <a:xfrm>
            <a:off x="11116951" y="6047896"/>
            <a:ext cx="720000" cy="540000"/>
          </a:xfrm>
          <a:prstGeom prst="roundRect">
            <a:avLst/>
          </a:prstGeom>
          <a:solidFill>
            <a:schemeClr val="accent1">
              <a:lumMod val="50000"/>
              <a:alpha val="5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&gt;</a:t>
            </a:r>
            <a:endParaRPr lang="en-GB" sz="4400" dirty="0">
              <a:solidFill>
                <a:schemeClr val="accent1">
                  <a:lumMod val="60000"/>
                  <a:lumOff val="4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68236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3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Tekhnologic"/>
          <p:cNvGrpSpPr/>
          <p:nvPr/>
        </p:nvGrpSpPr>
        <p:grpSpPr>
          <a:xfrm>
            <a:off x="15841" y="6587896"/>
            <a:ext cx="987779" cy="252000"/>
            <a:chOff x="1116340" y="5884097"/>
            <a:chExt cx="987779" cy="252000"/>
          </a:xfrm>
        </p:grpSpPr>
        <p:pic>
          <p:nvPicPr>
            <p:cNvPr id="27" name="Logo"/>
            <p:cNvPicPr>
              <a:picLocks noChangeAspect="1"/>
            </p:cNvPicPr>
            <p:nvPr/>
          </p:nvPicPr>
          <p:blipFill>
            <a:blip r:embed="rId4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6340" y="5884097"/>
              <a:ext cx="252000" cy="252000"/>
            </a:xfrm>
            <a:prstGeom prst="rect">
              <a:avLst/>
            </a:prstGeom>
          </p:spPr>
        </p:pic>
        <p:sp>
          <p:nvSpPr>
            <p:cNvPr id="28" name="Text"/>
            <p:cNvSpPr/>
            <p:nvPr/>
          </p:nvSpPr>
          <p:spPr>
            <a:xfrm>
              <a:off x="1368340" y="5933153"/>
              <a:ext cx="735779" cy="153888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000" b="0" cap="none" spc="0" dirty="0">
                  <a:ln w="0"/>
                  <a:solidFill>
                    <a:srgbClr val="2C63A8"/>
                  </a:solidFill>
                  <a:latin typeface="Century Gothic" panose="020B0502020202020204" pitchFamily="34" charset="0"/>
                </a:rPr>
                <a:t>tekhnologic</a:t>
              </a:r>
            </a:p>
          </p:txBody>
        </p:sp>
      </p:grpSp>
      <p:sp>
        <p:nvSpPr>
          <p:cNvPr id="19" name="A"/>
          <p:cNvSpPr/>
          <p:nvPr/>
        </p:nvSpPr>
        <p:spPr>
          <a:xfrm>
            <a:off x="318540" y="2635836"/>
            <a:ext cx="1157800" cy="144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4" name="A_answer"/>
          <p:cNvSpPr/>
          <p:nvPr/>
        </p:nvSpPr>
        <p:spPr>
          <a:xfrm>
            <a:off x="1476340" y="2635837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 sz="4400" dirty="0">
              <a:latin typeface="+mj-lt"/>
            </a:endParaRPr>
          </a:p>
        </p:txBody>
      </p:sp>
      <p:sp>
        <p:nvSpPr>
          <p:cNvPr id="21" name="B"/>
          <p:cNvSpPr/>
          <p:nvPr/>
        </p:nvSpPr>
        <p:spPr>
          <a:xfrm>
            <a:off x="6323091" y="2634459"/>
            <a:ext cx="1157800" cy="144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6" name="B_answer"/>
          <p:cNvSpPr/>
          <p:nvPr/>
        </p:nvSpPr>
        <p:spPr>
          <a:xfrm>
            <a:off x="7480891" y="2635837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 sz="4400" dirty="0">
              <a:latin typeface="+mj-lt"/>
            </a:endParaRPr>
          </a:p>
        </p:txBody>
      </p:sp>
      <p:sp>
        <p:nvSpPr>
          <p:cNvPr id="20" name="C"/>
          <p:cNvSpPr/>
          <p:nvPr/>
        </p:nvSpPr>
        <p:spPr>
          <a:xfrm>
            <a:off x="318540" y="4246997"/>
            <a:ext cx="1157800" cy="144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8" name="C_answer"/>
          <p:cNvSpPr/>
          <p:nvPr/>
        </p:nvSpPr>
        <p:spPr>
          <a:xfrm>
            <a:off x="1476340" y="4245620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 sz="4400" dirty="0">
              <a:latin typeface="+mj-lt"/>
            </a:endParaRPr>
          </a:p>
        </p:txBody>
      </p:sp>
      <p:sp>
        <p:nvSpPr>
          <p:cNvPr id="22" name="D"/>
          <p:cNvSpPr/>
          <p:nvPr/>
        </p:nvSpPr>
        <p:spPr>
          <a:xfrm>
            <a:off x="6323091" y="4245620"/>
            <a:ext cx="1157800" cy="144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0" name="D_answer"/>
          <p:cNvSpPr/>
          <p:nvPr/>
        </p:nvSpPr>
        <p:spPr>
          <a:xfrm>
            <a:off x="7480891" y="4245620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JO" sz="4400" dirty="0"/>
              <a:t>ا</a:t>
            </a:r>
            <a:r>
              <a:rPr lang="ar-SA" sz="4400" dirty="0"/>
              <a:t>كتب الإجابة الصحيحة هنا فقط</a:t>
            </a:r>
            <a:endParaRPr lang="en-GB" sz="4400" dirty="0"/>
          </a:p>
        </p:txBody>
      </p:sp>
      <p:sp>
        <p:nvSpPr>
          <p:cNvPr id="12" name="Question box"/>
          <p:cNvSpPr/>
          <p:nvPr/>
        </p:nvSpPr>
        <p:spPr>
          <a:xfrm>
            <a:off x="316951" y="306052"/>
            <a:ext cx="11520000" cy="2160000"/>
          </a:xfrm>
          <a:prstGeom prst="roundRect">
            <a:avLst/>
          </a:pr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SA" sz="4800">
                <a:solidFill>
                  <a:schemeClr val="bg1"/>
                </a:solidFill>
              </a:rPr>
              <a:t>اكتب السؤال هنا</a:t>
            </a:r>
            <a:endParaRPr lang="en-GB" sz="4800" dirty="0">
              <a:solidFill>
                <a:schemeClr val="bg1"/>
              </a:solidFill>
            </a:endParaRPr>
          </a:p>
        </p:txBody>
      </p:sp>
      <p:sp>
        <p:nvSpPr>
          <p:cNvPr id="15" name="Score Button">
            <a:hlinkClick r:id="" action="ppaction://hlinkshowjump?jump=nextslide" tooltip="Next Question!" highlightClick="1">
              <a:snd r:embed="rId5" name="click.wav"/>
            </a:hlinkClick>
          </p:cNvPr>
          <p:cNvSpPr/>
          <p:nvPr/>
        </p:nvSpPr>
        <p:spPr>
          <a:xfrm>
            <a:off x="11116951" y="6047896"/>
            <a:ext cx="720000" cy="540000"/>
          </a:xfrm>
          <a:prstGeom prst="roundRect">
            <a:avLst/>
          </a:prstGeom>
          <a:solidFill>
            <a:schemeClr val="accent1">
              <a:lumMod val="50000"/>
              <a:alpha val="5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&gt;</a:t>
            </a:r>
            <a:endParaRPr lang="en-GB" sz="4400" dirty="0">
              <a:solidFill>
                <a:schemeClr val="accent1">
                  <a:lumMod val="60000"/>
                  <a:lumOff val="4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04528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3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Tekhnologic"/>
          <p:cNvGrpSpPr/>
          <p:nvPr/>
        </p:nvGrpSpPr>
        <p:grpSpPr>
          <a:xfrm>
            <a:off x="15841" y="6587896"/>
            <a:ext cx="987779" cy="252000"/>
            <a:chOff x="1116340" y="5884097"/>
            <a:chExt cx="987779" cy="252000"/>
          </a:xfrm>
        </p:grpSpPr>
        <p:pic>
          <p:nvPicPr>
            <p:cNvPr id="27" name="Logo"/>
            <p:cNvPicPr>
              <a:picLocks noChangeAspect="1"/>
            </p:cNvPicPr>
            <p:nvPr/>
          </p:nvPicPr>
          <p:blipFill>
            <a:blip r:embed="rId4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6340" y="5884097"/>
              <a:ext cx="252000" cy="252000"/>
            </a:xfrm>
            <a:prstGeom prst="rect">
              <a:avLst/>
            </a:prstGeom>
          </p:spPr>
        </p:pic>
        <p:sp>
          <p:nvSpPr>
            <p:cNvPr id="28" name="Text"/>
            <p:cNvSpPr/>
            <p:nvPr/>
          </p:nvSpPr>
          <p:spPr>
            <a:xfrm>
              <a:off x="1368340" y="5933153"/>
              <a:ext cx="735779" cy="153888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000" b="0" cap="none" spc="0" dirty="0">
                  <a:ln w="0"/>
                  <a:solidFill>
                    <a:srgbClr val="2C63A8"/>
                  </a:solidFill>
                  <a:latin typeface="Century Gothic" panose="020B0502020202020204" pitchFamily="34" charset="0"/>
                </a:rPr>
                <a:t>tekhnologic</a:t>
              </a:r>
            </a:p>
          </p:txBody>
        </p:sp>
      </p:grpSp>
      <p:sp>
        <p:nvSpPr>
          <p:cNvPr id="19" name="A"/>
          <p:cNvSpPr/>
          <p:nvPr/>
        </p:nvSpPr>
        <p:spPr>
          <a:xfrm>
            <a:off x="318540" y="2635836"/>
            <a:ext cx="1157800" cy="144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4" name="A_answer"/>
          <p:cNvSpPr/>
          <p:nvPr/>
        </p:nvSpPr>
        <p:spPr>
          <a:xfrm>
            <a:off x="1476340" y="2635837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 sz="4400" dirty="0">
              <a:latin typeface="+mj-lt"/>
            </a:endParaRPr>
          </a:p>
        </p:txBody>
      </p:sp>
      <p:sp>
        <p:nvSpPr>
          <p:cNvPr id="21" name="B"/>
          <p:cNvSpPr/>
          <p:nvPr/>
        </p:nvSpPr>
        <p:spPr>
          <a:xfrm>
            <a:off x="6323091" y="2634459"/>
            <a:ext cx="1157800" cy="144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6" name="B_answer"/>
          <p:cNvSpPr/>
          <p:nvPr/>
        </p:nvSpPr>
        <p:spPr>
          <a:xfrm>
            <a:off x="7480891" y="2635837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 sz="4400" dirty="0">
              <a:latin typeface="+mj-lt"/>
            </a:endParaRPr>
          </a:p>
        </p:txBody>
      </p:sp>
      <p:sp>
        <p:nvSpPr>
          <p:cNvPr id="20" name="C"/>
          <p:cNvSpPr/>
          <p:nvPr/>
        </p:nvSpPr>
        <p:spPr>
          <a:xfrm>
            <a:off x="318540" y="4246997"/>
            <a:ext cx="1157800" cy="144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8" name="C_answer"/>
          <p:cNvSpPr/>
          <p:nvPr/>
        </p:nvSpPr>
        <p:spPr>
          <a:xfrm>
            <a:off x="1476340" y="4245620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 sz="4400" dirty="0">
              <a:latin typeface="+mj-lt"/>
            </a:endParaRPr>
          </a:p>
        </p:txBody>
      </p:sp>
      <p:sp>
        <p:nvSpPr>
          <p:cNvPr id="22" name="D"/>
          <p:cNvSpPr/>
          <p:nvPr/>
        </p:nvSpPr>
        <p:spPr>
          <a:xfrm>
            <a:off x="6323091" y="4245620"/>
            <a:ext cx="1157800" cy="144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0" name="D_answer"/>
          <p:cNvSpPr/>
          <p:nvPr/>
        </p:nvSpPr>
        <p:spPr>
          <a:xfrm>
            <a:off x="7480891" y="4242866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JO" sz="4400" dirty="0"/>
              <a:t>ا</a:t>
            </a:r>
            <a:r>
              <a:rPr lang="ar-SA" sz="4400" dirty="0"/>
              <a:t>كتب الإجابة الصحيحة هنا فقط</a:t>
            </a:r>
            <a:endParaRPr lang="en-GB" sz="4400" dirty="0"/>
          </a:p>
        </p:txBody>
      </p:sp>
      <p:sp>
        <p:nvSpPr>
          <p:cNvPr id="12" name="Question box"/>
          <p:cNvSpPr/>
          <p:nvPr/>
        </p:nvSpPr>
        <p:spPr>
          <a:xfrm>
            <a:off x="316951" y="306052"/>
            <a:ext cx="11520000" cy="2160000"/>
          </a:xfrm>
          <a:prstGeom prst="roundRect">
            <a:avLst/>
          </a:pr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SA" sz="4800">
                <a:solidFill>
                  <a:schemeClr val="bg1"/>
                </a:solidFill>
              </a:rPr>
              <a:t>اكتب السؤال هنا</a:t>
            </a:r>
            <a:endParaRPr lang="en-GB" sz="4800" dirty="0">
              <a:solidFill>
                <a:schemeClr val="bg1"/>
              </a:solidFill>
            </a:endParaRPr>
          </a:p>
        </p:txBody>
      </p:sp>
      <p:sp>
        <p:nvSpPr>
          <p:cNvPr id="15" name="Score Button">
            <a:hlinkClick r:id="" action="ppaction://hlinkshowjump?jump=nextslide" tooltip="Next Question!" highlightClick="1">
              <a:snd r:embed="rId5" name="click.wav"/>
            </a:hlinkClick>
          </p:cNvPr>
          <p:cNvSpPr/>
          <p:nvPr/>
        </p:nvSpPr>
        <p:spPr>
          <a:xfrm>
            <a:off x="11116951" y="6047896"/>
            <a:ext cx="720000" cy="540000"/>
          </a:xfrm>
          <a:prstGeom prst="roundRect">
            <a:avLst/>
          </a:prstGeom>
          <a:solidFill>
            <a:schemeClr val="accent1">
              <a:lumMod val="50000"/>
              <a:alpha val="5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&gt;</a:t>
            </a:r>
            <a:endParaRPr lang="en-GB" sz="4400" dirty="0">
              <a:solidFill>
                <a:schemeClr val="accent1">
                  <a:lumMod val="60000"/>
                  <a:lumOff val="4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46153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3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Tekhnologic"/>
          <p:cNvGrpSpPr/>
          <p:nvPr/>
        </p:nvGrpSpPr>
        <p:grpSpPr>
          <a:xfrm>
            <a:off x="15841" y="6587896"/>
            <a:ext cx="987779" cy="252000"/>
            <a:chOff x="1116340" y="5884097"/>
            <a:chExt cx="987779" cy="252000"/>
          </a:xfrm>
        </p:grpSpPr>
        <p:pic>
          <p:nvPicPr>
            <p:cNvPr id="27" name="Logo"/>
            <p:cNvPicPr>
              <a:picLocks noChangeAspect="1"/>
            </p:cNvPicPr>
            <p:nvPr/>
          </p:nvPicPr>
          <p:blipFill>
            <a:blip r:embed="rId4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6340" y="5884097"/>
              <a:ext cx="252000" cy="252000"/>
            </a:xfrm>
            <a:prstGeom prst="rect">
              <a:avLst/>
            </a:prstGeom>
          </p:spPr>
        </p:pic>
        <p:sp>
          <p:nvSpPr>
            <p:cNvPr id="28" name="Text"/>
            <p:cNvSpPr/>
            <p:nvPr/>
          </p:nvSpPr>
          <p:spPr>
            <a:xfrm>
              <a:off x="1368340" y="5933153"/>
              <a:ext cx="735779" cy="153888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000" b="0" cap="none" spc="0" dirty="0">
                  <a:ln w="0"/>
                  <a:solidFill>
                    <a:srgbClr val="2C63A8"/>
                  </a:solidFill>
                  <a:latin typeface="Century Gothic" panose="020B0502020202020204" pitchFamily="34" charset="0"/>
                </a:rPr>
                <a:t>tekhnologic</a:t>
              </a:r>
            </a:p>
          </p:txBody>
        </p:sp>
      </p:grpSp>
      <p:sp>
        <p:nvSpPr>
          <p:cNvPr id="19" name="A"/>
          <p:cNvSpPr/>
          <p:nvPr/>
        </p:nvSpPr>
        <p:spPr>
          <a:xfrm>
            <a:off x="318540" y="2635836"/>
            <a:ext cx="1157800" cy="144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4" name="A_answer"/>
          <p:cNvSpPr/>
          <p:nvPr/>
        </p:nvSpPr>
        <p:spPr>
          <a:xfrm>
            <a:off x="1476340" y="2635837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 sz="4400" dirty="0">
              <a:latin typeface="+mj-lt"/>
            </a:endParaRPr>
          </a:p>
        </p:txBody>
      </p:sp>
      <p:sp>
        <p:nvSpPr>
          <p:cNvPr id="21" name="B"/>
          <p:cNvSpPr/>
          <p:nvPr/>
        </p:nvSpPr>
        <p:spPr>
          <a:xfrm>
            <a:off x="6323091" y="2634459"/>
            <a:ext cx="1157800" cy="144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6" name="B_answer"/>
          <p:cNvSpPr/>
          <p:nvPr/>
        </p:nvSpPr>
        <p:spPr>
          <a:xfrm>
            <a:off x="7481290" y="2634459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 sz="4400" dirty="0"/>
          </a:p>
        </p:txBody>
      </p:sp>
      <p:sp>
        <p:nvSpPr>
          <p:cNvPr id="20" name="C"/>
          <p:cNvSpPr/>
          <p:nvPr/>
        </p:nvSpPr>
        <p:spPr>
          <a:xfrm>
            <a:off x="318540" y="4246997"/>
            <a:ext cx="1157800" cy="144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8" name="C_answer"/>
          <p:cNvSpPr/>
          <p:nvPr/>
        </p:nvSpPr>
        <p:spPr>
          <a:xfrm>
            <a:off x="1476340" y="4245620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 sz="4400" dirty="0">
              <a:latin typeface="+mj-lt"/>
            </a:endParaRPr>
          </a:p>
        </p:txBody>
      </p:sp>
      <p:sp>
        <p:nvSpPr>
          <p:cNvPr id="22" name="D"/>
          <p:cNvSpPr/>
          <p:nvPr/>
        </p:nvSpPr>
        <p:spPr>
          <a:xfrm>
            <a:off x="6323091" y="4245620"/>
            <a:ext cx="1157800" cy="144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0" name="D_answer"/>
          <p:cNvSpPr/>
          <p:nvPr/>
        </p:nvSpPr>
        <p:spPr>
          <a:xfrm>
            <a:off x="7480891" y="4245620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JO" sz="4400" dirty="0"/>
              <a:t>ا</a:t>
            </a:r>
            <a:r>
              <a:rPr lang="ar-SA" sz="4400" dirty="0"/>
              <a:t>كتب الإجابة الصحيحة هنا فقط</a:t>
            </a:r>
            <a:endParaRPr lang="en-GB" sz="4400" dirty="0"/>
          </a:p>
        </p:txBody>
      </p:sp>
      <p:sp>
        <p:nvSpPr>
          <p:cNvPr id="12" name="Question box"/>
          <p:cNvSpPr/>
          <p:nvPr/>
        </p:nvSpPr>
        <p:spPr>
          <a:xfrm>
            <a:off x="316951" y="306052"/>
            <a:ext cx="11520000" cy="2160000"/>
          </a:xfrm>
          <a:prstGeom prst="roundRect">
            <a:avLst/>
          </a:pr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SA" sz="4800">
                <a:solidFill>
                  <a:schemeClr val="bg1"/>
                </a:solidFill>
              </a:rPr>
              <a:t>اكتب السؤال هنا</a:t>
            </a:r>
            <a:endParaRPr lang="en-GB" sz="4800" dirty="0">
              <a:solidFill>
                <a:schemeClr val="bg1"/>
              </a:solidFill>
            </a:endParaRPr>
          </a:p>
        </p:txBody>
      </p:sp>
      <p:sp>
        <p:nvSpPr>
          <p:cNvPr id="15" name="Score Button">
            <a:hlinkClick r:id="" action="ppaction://hlinkshowjump?jump=nextslide" tooltip="Next Question!" highlightClick="1">
              <a:snd r:embed="rId5" name="click.wav"/>
            </a:hlinkClick>
          </p:cNvPr>
          <p:cNvSpPr/>
          <p:nvPr/>
        </p:nvSpPr>
        <p:spPr>
          <a:xfrm>
            <a:off x="11116951" y="6047896"/>
            <a:ext cx="720000" cy="540000"/>
          </a:xfrm>
          <a:prstGeom prst="roundRect">
            <a:avLst/>
          </a:prstGeom>
          <a:solidFill>
            <a:schemeClr val="accent1">
              <a:lumMod val="50000"/>
              <a:alpha val="5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&gt;</a:t>
            </a:r>
            <a:endParaRPr lang="en-GB" sz="4400" dirty="0">
              <a:solidFill>
                <a:schemeClr val="accent1">
                  <a:lumMod val="60000"/>
                  <a:lumOff val="4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49299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3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Tekhnologic"/>
          <p:cNvGrpSpPr/>
          <p:nvPr/>
        </p:nvGrpSpPr>
        <p:grpSpPr>
          <a:xfrm>
            <a:off x="15841" y="6587896"/>
            <a:ext cx="987779" cy="252000"/>
            <a:chOff x="1116340" y="5884097"/>
            <a:chExt cx="987779" cy="252000"/>
          </a:xfrm>
        </p:grpSpPr>
        <p:pic>
          <p:nvPicPr>
            <p:cNvPr id="27" name="Logo"/>
            <p:cNvPicPr>
              <a:picLocks noChangeAspect="1"/>
            </p:cNvPicPr>
            <p:nvPr/>
          </p:nvPicPr>
          <p:blipFill>
            <a:blip r:embed="rId4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6340" y="5884097"/>
              <a:ext cx="252000" cy="252000"/>
            </a:xfrm>
            <a:prstGeom prst="rect">
              <a:avLst/>
            </a:prstGeom>
          </p:spPr>
        </p:pic>
        <p:sp>
          <p:nvSpPr>
            <p:cNvPr id="28" name="Text"/>
            <p:cNvSpPr/>
            <p:nvPr/>
          </p:nvSpPr>
          <p:spPr>
            <a:xfrm>
              <a:off x="1368340" y="5933153"/>
              <a:ext cx="735779" cy="153888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000" b="0" cap="none" spc="0" dirty="0">
                  <a:ln w="0"/>
                  <a:solidFill>
                    <a:srgbClr val="2C63A8"/>
                  </a:solidFill>
                  <a:latin typeface="Century Gothic" panose="020B0502020202020204" pitchFamily="34" charset="0"/>
                </a:rPr>
                <a:t>tekhnologic</a:t>
              </a:r>
            </a:p>
          </p:txBody>
        </p:sp>
      </p:grpSp>
      <p:sp>
        <p:nvSpPr>
          <p:cNvPr id="19" name="A"/>
          <p:cNvSpPr/>
          <p:nvPr/>
        </p:nvSpPr>
        <p:spPr>
          <a:xfrm>
            <a:off x="318540" y="2635836"/>
            <a:ext cx="1157800" cy="144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4" name="A_answer"/>
          <p:cNvSpPr/>
          <p:nvPr/>
        </p:nvSpPr>
        <p:spPr>
          <a:xfrm>
            <a:off x="1476340" y="2635837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 sz="4400" dirty="0"/>
          </a:p>
        </p:txBody>
      </p:sp>
      <p:sp>
        <p:nvSpPr>
          <p:cNvPr id="21" name="B"/>
          <p:cNvSpPr/>
          <p:nvPr/>
        </p:nvSpPr>
        <p:spPr>
          <a:xfrm>
            <a:off x="6323091" y="2634459"/>
            <a:ext cx="1157800" cy="144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6" name="B_answer"/>
          <p:cNvSpPr/>
          <p:nvPr/>
        </p:nvSpPr>
        <p:spPr>
          <a:xfrm>
            <a:off x="7480891" y="2642197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 sz="4400" dirty="0"/>
          </a:p>
        </p:txBody>
      </p:sp>
      <p:sp>
        <p:nvSpPr>
          <p:cNvPr id="20" name="C"/>
          <p:cNvSpPr/>
          <p:nvPr/>
        </p:nvSpPr>
        <p:spPr>
          <a:xfrm>
            <a:off x="318540" y="4246997"/>
            <a:ext cx="1157800" cy="144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8" name="C_answer"/>
          <p:cNvSpPr/>
          <p:nvPr/>
        </p:nvSpPr>
        <p:spPr>
          <a:xfrm>
            <a:off x="1476340" y="4245620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 sz="4400" dirty="0">
              <a:latin typeface="+mj-lt"/>
            </a:endParaRPr>
          </a:p>
        </p:txBody>
      </p:sp>
      <p:sp>
        <p:nvSpPr>
          <p:cNvPr id="22" name="D"/>
          <p:cNvSpPr/>
          <p:nvPr/>
        </p:nvSpPr>
        <p:spPr>
          <a:xfrm>
            <a:off x="6323091" y="4245620"/>
            <a:ext cx="1157800" cy="144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0" name="D_answer"/>
          <p:cNvSpPr/>
          <p:nvPr/>
        </p:nvSpPr>
        <p:spPr>
          <a:xfrm>
            <a:off x="7480891" y="4245620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JO" sz="4400" dirty="0"/>
              <a:t>ا</a:t>
            </a:r>
            <a:r>
              <a:rPr lang="ar-SA" sz="4400" dirty="0"/>
              <a:t>كتب الإجابة الصحيحة هنا فقط</a:t>
            </a:r>
            <a:endParaRPr lang="en-GB" sz="4400" dirty="0"/>
          </a:p>
        </p:txBody>
      </p:sp>
      <p:sp>
        <p:nvSpPr>
          <p:cNvPr id="12" name="Question box"/>
          <p:cNvSpPr/>
          <p:nvPr/>
        </p:nvSpPr>
        <p:spPr>
          <a:xfrm>
            <a:off x="316951" y="306052"/>
            <a:ext cx="11520000" cy="2160000"/>
          </a:xfrm>
          <a:prstGeom prst="roundRect">
            <a:avLst/>
          </a:pr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SA" sz="4800" dirty="0">
                <a:solidFill>
                  <a:schemeClr val="bg1"/>
                </a:solidFill>
                <a:latin typeface="+mj-lt"/>
              </a:rPr>
              <a:t>اكتب السؤال هنا</a:t>
            </a:r>
            <a:endParaRPr lang="en-GB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" name="Score Button">
            <a:hlinkClick r:id="" action="ppaction://hlinkshowjump?jump=nextslide" tooltip="Next Question!" highlightClick="1">
              <a:snd r:embed="rId5" name="click.wav"/>
            </a:hlinkClick>
          </p:cNvPr>
          <p:cNvSpPr/>
          <p:nvPr/>
        </p:nvSpPr>
        <p:spPr>
          <a:xfrm>
            <a:off x="11116951" y="6047896"/>
            <a:ext cx="720000" cy="540000"/>
          </a:xfrm>
          <a:prstGeom prst="roundRect">
            <a:avLst/>
          </a:prstGeom>
          <a:solidFill>
            <a:schemeClr val="accent1">
              <a:lumMod val="50000"/>
              <a:alpha val="5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&gt;</a:t>
            </a:r>
            <a:endParaRPr lang="en-GB" sz="4400" dirty="0">
              <a:solidFill>
                <a:schemeClr val="accent1">
                  <a:lumMod val="60000"/>
                  <a:lumOff val="4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17094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3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Tekhnologic"/>
          <p:cNvGrpSpPr/>
          <p:nvPr/>
        </p:nvGrpSpPr>
        <p:grpSpPr>
          <a:xfrm>
            <a:off x="15841" y="6587896"/>
            <a:ext cx="987779" cy="252000"/>
            <a:chOff x="1116340" y="5884097"/>
            <a:chExt cx="987779" cy="252000"/>
          </a:xfrm>
        </p:grpSpPr>
        <p:pic>
          <p:nvPicPr>
            <p:cNvPr id="27" name="Logo"/>
            <p:cNvPicPr>
              <a:picLocks noChangeAspect="1"/>
            </p:cNvPicPr>
            <p:nvPr/>
          </p:nvPicPr>
          <p:blipFill>
            <a:blip r:embed="rId4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6340" y="5884097"/>
              <a:ext cx="252000" cy="252000"/>
            </a:xfrm>
            <a:prstGeom prst="rect">
              <a:avLst/>
            </a:prstGeom>
          </p:spPr>
        </p:pic>
        <p:sp>
          <p:nvSpPr>
            <p:cNvPr id="28" name="Text"/>
            <p:cNvSpPr/>
            <p:nvPr/>
          </p:nvSpPr>
          <p:spPr>
            <a:xfrm>
              <a:off x="1368340" y="5933153"/>
              <a:ext cx="735779" cy="153888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000" b="0" cap="none" spc="0" dirty="0">
                  <a:ln w="0"/>
                  <a:solidFill>
                    <a:srgbClr val="2C63A8"/>
                  </a:solidFill>
                  <a:latin typeface="Century Gothic" panose="020B0502020202020204" pitchFamily="34" charset="0"/>
                </a:rPr>
                <a:t>tekhnologic</a:t>
              </a:r>
            </a:p>
          </p:txBody>
        </p:sp>
      </p:grpSp>
      <p:sp>
        <p:nvSpPr>
          <p:cNvPr id="19" name="A"/>
          <p:cNvSpPr/>
          <p:nvPr/>
        </p:nvSpPr>
        <p:spPr>
          <a:xfrm>
            <a:off x="318540" y="2635836"/>
            <a:ext cx="1157800" cy="144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4" name="A_answer"/>
          <p:cNvSpPr/>
          <p:nvPr/>
        </p:nvSpPr>
        <p:spPr>
          <a:xfrm>
            <a:off x="1476340" y="2635837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 sz="4400" dirty="0"/>
          </a:p>
        </p:txBody>
      </p:sp>
      <p:sp>
        <p:nvSpPr>
          <p:cNvPr id="21" name="B"/>
          <p:cNvSpPr/>
          <p:nvPr/>
        </p:nvSpPr>
        <p:spPr>
          <a:xfrm>
            <a:off x="6323091" y="2634459"/>
            <a:ext cx="1157800" cy="144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6" name="B_answer"/>
          <p:cNvSpPr/>
          <p:nvPr/>
        </p:nvSpPr>
        <p:spPr>
          <a:xfrm>
            <a:off x="7480891" y="2642197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 sz="4400" dirty="0"/>
          </a:p>
        </p:txBody>
      </p:sp>
      <p:sp>
        <p:nvSpPr>
          <p:cNvPr id="20" name="C"/>
          <p:cNvSpPr/>
          <p:nvPr/>
        </p:nvSpPr>
        <p:spPr>
          <a:xfrm>
            <a:off x="318540" y="4246996"/>
            <a:ext cx="1157800" cy="2064351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8" name="C_answer"/>
          <p:cNvSpPr/>
          <p:nvPr/>
        </p:nvSpPr>
        <p:spPr>
          <a:xfrm>
            <a:off x="1476340" y="4245620"/>
            <a:ext cx="4392570" cy="2065728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 sz="4400" dirty="0">
              <a:latin typeface="+mj-lt"/>
            </a:endParaRPr>
          </a:p>
        </p:txBody>
      </p:sp>
      <p:sp>
        <p:nvSpPr>
          <p:cNvPr id="22" name="D"/>
          <p:cNvSpPr/>
          <p:nvPr/>
        </p:nvSpPr>
        <p:spPr>
          <a:xfrm>
            <a:off x="6323091" y="4245620"/>
            <a:ext cx="1157800" cy="206435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0" name="D_answer"/>
          <p:cNvSpPr/>
          <p:nvPr/>
        </p:nvSpPr>
        <p:spPr>
          <a:xfrm>
            <a:off x="7480891" y="4245619"/>
            <a:ext cx="4356060" cy="2064349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JO" sz="4400" dirty="0"/>
              <a:t>ا</a:t>
            </a:r>
            <a:r>
              <a:rPr lang="ar-SA" sz="4400" dirty="0"/>
              <a:t>كتب الإجابة الصحيحة هنا فقط</a:t>
            </a:r>
            <a:endParaRPr lang="en-GB" sz="4400" dirty="0"/>
          </a:p>
        </p:txBody>
      </p:sp>
      <p:sp>
        <p:nvSpPr>
          <p:cNvPr id="12" name="Question box"/>
          <p:cNvSpPr/>
          <p:nvPr/>
        </p:nvSpPr>
        <p:spPr>
          <a:xfrm>
            <a:off x="316951" y="306052"/>
            <a:ext cx="11520000" cy="2160000"/>
          </a:xfrm>
          <a:prstGeom prst="roundRect">
            <a:avLst/>
          </a:pr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SA" sz="4800">
                <a:solidFill>
                  <a:schemeClr val="bg1"/>
                </a:solidFill>
              </a:rPr>
              <a:t>اكتب السؤال هنا</a:t>
            </a:r>
            <a:endParaRPr lang="en-GB" sz="4800" dirty="0">
              <a:solidFill>
                <a:schemeClr val="bg1"/>
              </a:solidFill>
            </a:endParaRPr>
          </a:p>
        </p:txBody>
      </p:sp>
      <p:sp>
        <p:nvSpPr>
          <p:cNvPr id="15" name="Score Button">
            <a:hlinkClick r:id="" action="ppaction://hlinkshowjump?jump=nextslide" tooltip="Next Question!" highlightClick="1">
              <a:snd r:embed="rId5" name="click.wav"/>
            </a:hlinkClick>
          </p:cNvPr>
          <p:cNvSpPr/>
          <p:nvPr/>
        </p:nvSpPr>
        <p:spPr>
          <a:xfrm>
            <a:off x="11116951" y="6047896"/>
            <a:ext cx="720000" cy="540000"/>
          </a:xfrm>
          <a:prstGeom prst="roundRect">
            <a:avLst/>
          </a:prstGeom>
          <a:solidFill>
            <a:schemeClr val="accent1">
              <a:lumMod val="50000"/>
              <a:alpha val="5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&gt;</a:t>
            </a:r>
            <a:endParaRPr lang="en-GB" sz="4400" dirty="0">
              <a:solidFill>
                <a:schemeClr val="accent1">
                  <a:lumMod val="60000"/>
                  <a:lumOff val="4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2796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3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Tekhnologic"/>
          <p:cNvGrpSpPr/>
          <p:nvPr/>
        </p:nvGrpSpPr>
        <p:grpSpPr>
          <a:xfrm>
            <a:off x="15841" y="6587896"/>
            <a:ext cx="987779" cy="252000"/>
            <a:chOff x="1116340" y="5884097"/>
            <a:chExt cx="987779" cy="252000"/>
          </a:xfrm>
        </p:grpSpPr>
        <p:pic>
          <p:nvPicPr>
            <p:cNvPr id="27" name="Logo"/>
            <p:cNvPicPr>
              <a:picLocks noChangeAspect="1"/>
            </p:cNvPicPr>
            <p:nvPr/>
          </p:nvPicPr>
          <p:blipFill>
            <a:blip r:embed="rId4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6340" y="5884097"/>
              <a:ext cx="252000" cy="252000"/>
            </a:xfrm>
            <a:prstGeom prst="rect">
              <a:avLst/>
            </a:prstGeom>
          </p:spPr>
        </p:pic>
        <p:sp>
          <p:nvSpPr>
            <p:cNvPr id="28" name="Text"/>
            <p:cNvSpPr/>
            <p:nvPr/>
          </p:nvSpPr>
          <p:spPr>
            <a:xfrm>
              <a:off x="1368340" y="5933153"/>
              <a:ext cx="735779" cy="153888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000" b="0" cap="none" spc="0" dirty="0">
                  <a:ln w="0"/>
                  <a:solidFill>
                    <a:srgbClr val="2C63A8"/>
                  </a:solidFill>
                  <a:latin typeface="Century Gothic" panose="020B0502020202020204" pitchFamily="34" charset="0"/>
                </a:rPr>
                <a:t>tekhnologic</a:t>
              </a:r>
            </a:p>
          </p:txBody>
        </p:sp>
      </p:grpSp>
      <p:sp>
        <p:nvSpPr>
          <p:cNvPr id="19" name="A"/>
          <p:cNvSpPr/>
          <p:nvPr/>
        </p:nvSpPr>
        <p:spPr>
          <a:xfrm>
            <a:off x="318540" y="2635836"/>
            <a:ext cx="1157800" cy="144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4" name="A_answer"/>
          <p:cNvSpPr/>
          <p:nvPr/>
        </p:nvSpPr>
        <p:spPr>
          <a:xfrm>
            <a:off x="1476340" y="2635837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 sz="4400" dirty="0"/>
          </a:p>
        </p:txBody>
      </p:sp>
      <p:sp>
        <p:nvSpPr>
          <p:cNvPr id="21" name="B"/>
          <p:cNvSpPr/>
          <p:nvPr/>
        </p:nvSpPr>
        <p:spPr>
          <a:xfrm>
            <a:off x="6323091" y="2634459"/>
            <a:ext cx="1157800" cy="144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6" name="B_answer"/>
          <p:cNvSpPr/>
          <p:nvPr/>
        </p:nvSpPr>
        <p:spPr>
          <a:xfrm>
            <a:off x="7480891" y="2642197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 sz="4400" dirty="0"/>
          </a:p>
        </p:txBody>
      </p:sp>
      <p:sp>
        <p:nvSpPr>
          <p:cNvPr id="20" name="C"/>
          <p:cNvSpPr/>
          <p:nvPr/>
        </p:nvSpPr>
        <p:spPr>
          <a:xfrm>
            <a:off x="318540" y="4246997"/>
            <a:ext cx="1157800" cy="144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8" name="C_answer"/>
          <p:cNvSpPr/>
          <p:nvPr/>
        </p:nvSpPr>
        <p:spPr>
          <a:xfrm>
            <a:off x="1476340" y="4245620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 sz="4400" dirty="0">
              <a:latin typeface="+mj-lt"/>
            </a:endParaRPr>
          </a:p>
        </p:txBody>
      </p:sp>
      <p:sp>
        <p:nvSpPr>
          <p:cNvPr id="22" name="D"/>
          <p:cNvSpPr/>
          <p:nvPr/>
        </p:nvSpPr>
        <p:spPr>
          <a:xfrm>
            <a:off x="6323091" y="4245620"/>
            <a:ext cx="1157800" cy="144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0" name="D_answer"/>
          <p:cNvSpPr/>
          <p:nvPr/>
        </p:nvSpPr>
        <p:spPr>
          <a:xfrm>
            <a:off x="7480891" y="4245620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JO" sz="4400" dirty="0"/>
              <a:t>ا</a:t>
            </a:r>
            <a:r>
              <a:rPr lang="ar-SA" sz="4400" dirty="0"/>
              <a:t>كتب الإجابة الصحيحة هنا فقط</a:t>
            </a:r>
            <a:endParaRPr lang="en-GB" sz="4400" dirty="0"/>
          </a:p>
        </p:txBody>
      </p:sp>
      <p:sp>
        <p:nvSpPr>
          <p:cNvPr id="12" name="Question box"/>
          <p:cNvSpPr/>
          <p:nvPr/>
        </p:nvSpPr>
        <p:spPr>
          <a:xfrm>
            <a:off x="316951" y="306052"/>
            <a:ext cx="11520000" cy="2160000"/>
          </a:xfrm>
          <a:prstGeom prst="roundRect">
            <a:avLst/>
          </a:pr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SA" sz="4800" dirty="0">
                <a:solidFill>
                  <a:schemeClr val="bg1"/>
                </a:solidFill>
              </a:rPr>
              <a:t>اكتب السؤال هنا</a:t>
            </a:r>
            <a:endParaRPr lang="en-GB" sz="4800" dirty="0">
              <a:solidFill>
                <a:schemeClr val="bg1"/>
              </a:solidFill>
            </a:endParaRPr>
          </a:p>
        </p:txBody>
      </p:sp>
      <p:sp>
        <p:nvSpPr>
          <p:cNvPr id="15" name="Score Button">
            <a:hlinkClick r:id="" action="ppaction://hlinkshowjump?jump=nextslide" tooltip="Next Question!" highlightClick="1">
              <a:snd r:embed="rId5" name="click.wav"/>
            </a:hlinkClick>
          </p:cNvPr>
          <p:cNvSpPr/>
          <p:nvPr/>
        </p:nvSpPr>
        <p:spPr>
          <a:xfrm>
            <a:off x="11116951" y="6047896"/>
            <a:ext cx="720000" cy="540000"/>
          </a:xfrm>
          <a:prstGeom prst="roundRect">
            <a:avLst/>
          </a:prstGeom>
          <a:solidFill>
            <a:schemeClr val="accent1">
              <a:lumMod val="50000"/>
              <a:alpha val="5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&gt;</a:t>
            </a:r>
            <a:endParaRPr lang="en-GB" sz="4400" dirty="0">
              <a:solidFill>
                <a:schemeClr val="accent1">
                  <a:lumMod val="60000"/>
                  <a:lumOff val="4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71992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3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Tekhnologic"/>
          <p:cNvGrpSpPr/>
          <p:nvPr/>
        </p:nvGrpSpPr>
        <p:grpSpPr>
          <a:xfrm>
            <a:off x="15841" y="6587896"/>
            <a:ext cx="987779" cy="252000"/>
            <a:chOff x="1116340" y="5884097"/>
            <a:chExt cx="987779" cy="252000"/>
          </a:xfrm>
        </p:grpSpPr>
        <p:pic>
          <p:nvPicPr>
            <p:cNvPr id="27" name="Logo"/>
            <p:cNvPicPr>
              <a:picLocks noChangeAspect="1"/>
            </p:cNvPicPr>
            <p:nvPr/>
          </p:nvPicPr>
          <p:blipFill>
            <a:blip r:embed="rId4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6340" y="5884097"/>
              <a:ext cx="252000" cy="252000"/>
            </a:xfrm>
            <a:prstGeom prst="rect">
              <a:avLst/>
            </a:prstGeom>
          </p:spPr>
        </p:pic>
        <p:sp>
          <p:nvSpPr>
            <p:cNvPr id="28" name="Text"/>
            <p:cNvSpPr/>
            <p:nvPr/>
          </p:nvSpPr>
          <p:spPr>
            <a:xfrm>
              <a:off x="1368340" y="5933153"/>
              <a:ext cx="735779" cy="153888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000" b="0" cap="none" spc="0" dirty="0">
                  <a:ln w="0"/>
                  <a:solidFill>
                    <a:srgbClr val="2C63A8"/>
                  </a:solidFill>
                  <a:latin typeface="Century Gothic" panose="020B0502020202020204" pitchFamily="34" charset="0"/>
                </a:rPr>
                <a:t>tekhnologic</a:t>
              </a:r>
            </a:p>
          </p:txBody>
        </p:sp>
      </p:grpSp>
      <p:sp>
        <p:nvSpPr>
          <p:cNvPr id="19" name="A"/>
          <p:cNvSpPr/>
          <p:nvPr/>
        </p:nvSpPr>
        <p:spPr>
          <a:xfrm>
            <a:off x="318540" y="2635836"/>
            <a:ext cx="1157800" cy="144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4" name="A_answer"/>
          <p:cNvSpPr/>
          <p:nvPr/>
        </p:nvSpPr>
        <p:spPr>
          <a:xfrm>
            <a:off x="1476340" y="2635837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 sz="4400" dirty="0"/>
          </a:p>
        </p:txBody>
      </p:sp>
      <p:sp>
        <p:nvSpPr>
          <p:cNvPr id="21" name="B"/>
          <p:cNvSpPr/>
          <p:nvPr/>
        </p:nvSpPr>
        <p:spPr>
          <a:xfrm>
            <a:off x="6323091" y="2634459"/>
            <a:ext cx="1157800" cy="144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6" name="B_answer"/>
          <p:cNvSpPr/>
          <p:nvPr/>
        </p:nvSpPr>
        <p:spPr>
          <a:xfrm>
            <a:off x="7517400" y="2654337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 sz="4400" dirty="0"/>
          </a:p>
        </p:txBody>
      </p:sp>
      <p:sp>
        <p:nvSpPr>
          <p:cNvPr id="20" name="C"/>
          <p:cNvSpPr/>
          <p:nvPr/>
        </p:nvSpPr>
        <p:spPr>
          <a:xfrm>
            <a:off x="318540" y="4246997"/>
            <a:ext cx="1157800" cy="144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8" name="C_answer"/>
          <p:cNvSpPr/>
          <p:nvPr/>
        </p:nvSpPr>
        <p:spPr>
          <a:xfrm>
            <a:off x="1476340" y="4245620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 sz="4400" dirty="0">
              <a:latin typeface="+mj-lt"/>
            </a:endParaRPr>
          </a:p>
        </p:txBody>
      </p:sp>
      <p:sp>
        <p:nvSpPr>
          <p:cNvPr id="22" name="D"/>
          <p:cNvSpPr/>
          <p:nvPr/>
        </p:nvSpPr>
        <p:spPr>
          <a:xfrm>
            <a:off x="6323091" y="4245620"/>
            <a:ext cx="1157800" cy="144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rgbClr val="183C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0" name="D_answer"/>
          <p:cNvSpPr/>
          <p:nvPr/>
        </p:nvSpPr>
        <p:spPr>
          <a:xfrm>
            <a:off x="7480891" y="4245620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JO" sz="4400" dirty="0">
                <a:latin typeface="+mj-lt"/>
              </a:rPr>
              <a:t>ا</a:t>
            </a:r>
            <a:r>
              <a:rPr lang="ar-SA" sz="4400" dirty="0">
                <a:latin typeface="+mj-lt"/>
              </a:rPr>
              <a:t>كتب الإجابة الصحيحة هنا فقط</a:t>
            </a:r>
            <a:endParaRPr lang="en-GB" sz="4400" dirty="0">
              <a:latin typeface="+mj-lt"/>
            </a:endParaRPr>
          </a:p>
        </p:txBody>
      </p:sp>
      <p:sp>
        <p:nvSpPr>
          <p:cNvPr id="12" name="Question box"/>
          <p:cNvSpPr/>
          <p:nvPr/>
        </p:nvSpPr>
        <p:spPr>
          <a:xfrm>
            <a:off x="316951" y="306052"/>
            <a:ext cx="11520000" cy="2160000"/>
          </a:xfrm>
          <a:prstGeom prst="roundRect">
            <a:avLst/>
          </a:prstGeom>
          <a:solidFill>
            <a:srgbClr val="183C5D">
              <a:alpha val="75000"/>
            </a:srgb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ar-SA" sz="4800">
                <a:solidFill>
                  <a:schemeClr val="bg1"/>
                </a:solidFill>
              </a:rPr>
              <a:t>اكتب السؤال هنا</a:t>
            </a:r>
            <a:endParaRPr lang="en-GB" sz="4800" dirty="0">
              <a:solidFill>
                <a:schemeClr val="bg1"/>
              </a:solidFill>
            </a:endParaRPr>
          </a:p>
        </p:txBody>
      </p:sp>
      <p:sp>
        <p:nvSpPr>
          <p:cNvPr id="15" name="Score Button">
            <a:hlinkClick r:id="" action="ppaction://hlinkshowjump?jump=nextslide" tooltip="Next Question!" highlightClick="1">
              <a:snd r:embed="rId5" name="click.wav"/>
            </a:hlinkClick>
          </p:cNvPr>
          <p:cNvSpPr/>
          <p:nvPr/>
        </p:nvSpPr>
        <p:spPr>
          <a:xfrm>
            <a:off x="11116951" y="6047896"/>
            <a:ext cx="720000" cy="540000"/>
          </a:xfrm>
          <a:prstGeom prst="roundRect">
            <a:avLst/>
          </a:prstGeom>
          <a:solidFill>
            <a:schemeClr val="accent1">
              <a:lumMod val="50000"/>
              <a:alpha val="5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&gt;</a:t>
            </a:r>
            <a:endParaRPr lang="en-GB" sz="4400" dirty="0">
              <a:solidFill>
                <a:schemeClr val="accent1">
                  <a:lumMod val="60000"/>
                  <a:lumOff val="4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92884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3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152</Words>
  <Application>Microsoft Office PowerPoint</Application>
  <PresentationFormat>מסך רחב</PresentationFormat>
  <Paragraphs>84</Paragraphs>
  <Slides>10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Century Gothic</vt:lpstr>
      <vt:lpstr>Office Theme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tekhnologic</dc:creator>
  <cp:lastModifiedBy>IMOE001</cp:lastModifiedBy>
  <cp:revision>5</cp:revision>
  <dcterms:created xsi:type="dcterms:W3CDTF">2016-12-18T03:02:54Z</dcterms:created>
  <dcterms:modified xsi:type="dcterms:W3CDTF">2024-07-09T11:59:04Z</dcterms:modified>
</cp:coreProperties>
</file>