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57" r:id="rId6"/>
    <p:sldId id="261" r:id="rId7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77" d="100"/>
          <a:sy n="77" d="100"/>
        </p:scale>
        <p:origin x="42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360A225-1CC2-4779-BABC-9511349F0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891A46F-6DB5-4EA5-802D-E9F781746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1385B45-71CD-4DF3-B992-7A038EAF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2456C26-D654-491C-818C-EA7F00A22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FFED0FB-DD8D-43FA-939C-D93E3776A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89383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B073F5D-8A61-44AA-8535-A78D71AC0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6A4E3AE-E9DF-4950-B21F-B3E523AE2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E9B8A45-80E2-4E8D-A123-5464DA28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345B61D-55DE-4E59-A3B8-E1B284570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D377F67-6104-4067-91BA-0919BA7D7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543773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7F42DCF-9F98-43F2-BDA9-D747C6C9A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1A0182B-481C-4A09-B0B5-5D23844E3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E495490-6A97-44A5-836A-3FC30BF6B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12D71A8-8BB0-488C-B700-84258167E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01329D2-2D4B-4A0F-B468-B989C0FDB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99496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341765-4014-477D-921D-E240FECE0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3202D15-BB01-4BA6-B96C-86F10C3162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68DEB44-3046-4233-AAC9-7BD5766E67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D8312CE-5A54-437E-8427-0BECAEFDE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226CC79-C80C-46D6-AEF0-C7A70A6E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F60FC94-F8DB-42A9-8C08-C55E85B75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632782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EE2B176-ED6D-4649-9D7B-B2FF48C27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A8F00B9-9BA0-4091-B434-9C9E6165D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40B52D9-A9BC-4829-A49C-F36D739EC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75814E4E-BF93-42FE-BE56-DB7023DD9D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6B657E0B-2872-420E-BA9B-57909A84D6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4536BEA-FD6E-48A1-BA83-E0A0C8760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285D0783-8F0C-40AE-ACD8-01A7F2AC2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DB243E9A-4599-480B-BC35-6067BA306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0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04E0CA7-ECA0-4C7C-8F04-AD29F897D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11652998-13F8-412B-B78E-99144D97C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CA9AC0C-C999-4E97-B59F-805A245F9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C968F660-80A9-4643-85D3-F400B486C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6723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5FFEDFE4-5C91-4146-9849-ED46FAA6D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87B6FA39-16C2-4356-8D7E-68F25CE63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2FCEB1B-824C-4CC4-AE25-7B7130D85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99189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CB23888-C420-4EFC-86CC-87AB017B1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55AE4D0-FDAD-4F04-8250-B84B1D759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F562762-25EC-4A47-BE38-092213BF2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F3CFCF5-40A5-43AA-BD3D-DC61463B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4C2E016-E5AF-47A7-B91D-379D05757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2C1F8E7-D2A4-4538-98C2-02B7FC022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64151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3912FB0-E51F-45C5-BC0F-B0793F5E6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301DF6C-EAAF-4F43-BF84-CDE55D3751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8D42394-1480-4586-990D-86BDF7323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C89AF2D-F87F-4F6B-BAED-90CD27603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541CAC2-927E-450B-9376-6CC867F5A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AA3AB60-921C-4CD7-A3DC-35C43A9C9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6694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5E6B86C-A570-4492-96EA-CC191E2A0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48F33B0-2D71-4ABB-87A8-15168E6AC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3585E81-2B7B-4BC2-B72D-281ED05F2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6FC48F1-BF51-481D-85EC-788494811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78E3875-D267-4B09-BFBD-E68BD89E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77800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614D7AB3-7094-4ED3-82EE-D159312AD6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51ED404-0C7F-414A-9AA3-F01CD20D7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00C8DB5-785D-41EE-A27F-CC9FF0926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1BD8320-6434-43A4-8C69-A1FEA5A90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419056-84BF-4490-8518-4FE04144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17284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10063A0-9E40-4E2C-9659-28451EC3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116CD7D-B325-4953-86B3-878B267E1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D51D33F-06D5-4432-AAC7-35BC6D6EF2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594B7-06F0-4B04-A51F-E233BC7C3042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96B06B6-E463-4CE1-83E2-58124D65A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ADE35A0-4F57-4FE1-82E9-F27A55B01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7701E-1AB4-4B83-895C-6B334839FE83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07095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خلفيات بوربوينت – backgroundpowerpoint – خلفيات بوربوينت">
            <a:extLst>
              <a:ext uri="{FF2B5EF4-FFF2-40B4-BE49-F238E27FC236}">
                <a16:creationId xmlns:a16="http://schemas.microsoft.com/office/drawing/2014/main" id="{F57AE3D6-2D81-440C-8B88-0FE9FFC9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4B14D06-C540-4E87-A587-1538A631BF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79" b="98104" l="2716" r="34026">
                        <a14:foregroundMark x1="26677" y1="51659" x2="20128" y2="51975"/>
                        <a14:foregroundMark x1="25719" y1="49921" x2="23642" y2="50079"/>
                        <a14:foregroundMark x1="23642" y1="50079" x2="23323" y2="50237"/>
                        <a14:foregroundMark x1="33546" y1="62243" x2="34984" y2="68088"/>
                        <a14:foregroundMark x1="34984" y1="68088" x2="34345" y2="74882"/>
                        <a14:foregroundMark x1="34345" y1="74882" x2="32428" y2="79937"/>
                        <a14:foregroundMark x1="17252" y1="93997" x2="16933" y2="98262"/>
                        <a14:foregroundMark x1="17093" y1="73934" x2="17572" y2="77883"/>
                        <a14:foregroundMark x1="7668" y1="93049" x2="6550" y2="94945"/>
                        <a14:foregroundMark x1="3035" y1="80727" x2="2716" y2="84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434" r="62951"/>
          <a:stretch/>
        </p:blipFill>
        <p:spPr bwMode="auto">
          <a:xfrm>
            <a:off x="8254987" y="2718727"/>
            <a:ext cx="3960809" cy="430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E9D735FC-5FD5-419A-B95B-2E5F2366BA31}"/>
              </a:ext>
            </a:extLst>
          </p:cNvPr>
          <p:cNvSpPr/>
          <p:nvPr/>
        </p:nvSpPr>
        <p:spPr>
          <a:xfrm>
            <a:off x="1373191" y="4869366"/>
            <a:ext cx="6858000" cy="132941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السؤال</a:t>
            </a: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F5DE6833-82A6-481E-A85A-BAB842DBA96E}"/>
              </a:ext>
            </a:extLst>
          </p:cNvPr>
          <p:cNvGrpSpPr/>
          <p:nvPr/>
        </p:nvGrpSpPr>
        <p:grpSpPr>
          <a:xfrm>
            <a:off x="5926724" y="16525"/>
            <a:ext cx="3886861" cy="3493478"/>
            <a:chOff x="5926724" y="16525"/>
            <a:chExt cx="3886861" cy="3493478"/>
          </a:xfrm>
        </p:grpSpPr>
        <p:pic>
          <p:nvPicPr>
            <p:cNvPr id="5" name="Picture 2" descr="علّمني sur Twitter : &quot;✏️💛 بطاقات جاهزة للطباقة… &quot;">
              <a:extLst>
                <a:ext uri="{FF2B5EF4-FFF2-40B4-BE49-F238E27FC236}">
                  <a16:creationId xmlns:a16="http://schemas.microsoft.com/office/drawing/2014/main" id="{E13305B2-60A9-40BD-8D86-CB016AC54B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128" b="48227" l="1418" r="48759">
                          <a14:foregroundMark x1="26596" y1="8983" x2="20745" y2="6147"/>
                          <a14:foregroundMark x1="20745" y1="6147" x2="17021" y2="6383"/>
                          <a14:foregroundMark x1="17021" y1="6383" x2="15071" y2="9693"/>
                          <a14:foregroundMark x1="15071" y1="9693" x2="15071" y2="10165"/>
                          <a14:foregroundMark x1="23404" y1="3073" x2="17021" y2="3783"/>
                          <a14:foregroundMark x1="17021" y1="3783" x2="16667" y2="4019"/>
                          <a14:foregroundMark x1="23936" y1="2128" x2="19326" y2="2364"/>
                          <a14:foregroundMark x1="37766" y1="35934" x2="11879" y2="35225"/>
                          <a14:foregroundMark x1="8156" y1="31915" x2="8865" y2="37589"/>
                          <a14:foregroundMark x1="8865" y1="37589" x2="10461" y2="40898"/>
                          <a14:foregroundMark x1="10461" y1="40898" x2="14184" y2="40662"/>
                          <a14:foregroundMark x1="14184" y1="40662" x2="17021" y2="39007"/>
                          <a14:foregroundMark x1="17021" y1="39007" x2="22340" y2="32624"/>
                          <a14:foregroundMark x1="22340" y1="32624" x2="33865" y2="40662"/>
                          <a14:foregroundMark x1="33865" y1="40662" x2="36348" y2="36879"/>
                          <a14:foregroundMark x1="36348" y1="36879" x2="36170" y2="32861"/>
                          <a14:foregroundMark x1="36170" y1="32861" x2="37589" y2="37116"/>
                          <a14:foregroundMark x1="37589" y1="37116" x2="37589" y2="37352"/>
                          <a14:foregroundMark x1="40780" y1="38771" x2="11348" y2="40898"/>
                          <a14:foregroundMark x1="7801" y1="43262" x2="6560" y2="34043"/>
                          <a14:foregroundMark x1="6560" y1="34043" x2="9752" y2="32861"/>
                          <a14:foregroundMark x1="9752" y1="32861" x2="22163" y2="33806"/>
                          <a14:foregroundMark x1="22163" y1="33806" x2="37057" y2="31678"/>
                          <a14:foregroundMark x1="37057" y1="31678" x2="43085" y2="31678"/>
                          <a14:foregroundMark x1="40071" y1="26241" x2="47872" y2="34515"/>
                          <a14:foregroundMark x1="47872" y1="34515" x2="47695" y2="38534"/>
                          <a14:foregroundMark x1="47695" y1="38534" x2="43972" y2="42553"/>
                          <a14:foregroundMark x1="48936" y1="36643" x2="48936" y2="36643"/>
                          <a14:foregroundMark x1="40426" y1="46336" x2="40426" y2="46336"/>
                          <a14:foregroundMark x1="40426" y1="46336" x2="37234" y2="48227"/>
                          <a14:foregroundMark x1="37234" y1="48227" x2="33865" y2="46809"/>
                          <a14:foregroundMark x1="33865" y1="46809" x2="32270" y2="46809"/>
                          <a14:foregroundMark x1="33333" y1="48227" x2="4610" y2="47518"/>
                          <a14:foregroundMark x1="4610" y1="47518" x2="3901" y2="43262"/>
                          <a14:foregroundMark x1="3901" y1="43262" x2="5496" y2="34515"/>
                          <a14:foregroundMark x1="5496" y1="34515" x2="5674" y2="34043"/>
                          <a14:foregroundMark x1="7447" y1="27423" x2="4255" y2="29551"/>
                          <a14:foregroundMark x1="4255" y1="29551" x2="2305" y2="32624"/>
                          <a14:foregroundMark x1="2305" y1="32624" x2="2660" y2="44917"/>
                          <a14:foregroundMark x1="11170" y1="27423" x2="12057" y2="48227"/>
                          <a14:foregroundMark x1="14362" y1="26714" x2="4078" y2="26950"/>
                          <a14:foregroundMark x1="4078" y1="26950" x2="2482" y2="30496"/>
                          <a14:foregroundMark x1="2482" y1="30496" x2="2128" y2="36170"/>
                          <a14:foregroundMark x1="37234" y1="26005" x2="26950" y2="26478"/>
                          <a14:foregroundMark x1="26950" y1="26478" x2="26950" y2="26478"/>
                          <a14:foregroundMark x1="13475" y1="26478" x2="3723" y2="27187"/>
                          <a14:foregroundMark x1="3723" y1="27187" x2="1418" y2="35225"/>
                          <a14:foregroundMark x1="1418" y1="35225" x2="1418" y2="41608"/>
                          <a14:foregroundMark x1="8511" y1="44681" x2="4433" y2="463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389" b="47064"/>
            <a:stretch/>
          </p:blipFill>
          <p:spPr bwMode="auto">
            <a:xfrm flipH="1">
              <a:off x="5926724" y="16525"/>
              <a:ext cx="3886861" cy="3493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مستطيل 7">
              <a:extLst>
                <a:ext uri="{FF2B5EF4-FFF2-40B4-BE49-F238E27FC236}">
                  <a16:creationId xmlns:a16="http://schemas.microsoft.com/office/drawing/2014/main" id="{22330B8E-B68C-4FD9-9703-2D6F9D22F55A}"/>
                </a:ext>
              </a:extLst>
            </p:cNvPr>
            <p:cNvSpPr/>
            <p:nvPr/>
          </p:nvSpPr>
          <p:spPr>
            <a:xfrm>
              <a:off x="6698511" y="2147604"/>
              <a:ext cx="2736689" cy="574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36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الإجابة الصحيحة</a:t>
              </a:r>
            </a:p>
          </p:txBody>
        </p: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9942D866-D0F0-4D2C-B644-786517122EC2}"/>
              </a:ext>
            </a:extLst>
          </p:cNvPr>
          <p:cNvGrpSpPr/>
          <p:nvPr/>
        </p:nvGrpSpPr>
        <p:grpSpPr>
          <a:xfrm>
            <a:off x="434984" y="0"/>
            <a:ext cx="3886862" cy="3287979"/>
            <a:chOff x="434984" y="0"/>
            <a:chExt cx="3886862" cy="3287979"/>
          </a:xfrm>
        </p:grpSpPr>
        <p:pic>
          <p:nvPicPr>
            <p:cNvPr id="4" name="Picture 2" descr="علّمني sur Twitter : &quot;✏️💛 بطاقات جاهزة للطباقة… &quot;">
              <a:extLst>
                <a:ext uri="{FF2B5EF4-FFF2-40B4-BE49-F238E27FC236}">
                  <a16:creationId xmlns:a16="http://schemas.microsoft.com/office/drawing/2014/main" id="{3434626F-5CEF-4590-893A-24DC8CB33F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0591" b="98818" l="1064" r="48582">
                          <a14:foregroundMark x1="25000" y1="54374" x2="21277" y2="53191"/>
                          <a14:foregroundMark x1="21277" y1="53191" x2="17908" y2="53664"/>
                          <a14:foregroundMark x1="17908" y1="53664" x2="15426" y2="55083"/>
                          <a14:foregroundMark x1="25177" y1="55319" x2="14184" y2="57920"/>
                          <a14:foregroundMark x1="14184" y1="57920" x2="14184" y2="57920"/>
                          <a14:foregroundMark x1="33865" y1="85343" x2="7979" y2="86761"/>
                          <a14:foregroundMark x1="5674" y1="81560" x2="31206" y2="92671"/>
                          <a14:foregroundMark x1="39894" y1="81560" x2="35638" y2="88416"/>
                          <a14:foregroundMark x1="46986" y1="86052" x2="42199" y2="89598"/>
                          <a14:foregroundMark x1="35461" y1="86288" x2="37057" y2="90307"/>
                          <a14:foregroundMark x1="37057" y1="90307" x2="29078" y2="88416"/>
                          <a14:foregroundMark x1="29078" y1="88416" x2="25355" y2="85816"/>
                          <a14:foregroundMark x1="25355" y1="85816" x2="26064" y2="81797"/>
                          <a14:foregroundMark x1="26064" y1="81797" x2="29433" y2="82979"/>
                          <a14:foregroundMark x1="29433" y1="82979" x2="32447" y2="85343"/>
                          <a14:foregroundMark x1="32447" y1="85343" x2="21454" y2="88652"/>
                          <a14:foregroundMark x1="21454" y1="88652" x2="26241" y2="85816"/>
                          <a14:foregroundMark x1="26241" y1="85816" x2="31915" y2="84634"/>
                          <a14:foregroundMark x1="31915" y1="84634" x2="24468" y2="84161"/>
                          <a14:foregroundMark x1="19149" y1="90544" x2="5674" y2="90780"/>
                          <a14:foregroundMark x1="5674" y1="90780" x2="2660" y2="90071"/>
                          <a14:foregroundMark x1="2660" y1="90071" x2="2660" y2="90071"/>
                          <a14:foregroundMark x1="4787" y1="78487" x2="2660" y2="85816"/>
                          <a14:foregroundMark x1="2660" y1="85816" x2="2305" y2="89835"/>
                          <a14:foregroundMark x1="2305" y1="89835" x2="3901" y2="93144"/>
                          <a14:foregroundMark x1="3901" y1="93144" x2="13830" y2="95035"/>
                          <a14:foregroundMark x1="13830" y1="95035" x2="17553" y2="95272"/>
                          <a14:foregroundMark x1="17553" y1="95272" x2="31560" y2="94563"/>
                          <a14:foregroundMark x1="31560" y1="94563" x2="34929" y2="94563"/>
                          <a14:foregroundMark x1="34929" y1="94563" x2="40957" y2="93853"/>
                          <a14:foregroundMark x1="37411" y1="81560" x2="6206" y2="82506"/>
                          <a14:foregroundMark x1="7447" y1="79433" x2="20745" y2="80378"/>
                          <a14:foregroundMark x1="20745" y1="80378" x2="32801" y2="79433"/>
                          <a14:foregroundMark x1="32801" y1="79433" x2="36525" y2="79669"/>
                          <a14:foregroundMark x1="36525" y1="79669" x2="38298" y2="83924"/>
                          <a14:foregroundMark x1="38298" y1="83924" x2="37057" y2="91489"/>
                          <a14:foregroundMark x1="37057" y1="91489" x2="31915" y2="91253"/>
                          <a14:foregroundMark x1="31915" y1="91253" x2="29433" y2="90307"/>
                          <a14:foregroundMark x1="37057" y1="96690" x2="8333" y2="95508"/>
                          <a14:foregroundMark x1="8333" y1="95508" x2="5851" y2="94799"/>
                          <a14:foregroundMark x1="4255" y1="76596" x2="1950" y2="79196"/>
                          <a14:foregroundMark x1="1950" y1="79196" x2="2305" y2="95035"/>
                          <a14:foregroundMark x1="2305" y1="95035" x2="4078" y2="98582"/>
                          <a14:foregroundMark x1="4078" y1="98582" x2="25177" y2="95745"/>
                          <a14:foregroundMark x1="25177" y1="95745" x2="25355" y2="95745"/>
                          <a14:foregroundMark x1="41667" y1="78960" x2="47163" y2="84397"/>
                          <a14:foregroundMark x1="47163" y1="84397" x2="48759" y2="87707"/>
                          <a14:foregroundMark x1="48759" y1="87707" x2="34752" y2="98582"/>
                          <a14:foregroundMark x1="34752" y1="98582" x2="28191" y2="98109"/>
                          <a14:foregroundMark x1="27482" y1="98818" x2="10993" y2="97400"/>
                          <a14:foregroundMark x1="2128" y1="83688" x2="1418" y2="91253"/>
                          <a14:foregroundMark x1="1418" y1="91253" x2="1596" y2="93144"/>
                          <a14:foregroundMark x1="5496" y1="76832" x2="9043" y2="77305"/>
                          <a14:foregroundMark x1="9043" y1="77305" x2="20213" y2="75887"/>
                          <a14:foregroundMark x1="20213" y1="75887" x2="37234" y2="76123"/>
                          <a14:foregroundMark x1="37234" y1="76123" x2="40426" y2="77541"/>
                          <a14:foregroundMark x1="40426" y1="77541" x2="41489" y2="78723"/>
                          <a14:foregroundMark x1="48404" y1="85106" x2="48582" y2="88889"/>
                          <a14:foregroundMark x1="48582" y1="88889" x2="42730" y2="93617"/>
                          <a14:foregroundMark x1="42730" y1="93617" x2="40603" y2="96454"/>
                          <a14:foregroundMark x1="40603" y1="96454" x2="37766" y2="98109"/>
                          <a14:foregroundMark x1="37766" y1="98109" x2="36525" y2="98345"/>
                          <a14:foregroundMark x1="25532" y1="55556" x2="27660" y2="58629"/>
                          <a14:foregroundMark x1="27660" y1="58629" x2="28369" y2="66667"/>
                          <a14:foregroundMark x1="28546" y1="56265" x2="26773" y2="53191"/>
                          <a14:foregroundMark x1="26773" y1="53191" x2="23759" y2="52246"/>
                          <a14:foregroundMark x1="23759" y1="52246" x2="17553" y2="54137"/>
                          <a14:foregroundMark x1="17553" y1="54137" x2="15071" y2="57447"/>
                          <a14:foregroundMark x1="15071" y1="57447" x2="14184" y2="61702"/>
                          <a14:foregroundMark x1="14184" y1="61702" x2="14894" y2="66903"/>
                          <a14:foregroundMark x1="23936" y1="50591" x2="18262" y2="52246"/>
                          <a14:foregroundMark x1="26064" y1="56501" x2="19149" y2="56974"/>
                          <a14:foregroundMark x1="19149" y1="56974" x2="16312" y2="59102"/>
                          <a14:foregroundMark x1="16312" y1="59102" x2="15248" y2="612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79" r="49389" b="-1"/>
            <a:stretch/>
          </p:blipFill>
          <p:spPr bwMode="auto">
            <a:xfrm>
              <a:off x="434984" y="0"/>
              <a:ext cx="3886862" cy="32879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مستطيل 10">
              <a:extLst>
                <a:ext uri="{FF2B5EF4-FFF2-40B4-BE49-F238E27FC236}">
                  <a16:creationId xmlns:a16="http://schemas.microsoft.com/office/drawing/2014/main" id="{E224D605-E10F-4366-BD52-50CBBA1F9F28}"/>
                </a:ext>
              </a:extLst>
            </p:cNvPr>
            <p:cNvSpPr/>
            <p:nvPr/>
          </p:nvSpPr>
          <p:spPr>
            <a:xfrm>
              <a:off x="733781" y="2144569"/>
              <a:ext cx="2736689" cy="574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36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الإجابة الخاطئة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4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الباز او اجابه خاطئه - مؤثرات صوتية للمونتاج    Buzz وي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خلفيات بوربوينت – backgroundpowerpoint – خلفيات بوربوينت">
            <a:extLst>
              <a:ext uri="{FF2B5EF4-FFF2-40B4-BE49-F238E27FC236}">
                <a16:creationId xmlns:a16="http://schemas.microsoft.com/office/drawing/2014/main" id="{F57AE3D6-2D81-440C-8B88-0FE9FFC9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4B14D06-C540-4E87-A587-1538A631BF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79" b="98104" l="2716" r="34026">
                        <a14:foregroundMark x1="26677" y1="51659" x2="20128" y2="51975"/>
                        <a14:foregroundMark x1="25719" y1="49921" x2="23642" y2="50079"/>
                        <a14:foregroundMark x1="23642" y1="50079" x2="23323" y2="50237"/>
                        <a14:foregroundMark x1="33546" y1="62243" x2="34984" y2="68088"/>
                        <a14:foregroundMark x1="34984" y1="68088" x2="34345" y2="74882"/>
                        <a14:foregroundMark x1="34345" y1="74882" x2="32428" y2="79937"/>
                        <a14:foregroundMark x1="17252" y1="93997" x2="16933" y2="98262"/>
                        <a14:foregroundMark x1="17093" y1="73934" x2="17572" y2="77883"/>
                        <a14:foregroundMark x1="7668" y1="93049" x2="6550" y2="94945"/>
                        <a14:foregroundMark x1="3035" y1="80727" x2="2716" y2="84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434" r="62951"/>
          <a:stretch/>
        </p:blipFill>
        <p:spPr bwMode="auto">
          <a:xfrm>
            <a:off x="8254987" y="2718727"/>
            <a:ext cx="3960809" cy="430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E9D735FC-5FD5-419A-B95B-2E5F2366BA31}"/>
              </a:ext>
            </a:extLst>
          </p:cNvPr>
          <p:cNvSpPr/>
          <p:nvPr/>
        </p:nvSpPr>
        <p:spPr>
          <a:xfrm>
            <a:off x="1373191" y="4869366"/>
            <a:ext cx="6858000" cy="132941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السؤال</a:t>
            </a: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F5DE6833-82A6-481E-A85A-BAB842DBA96E}"/>
              </a:ext>
            </a:extLst>
          </p:cNvPr>
          <p:cNvGrpSpPr/>
          <p:nvPr/>
        </p:nvGrpSpPr>
        <p:grpSpPr>
          <a:xfrm>
            <a:off x="395410" y="-64478"/>
            <a:ext cx="3886861" cy="3493478"/>
            <a:chOff x="5926724" y="81003"/>
            <a:chExt cx="3886861" cy="3493478"/>
          </a:xfrm>
        </p:grpSpPr>
        <p:pic>
          <p:nvPicPr>
            <p:cNvPr id="5" name="Picture 2" descr="علّمني sur Twitter : &quot;✏️💛 بطاقات جاهزة للطباقة… &quot;">
              <a:extLst>
                <a:ext uri="{FF2B5EF4-FFF2-40B4-BE49-F238E27FC236}">
                  <a16:creationId xmlns:a16="http://schemas.microsoft.com/office/drawing/2014/main" id="{E13305B2-60A9-40BD-8D86-CB016AC54B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128" b="48227" l="1418" r="48759">
                          <a14:foregroundMark x1="26596" y1="8983" x2="20745" y2="6147"/>
                          <a14:foregroundMark x1="20745" y1="6147" x2="17021" y2="6383"/>
                          <a14:foregroundMark x1="17021" y1="6383" x2="15071" y2="9693"/>
                          <a14:foregroundMark x1="15071" y1="9693" x2="15071" y2="10165"/>
                          <a14:foregroundMark x1="23404" y1="3073" x2="17021" y2="3783"/>
                          <a14:foregroundMark x1="17021" y1="3783" x2="16667" y2="4019"/>
                          <a14:foregroundMark x1="23936" y1="2128" x2="19326" y2="2364"/>
                          <a14:foregroundMark x1="37766" y1="35934" x2="11879" y2="35225"/>
                          <a14:foregroundMark x1="8156" y1="31915" x2="8865" y2="37589"/>
                          <a14:foregroundMark x1="8865" y1="37589" x2="10461" y2="40898"/>
                          <a14:foregroundMark x1="10461" y1="40898" x2="14184" y2="40662"/>
                          <a14:foregroundMark x1="14184" y1="40662" x2="17021" y2="39007"/>
                          <a14:foregroundMark x1="17021" y1="39007" x2="22340" y2="32624"/>
                          <a14:foregroundMark x1="22340" y1="32624" x2="33865" y2="40662"/>
                          <a14:foregroundMark x1="33865" y1="40662" x2="36348" y2="36879"/>
                          <a14:foregroundMark x1="36348" y1="36879" x2="36170" y2="32861"/>
                          <a14:foregroundMark x1="36170" y1="32861" x2="37589" y2="37116"/>
                          <a14:foregroundMark x1="37589" y1="37116" x2="37589" y2="37352"/>
                          <a14:foregroundMark x1="40780" y1="38771" x2="11348" y2="40898"/>
                          <a14:foregroundMark x1="7801" y1="43262" x2="6560" y2="34043"/>
                          <a14:foregroundMark x1="6560" y1="34043" x2="9752" y2="32861"/>
                          <a14:foregroundMark x1="9752" y1="32861" x2="22163" y2="33806"/>
                          <a14:foregroundMark x1="22163" y1="33806" x2="37057" y2="31678"/>
                          <a14:foregroundMark x1="37057" y1="31678" x2="43085" y2="31678"/>
                          <a14:foregroundMark x1="40071" y1="26241" x2="47872" y2="34515"/>
                          <a14:foregroundMark x1="47872" y1="34515" x2="47695" y2="38534"/>
                          <a14:foregroundMark x1="47695" y1="38534" x2="43972" y2="42553"/>
                          <a14:foregroundMark x1="48936" y1="36643" x2="48936" y2="36643"/>
                          <a14:foregroundMark x1="40426" y1="46336" x2="40426" y2="46336"/>
                          <a14:foregroundMark x1="40426" y1="46336" x2="37234" y2="48227"/>
                          <a14:foregroundMark x1="37234" y1="48227" x2="33865" y2="46809"/>
                          <a14:foregroundMark x1="33865" y1="46809" x2="32270" y2="46809"/>
                          <a14:foregroundMark x1="33333" y1="48227" x2="4610" y2="47518"/>
                          <a14:foregroundMark x1="4610" y1="47518" x2="3901" y2="43262"/>
                          <a14:foregroundMark x1="3901" y1="43262" x2="5496" y2="34515"/>
                          <a14:foregroundMark x1="5496" y1="34515" x2="5674" y2="34043"/>
                          <a14:foregroundMark x1="7447" y1="27423" x2="4255" y2="29551"/>
                          <a14:foregroundMark x1="4255" y1="29551" x2="2305" y2="32624"/>
                          <a14:foregroundMark x1="2305" y1="32624" x2="2660" y2="44917"/>
                          <a14:foregroundMark x1="11170" y1="27423" x2="12057" y2="48227"/>
                          <a14:foregroundMark x1="14362" y1="26714" x2="4078" y2="26950"/>
                          <a14:foregroundMark x1="4078" y1="26950" x2="2482" y2="30496"/>
                          <a14:foregroundMark x1="2482" y1="30496" x2="2128" y2="36170"/>
                          <a14:foregroundMark x1="37234" y1="26005" x2="26950" y2="26478"/>
                          <a14:foregroundMark x1="26950" y1="26478" x2="26950" y2="26478"/>
                          <a14:foregroundMark x1="13475" y1="26478" x2="3723" y2="27187"/>
                          <a14:foregroundMark x1="3723" y1="27187" x2="1418" y2="35225"/>
                          <a14:foregroundMark x1="1418" y1="35225" x2="1418" y2="41608"/>
                          <a14:foregroundMark x1="8511" y1="44681" x2="4433" y2="463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389" b="47064"/>
            <a:stretch/>
          </p:blipFill>
          <p:spPr bwMode="auto">
            <a:xfrm flipH="1">
              <a:off x="5926724" y="81003"/>
              <a:ext cx="3886861" cy="3493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مستطيل 7">
              <a:extLst>
                <a:ext uri="{FF2B5EF4-FFF2-40B4-BE49-F238E27FC236}">
                  <a16:creationId xmlns:a16="http://schemas.microsoft.com/office/drawing/2014/main" id="{22330B8E-B68C-4FD9-9703-2D6F9D22F55A}"/>
                </a:ext>
              </a:extLst>
            </p:cNvPr>
            <p:cNvSpPr/>
            <p:nvPr/>
          </p:nvSpPr>
          <p:spPr>
            <a:xfrm>
              <a:off x="6698511" y="2147604"/>
              <a:ext cx="2736689" cy="574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36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الإجابة الصحيحة</a:t>
              </a:r>
            </a:p>
          </p:txBody>
        </p: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9942D866-D0F0-4D2C-B644-786517122EC2}"/>
              </a:ext>
            </a:extLst>
          </p:cNvPr>
          <p:cNvGrpSpPr/>
          <p:nvPr/>
        </p:nvGrpSpPr>
        <p:grpSpPr>
          <a:xfrm>
            <a:off x="6210067" y="0"/>
            <a:ext cx="3886862" cy="3287979"/>
            <a:chOff x="434984" y="0"/>
            <a:chExt cx="3886862" cy="3287979"/>
          </a:xfrm>
        </p:grpSpPr>
        <p:pic>
          <p:nvPicPr>
            <p:cNvPr id="4" name="Picture 2" descr="علّمني sur Twitter : &quot;✏️💛 بطاقات جاهزة للطباقة… &quot;">
              <a:extLst>
                <a:ext uri="{FF2B5EF4-FFF2-40B4-BE49-F238E27FC236}">
                  <a16:creationId xmlns:a16="http://schemas.microsoft.com/office/drawing/2014/main" id="{3434626F-5CEF-4590-893A-24DC8CB33F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0591" b="98818" l="1064" r="48582">
                          <a14:foregroundMark x1="25000" y1="54374" x2="21277" y2="53191"/>
                          <a14:foregroundMark x1="21277" y1="53191" x2="17908" y2="53664"/>
                          <a14:foregroundMark x1="17908" y1="53664" x2="15426" y2="55083"/>
                          <a14:foregroundMark x1="25177" y1="55319" x2="14184" y2="57920"/>
                          <a14:foregroundMark x1="14184" y1="57920" x2="14184" y2="57920"/>
                          <a14:foregroundMark x1="33865" y1="85343" x2="7979" y2="86761"/>
                          <a14:foregroundMark x1="5674" y1="81560" x2="31206" y2="92671"/>
                          <a14:foregroundMark x1="39894" y1="81560" x2="35638" y2="88416"/>
                          <a14:foregroundMark x1="46986" y1="86052" x2="42199" y2="89598"/>
                          <a14:foregroundMark x1="35461" y1="86288" x2="37057" y2="90307"/>
                          <a14:foregroundMark x1="37057" y1="90307" x2="29078" y2="88416"/>
                          <a14:foregroundMark x1="29078" y1="88416" x2="25355" y2="85816"/>
                          <a14:foregroundMark x1="25355" y1="85816" x2="26064" y2="81797"/>
                          <a14:foregroundMark x1="26064" y1="81797" x2="29433" y2="82979"/>
                          <a14:foregroundMark x1="29433" y1="82979" x2="32447" y2="85343"/>
                          <a14:foregroundMark x1="32447" y1="85343" x2="21454" y2="88652"/>
                          <a14:foregroundMark x1="21454" y1="88652" x2="26241" y2="85816"/>
                          <a14:foregroundMark x1="26241" y1="85816" x2="31915" y2="84634"/>
                          <a14:foregroundMark x1="31915" y1="84634" x2="24468" y2="84161"/>
                          <a14:foregroundMark x1="19149" y1="90544" x2="5674" y2="90780"/>
                          <a14:foregroundMark x1="5674" y1="90780" x2="2660" y2="90071"/>
                          <a14:foregroundMark x1="2660" y1="90071" x2="2660" y2="90071"/>
                          <a14:foregroundMark x1="4787" y1="78487" x2="2660" y2="85816"/>
                          <a14:foregroundMark x1="2660" y1="85816" x2="2305" y2="89835"/>
                          <a14:foregroundMark x1="2305" y1="89835" x2="3901" y2="93144"/>
                          <a14:foregroundMark x1="3901" y1="93144" x2="13830" y2="95035"/>
                          <a14:foregroundMark x1="13830" y1="95035" x2="17553" y2="95272"/>
                          <a14:foregroundMark x1="17553" y1="95272" x2="31560" y2="94563"/>
                          <a14:foregroundMark x1="31560" y1="94563" x2="34929" y2="94563"/>
                          <a14:foregroundMark x1="34929" y1="94563" x2="40957" y2="93853"/>
                          <a14:foregroundMark x1="37411" y1="81560" x2="6206" y2="82506"/>
                          <a14:foregroundMark x1="7447" y1="79433" x2="20745" y2="80378"/>
                          <a14:foregroundMark x1="20745" y1="80378" x2="32801" y2="79433"/>
                          <a14:foregroundMark x1="32801" y1="79433" x2="36525" y2="79669"/>
                          <a14:foregroundMark x1="36525" y1="79669" x2="38298" y2="83924"/>
                          <a14:foregroundMark x1="38298" y1="83924" x2="37057" y2="91489"/>
                          <a14:foregroundMark x1="37057" y1="91489" x2="31915" y2="91253"/>
                          <a14:foregroundMark x1="31915" y1="91253" x2="29433" y2="90307"/>
                          <a14:foregroundMark x1="37057" y1="96690" x2="8333" y2="95508"/>
                          <a14:foregroundMark x1="8333" y1="95508" x2="5851" y2="94799"/>
                          <a14:foregroundMark x1="4255" y1="76596" x2="1950" y2="79196"/>
                          <a14:foregroundMark x1="1950" y1="79196" x2="2305" y2="95035"/>
                          <a14:foregroundMark x1="2305" y1="95035" x2="4078" y2="98582"/>
                          <a14:foregroundMark x1="4078" y1="98582" x2="25177" y2="95745"/>
                          <a14:foregroundMark x1="25177" y1="95745" x2="25355" y2="95745"/>
                          <a14:foregroundMark x1="41667" y1="78960" x2="47163" y2="84397"/>
                          <a14:foregroundMark x1="47163" y1="84397" x2="48759" y2="87707"/>
                          <a14:foregroundMark x1="48759" y1="87707" x2="34752" y2="98582"/>
                          <a14:foregroundMark x1="34752" y1="98582" x2="28191" y2="98109"/>
                          <a14:foregroundMark x1="27482" y1="98818" x2="10993" y2="97400"/>
                          <a14:foregroundMark x1="2128" y1="83688" x2="1418" y2="91253"/>
                          <a14:foregroundMark x1="1418" y1="91253" x2="1596" y2="93144"/>
                          <a14:foregroundMark x1="5496" y1="76832" x2="9043" y2="77305"/>
                          <a14:foregroundMark x1="9043" y1="77305" x2="20213" y2="75887"/>
                          <a14:foregroundMark x1="20213" y1="75887" x2="37234" y2="76123"/>
                          <a14:foregroundMark x1="37234" y1="76123" x2="40426" y2="77541"/>
                          <a14:foregroundMark x1="40426" y1="77541" x2="41489" y2="78723"/>
                          <a14:foregroundMark x1="48404" y1="85106" x2="48582" y2="88889"/>
                          <a14:foregroundMark x1="48582" y1="88889" x2="42730" y2="93617"/>
                          <a14:foregroundMark x1="42730" y1="93617" x2="40603" y2="96454"/>
                          <a14:foregroundMark x1="40603" y1="96454" x2="37766" y2="98109"/>
                          <a14:foregroundMark x1="37766" y1="98109" x2="36525" y2="98345"/>
                          <a14:foregroundMark x1="25532" y1="55556" x2="27660" y2="58629"/>
                          <a14:foregroundMark x1="27660" y1="58629" x2="28369" y2="66667"/>
                          <a14:foregroundMark x1="28546" y1="56265" x2="26773" y2="53191"/>
                          <a14:foregroundMark x1="26773" y1="53191" x2="23759" y2="52246"/>
                          <a14:foregroundMark x1="23759" y1="52246" x2="17553" y2="54137"/>
                          <a14:foregroundMark x1="17553" y1="54137" x2="15071" y2="57447"/>
                          <a14:foregroundMark x1="15071" y1="57447" x2="14184" y2="61702"/>
                          <a14:foregroundMark x1="14184" y1="61702" x2="14894" y2="66903"/>
                          <a14:foregroundMark x1="23936" y1="50591" x2="18262" y2="52246"/>
                          <a14:foregroundMark x1="26064" y1="56501" x2="19149" y2="56974"/>
                          <a14:foregroundMark x1="19149" y1="56974" x2="16312" y2="59102"/>
                          <a14:foregroundMark x1="16312" y1="59102" x2="15248" y2="612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79" r="49389" b="-1"/>
            <a:stretch/>
          </p:blipFill>
          <p:spPr bwMode="auto">
            <a:xfrm>
              <a:off x="434984" y="0"/>
              <a:ext cx="3886862" cy="32879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مستطيل 10">
              <a:extLst>
                <a:ext uri="{FF2B5EF4-FFF2-40B4-BE49-F238E27FC236}">
                  <a16:creationId xmlns:a16="http://schemas.microsoft.com/office/drawing/2014/main" id="{E224D605-E10F-4366-BD52-50CBBA1F9F28}"/>
                </a:ext>
              </a:extLst>
            </p:cNvPr>
            <p:cNvSpPr/>
            <p:nvPr/>
          </p:nvSpPr>
          <p:spPr>
            <a:xfrm>
              <a:off x="733781" y="2144569"/>
              <a:ext cx="2736689" cy="574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36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الإجابة الخاطئة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41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الباز او اجابه خاطئه - مؤثرات صوتية للمونتاج    Buzz وي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خلفيات بوربوينت – backgroundpowerpoint – خلفيات بوربوينت">
            <a:extLst>
              <a:ext uri="{FF2B5EF4-FFF2-40B4-BE49-F238E27FC236}">
                <a16:creationId xmlns:a16="http://schemas.microsoft.com/office/drawing/2014/main" id="{F57AE3D6-2D81-440C-8B88-0FE9FFC9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4B14D06-C540-4E87-A587-1538A631BF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79" b="98104" l="2716" r="34026">
                        <a14:foregroundMark x1="26677" y1="51659" x2="20128" y2="51975"/>
                        <a14:foregroundMark x1="25719" y1="49921" x2="23642" y2="50079"/>
                        <a14:foregroundMark x1="23642" y1="50079" x2="23323" y2="50237"/>
                        <a14:foregroundMark x1="33546" y1="62243" x2="34984" y2="68088"/>
                        <a14:foregroundMark x1="34984" y1="68088" x2="34345" y2="74882"/>
                        <a14:foregroundMark x1="34345" y1="74882" x2="32428" y2="79937"/>
                        <a14:foregroundMark x1="17252" y1="93997" x2="16933" y2="98262"/>
                        <a14:foregroundMark x1="17093" y1="73934" x2="17572" y2="77883"/>
                        <a14:foregroundMark x1="7668" y1="93049" x2="6550" y2="94945"/>
                        <a14:foregroundMark x1="3035" y1="80727" x2="2716" y2="84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434" r="62951"/>
          <a:stretch/>
        </p:blipFill>
        <p:spPr bwMode="auto">
          <a:xfrm>
            <a:off x="8254987" y="2718727"/>
            <a:ext cx="3960809" cy="430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E9D735FC-5FD5-419A-B95B-2E5F2366BA31}"/>
              </a:ext>
            </a:extLst>
          </p:cNvPr>
          <p:cNvSpPr/>
          <p:nvPr/>
        </p:nvSpPr>
        <p:spPr>
          <a:xfrm>
            <a:off x="1373191" y="4869366"/>
            <a:ext cx="6858000" cy="132941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السؤال</a:t>
            </a: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570625AD-AE6F-4D10-9BA1-32C62AD44387}"/>
              </a:ext>
            </a:extLst>
          </p:cNvPr>
          <p:cNvGrpSpPr/>
          <p:nvPr/>
        </p:nvGrpSpPr>
        <p:grpSpPr>
          <a:xfrm>
            <a:off x="5867386" y="-64478"/>
            <a:ext cx="3886861" cy="3493478"/>
            <a:chOff x="5926724" y="81003"/>
            <a:chExt cx="3886861" cy="3493478"/>
          </a:xfrm>
        </p:grpSpPr>
        <p:pic>
          <p:nvPicPr>
            <p:cNvPr id="13" name="Picture 2" descr="علّمني sur Twitter : &quot;✏️💛 بطاقات جاهزة للطباقة… &quot;">
              <a:extLst>
                <a:ext uri="{FF2B5EF4-FFF2-40B4-BE49-F238E27FC236}">
                  <a16:creationId xmlns:a16="http://schemas.microsoft.com/office/drawing/2014/main" id="{95985215-85CE-4651-A491-48378BF4A4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128" b="48227" l="1418" r="48759">
                          <a14:foregroundMark x1="26596" y1="8983" x2="20745" y2="6147"/>
                          <a14:foregroundMark x1="20745" y1="6147" x2="17021" y2="6383"/>
                          <a14:foregroundMark x1="17021" y1="6383" x2="15071" y2="9693"/>
                          <a14:foregroundMark x1="15071" y1="9693" x2="15071" y2="10165"/>
                          <a14:foregroundMark x1="23404" y1="3073" x2="17021" y2="3783"/>
                          <a14:foregroundMark x1="17021" y1="3783" x2="16667" y2="4019"/>
                          <a14:foregroundMark x1="23936" y1="2128" x2="19326" y2="2364"/>
                          <a14:foregroundMark x1="37766" y1="35934" x2="11879" y2="35225"/>
                          <a14:foregroundMark x1="8156" y1="31915" x2="8865" y2="37589"/>
                          <a14:foregroundMark x1="8865" y1="37589" x2="10461" y2="40898"/>
                          <a14:foregroundMark x1="10461" y1="40898" x2="14184" y2="40662"/>
                          <a14:foregroundMark x1="14184" y1="40662" x2="17021" y2="39007"/>
                          <a14:foregroundMark x1="17021" y1="39007" x2="22340" y2="32624"/>
                          <a14:foregroundMark x1="22340" y1="32624" x2="33865" y2="40662"/>
                          <a14:foregroundMark x1="33865" y1="40662" x2="36348" y2="36879"/>
                          <a14:foregroundMark x1="36348" y1="36879" x2="36170" y2="32861"/>
                          <a14:foregroundMark x1="36170" y1="32861" x2="37589" y2="37116"/>
                          <a14:foregroundMark x1="37589" y1="37116" x2="37589" y2="37352"/>
                          <a14:foregroundMark x1="40780" y1="38771" x2="11348" y2="40898"/>
                          <a14:foregroundMark x1="7801" y1="43262" x2="6560" y2="34043"/>
                          <a14:foregroundMark x1="6560" y1="34043" x2="9752" y2="32861"/>
                          <a14:foregroundMark x1="9752" y1="32861" x2="22163" y2="33806"/>
                          <a14:foregroundMark x1="22163" y1="33806" x2="37057" y2="31678"/>
                          <a14:foregroundMark x1="37057" y1="31678" x2="43085" y2="31678"/>
                          <a14:foregroundMark x1="40071" y1="26241" x2="47872" y2="34515"/>
                          <a14:foregroundMark x1="47872" y1="34515" x2="47695" y2="38534"/>
                          <a14:foregroundMark x1="47695" y1="38534" x2="43972" y2="42553"/>
                          <a14:foregroundMark x1="48936" y1="36643" x2="48936" y2="36643"/>
                          <a14:foregroundMark x1="40426" y1="46336" x2="40426" y2="46336"/>
                          <a14:foregroundMark x1="40426" y1="46336" x2="37234" y2="48227"/>
                          <a14:foregroundMark x1="37234" y1="48227" x2="33865" y2="46809"/>
                          <a14:foregroundMark x1="33865" y1="46809" x2="32270" y2="46809"/>
                          <a14:foregroundMark x1="33333" y1="48227" x2="4610" y2="47518"/>
                          <a14:foregroundMark x1="4610" y1="47518" x2="3901" y2="43262"/>
                          <a14:foregroundMark x1="3901" y1="43262" x2="5496" y2="34515"/>
                          <a14:foregroundMark x1="5496" y1="34515" x2="5674" y2="34043"/>
                          <a14:foregroundMark x1="7447" y1="27423" x2="4255" y2="29551"/>
                          <a14:foregroundMark x1="4255" y1="29551" x2="2305" y2="32624"/>
                          <a14:foregroundMark x1="2305" y1="32624" x2="2660" y2="44917"/>
                          <a14:foregroundMark x1="11170" y1="27423" x2="12057" y2="48227"/>
                          <a14:foregroundMark x1="14362" y1="26714" x2="4078" y2="26950"/>
                          <a14:foregroundMark x1="4078" y1="26950" x2="2482" y2="30496"/>
                          <a14:foregroundMark x1="2482" y1="30496" x2="2128" y2="36170"/>
                          <a14:foregroundMark x1="37234" y1="26005" x2="26950" y2="26478"/>
                          <a14:foregroundMark x1="26950" y1="26478" x2="26950" y2="26478"/>
                          <a14:foregroundMark x1="13475" y1="26478" x2="3723" y2="27187"/>
                          <a14:foregroundMark x1="3723" y1="27187" x2="1418" y2="35225"/>
                          <a14:foregroundMark x1="1418" y1="35225" x2="1418" y2="41608"/>
                          <a14:foregroundMark x1="8511" y1="44681" x2="4433" y2="463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389" b="47064"/>
            <a:stretch/>
          </p:blipFill>
          <p:spPr bwMode="auto">
            <a:xfrm flipH="1">
              <a:off x="5926724" y="81003"/>
              <a:ext cx="3886861" cy="3493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مستطيل 13">
              <a:extLst>
                <a:ext uri="{FF2B5EF4-FFF2-40B4-BE49-F238E27FC236}">
                  <a16:creationId xmlns:a16="http://schemas.microsoft.com/office/drawing/2014/main" id="{A415DB13-B26E-48C3-9525-833CF46E03F0}"/>
                </a:ext>
              </a:extLst>
            </p:cNvPr>
            <p:cNvSpPr/>
            <p:nvPr/>
          </p:nvSpPr>
          <p:spPr>
            <a:xfrm>
              <a:off x="6698511" y="2147604"/>
              <a:ext cx="2736689" cy="574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36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الإجابة الخاطئة</a:t>
              </a:r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3368019D-8BA7-4AFA-AA0E-6CBBE51073C7}"/>
              </a:ext>
            </a:extLst>
          </p:cNvPr>
          <p:cNvGrpSpPr/>
          <p:nvPr/>
        </p:nvGrpSpPr>
        <p:grpSpPr>
          <a:xfrm>
            <a:off x="240632" y="0"/>
            <a:ext cx="3886862" cy="3287979"/>
            <a:chOff x="434984" y="0"/>
            <a:chExt cx="3886862" cy="3287979"/>
          </a:xfrm>
        </p:grpSpPr>
        <p:pic>
          <p:nvPicPr>
            <p:cNvPr id="16" name="Picture 2" descr="علّمني sur Twitter : &quot;✏️💛 بطاقات جاهزة للطباقة… &quot;">
              <a:extLst>
                <a:ext uri="{FF2B5EF4-FFF2-40B4-BE49-F238E27FC236}">
                  <a16:creationId xmlns:a16="http://schemas.microsoft.com/office/drawing/2014/main" id="{CFE48519-0958-4484-A7FC-139FB3846D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0591" b="98818" l="1064" r="48582">
                          <a14:foregroundMark x1="25000" y1="54374" x2="21277" y2="53191"/>
                          <a14:foregroundMark x1="21277" y1="53191" x2="17908" y2="53664"/>
                          <a14:foregroundMark x1="17908" y1="53664" x2="15426" y2="55083"/>
                          <a14:foregroundMark x1="25177" y1="55319" x2="14184" y2="57920"/>
                          <a14:foregroundMark x1="14184" y1="57920" x2="14184" y2="57920"/>
                          <a14:foregroundMark x1="33865" y1="85343" x2="7979" y2="86761"/>
                          <a14:foregroundMark x1="5674" y1="81560" x2="31206" y2="92671"/>
                          <a14:foregroundMark x1="39894" y1="81560" x2="35638" y2="88416"/>
                          <a14:foregroundMark x1="46986" y1="86052" x2="42199" y2="89598"/>
                          <a14:foregroundMark x1="35461" y1="86288" x2="37057" y2="90307"/>
                          <a14:foregroundMark x1="37057" y1="90307" x2="29078" y2="88416"/>
                          <a14:foregroundMark x1="29078" y1="88416" x2="25355" y2="85816"/>
                          <a14:foregroundMark x1="25355" y1="85816" x2="26064" y2="81797"/>
                          <a14:foregroundMark x1="26064" y1="81797" x2="29433" y2="82979"/>
                          <a14:foregroundMark x1="29433" y1="82979" x2="32447" y2="85343"/>
                          <a14:foregroundMark x1="32447" y1="85343" x2="21454" y2="88652"/>
                          <a14:foregroundMark x1="21454" y1="88652" x2="26241" y2="85816"/>
                          <a14:foregroundMark x1="26241" y1="85816" x2="31915" y2="84634"/>
                          <a14:foregroundMark x1="31915" y1="84634" x2="24468" y2="84161"/>
                          <a14:foregroundMark x1="19149" y1="90544" x2="5674" y2="90780"/>
                          <a14:foregroundMark x1="5674" y1="90780" x2="2660" y2="90071"/>
                          <a14:foregroundMark x1="2660" y1="90071" x2="2660" y2="90071"/>
                          <a14:foregroundMark x1="4787" y1="78487" x2="2660" y2="85816"/>
                          <a14:foregroundMark x1="2660" y1="85816" x2="2305" y2="89835"/>
                          <a14:foregroundMark x1="2305" y1="89835" x2="3901" y2="93144"/>
                          <a14:foregroundMark x1="3901" y1="93144" x2="13830" y2="95035"/>
                          <a14:foregroundMark x1="13830" y1="95035" x2="17553" y2="95272"/>
                          <a14:foregroundMark x1="17553" y1="95272" x2="31560" y2="94563"/>
                          <a14:foregroundMark x1="31560" y1="94563" x2="34929" y2="94563"/>
                          <a14:foregroundMark x1="34929" y1="94563" x2="40957" y2="93853"/>
                          <a14:foregroundMark x1="37411" y1="81560" x2="6206" y2="82506"/>
                          <a14:foregroundMark x1="7447" y1="79433" x2="20745" y2="80378"/>
                          <a14:foregroundMark x1="20745" y1="80378" x2="32801" y2="79433"/>
                          <a14:foregroundMark x1="32801" y1="79433" x2="36525" y2="79669"/>
                          <a14:foregroundMark x1="36525" y1="79669" x2="38298" y2="83924"/>
                          <a14:foregroundMark x1="38298" y1="83924" x2="37057" y2="91489"/>
                          <a14:foregroundMark x1="37057" y1="91489" x2="31915" y2="91253"/>
                          <a14:foregroundMark x1="31915" y1="91253" x2="29433" y2="90307"/>
                          <a14:foregroundMark x1="37057" y1="96690" x2="8333" y2="95508"/>
                          <a14:foregroundMark x1="8333" y1="95508" x2="5851" y2="94799"/>
                          <a14:foregroundMark x1="4255" y1="76596" x2="1950" y2="79196"/>
                          <a14:foregroundMark x1="1950" y1="79196" x2="2305" y2="95035"/>
                          <a14:foregroundMark x1="2305" y1="95035" x2="4078" y2="98582"/>
                          <a14:foregroundMark x1="4078" y1="98582" x2="25177" y2="95745"/>
                          <a14:foregroundMark x1="25177" y1="95745" x2="25355" y2="95745"/>
                          <a14:foregroundMark x1="41667" y1="78960" x2="47163" y2="84397"/>
                          <a14:foregroundMark x1="47163" y1="84397" x2="48759" y2="87707"/>
                          <a14:foregroundMark x1="48759" y1="87707" x2="34752" y2="98582"/>
                          <a14:foregroundMark x1="34752" y1="98582" x2="28191" y2="98109"/>
                          <a14:foregroundMark x1="27482" y1="98818" x2="10993" y2="97400"/>
                          <a14:foregroundMark x1="2128" y1="83688" x2="1418" y2="91253"/>
                          <a14:foregroundMark x1="1418" y1="91253" x2="1596" y2="93144"/>
                          <a14:foregroundMark x1="5496" y1="76832" x2="9043" y2="77305"/>
                          <a14:foregroundMark x1="9043" y1="77305" x2="20213" y2="75887"/>
                          <a14:foregroundMark x1="20213" y1="75887" x2="37234" y2="76123"/>
                          <a14:foregroundMark x1="37234" y1="76123" x2="40426" y2="77541"/>
                          <a14:foregroundMark x1="40426" y1="77541" x2="41489" y2="78723"/>
                          <a14:foregroundMark x1="48404" y1="85106" x2="48582" y2="88889"/>
                          <a14:foregroundMark x1="48582" y1="88889" x2="42730" y2="93617"/>
                          <a14:foregroundMark x1="42730" y1="93617" x2="40603" y2="96454"/>
                          <a14:foregroundMark x1="40603" y1="96454" x2="37766" y2="98109"/>
                          <a14:foregroundMark x1="37766" y1="98109" x2="36525" y2="98345"/>
                          <a14:foregroundMark x1="25532" y1="55556" x2="27660" y2="58629"/>
                          <a14:foregroundMark x1="27660" y1="58629" x2="28369" y2="66667"/>
                          <a14:foregroundMark x1="28546" y1="56265" x2="26773" y2="53191"/>
                          <a14:foregroundMark x1="26773" y1="53191" x2="23759" y2="52246"/>
                          <a14:foregroundMark x1="23759" y1="52246" x2="17553" y2="54137"/>
                          <a14:foregroundMark x1="17553" y1="54137" x2="15071" y2="57447"/>
                          <a14:foregroundMark x1="15071" y1="57447" x2="14184" y2="61702"/>
                          <a14:foregroundMark x1="14184" y1="61702" x2="14894" y2="66903"/>
                          <a14:foregroundMark x1="23936" y1="50591" x2="18262" y2="52246"/>
                          <a14:foregroundMark x1="26064" y1="56501" x2="19149" y2="56974"/>
                          <a14:foregroundMark x1="19149" y1="56974" x2="16312" y2="59102"/>
                          <a14:foregroundMark x1="16312" y1="59102" x2="15248" y2="612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79" r="49389" b="-1"/>
            <a:stretch/>
          </p:blipFill>
          <p:spPr bwMode="auto">
            <a:xfrm>
              <a:off x="434984" y="0"/>
              <a:ext cx="3886862" cy="32879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مستطيل 16">
              <a:extLst>
                <a:ext uri="{FF2B5EF4-FFF2-40B4-BE49-F238E27FC236}">
                  <a16:creationId xmlns:a16="http://schemas.microsoft.com/office/drawing/2014/main" id="{C0853EA2-64FF-441E-93A4-E332BF4797B9}"/>
                </a:ext>
              </a:extLst>
            </p:cNvPr>
            <p:cNvSpPr/>
            <p:nvPr/>
          </p:nvSpPr>
          <p:spPr>
            <a:xfrm>
              <a:off x="733781" y="2144569"/>
              <a:ext cx="2736689" cy="574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36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الإجابة الصحيحة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373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الباز او اجابه خاطئه - مؤثرات صوتية للمونتاج    Buzz وي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خلفيات بوربوينت – backgroundpowerpoint – خلفيات بوربوينت">
            <a:extLst>
              <a:ext uri="{FF2B5EF4-FFF2-40B4-BE49-F238E27FC236}">
                <a16:creationId xmlns:a16="http://schemas.microsoft.com/office/drawing/2014/main" id="{F57AE3D6-2D81-440C-8B88-0FE9FFC9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4B14D06-C540-4E87-A587-1538A631BF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79" b="98104" l="2716" r="34026">
                        <a14:foregroundMark x1="26677" y1="51659" x2="20128" y2="51975"/>
                        <a14:foregroundMark x1="25719" y1="49921" x2="23642" y2="50079"/>
                        <a14:foregroundMark x1="23642" y1="50079" x2="23323" y2="50237"/>
                        <a14:foregroundMark x1="33546" y1="62243" x2="34984" y2="68088"/>
                        <a14:foregroundMark x1="34984" y1="68088" x2="34345" y2="74882"/>
                        <a14:foregroundMark x1="34345" y1="74882" x2="32428" y2="79937"/>
                        <a14:foregroundMark x1="17252" y1="93997" x2="16933" y2="98262"/>
                        <a14:foregroundMark x1="17093" y1="73934" x2="17572" y2="77883"/>
                        <a14:foregroundMark x1="7668" y1="93049" x2="6550" y2="94945"/>
                        <a14:foregroundMark x1="3035" y1="80727" x2="2716" y2="84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434" r="62951"/>
          <a:stretch/>
        </p:blipFill>
        <p:spPr bwMode="auto">
          <a:xfrm>
            <a:off x="8254987" y="2718727"/>
            <a:ext cx="3960809" cy="430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E9D735FC-5FD5-419A-B95B-2E5F2366BA31}"/>
              </a:ext>
            </a:extLst>
          </p:cNvPr>
          <p:cNvSpPr/>
          <p:nvPr/>
        </p:nvSpPr>
        <p:spPr>
          <a:xfrm>
            <a:off x="1373191" y="4869366"/>
            <a:ext cx="6858000" cy="132941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السؤال</a:t>
            </a: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570625AD-AE6F-4D10-9BA1-32C62AD44387}"/>
              </a:ext>
            </a:extLst>
          </p:cNvPr>
          <p:cNvGrpSpPr/>
          <p:nvPr/>
        </p:nvGrpSpPr>
        <p:grpSpPr>
          <a:xfrm>
            <a:off x="380986" y="-64478"/>
            <a:ext cx="3886861" cy="3493478"/>
            <a:chOff x="5926724" y="81003"/>
            <a:chExt cx="3886861" cy="3493478"/>
          </a:xfrm>
        </p:grpSpPr>
        <p:pic>
          <p:nvPicPr>
            <p:cNvPr id="13" name="Picture 2" descr="علّمني sur Twitter : &quot;✏️💛 بطاقات جاهزة للطباقة… &quot;">
              <a:extLst>
                <a:ext uri="{FF2B5EF4-FFF2-40B4-BE49-F238E27FC236}">
                  <a16:creationId xmlns:a16="http://schemas.microsoft.com/office/drawing/2014/main" id="{95985215-85CE-4651-A491-48378BF4A4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128" b="48227" l="1418" r="48759">
                          <a14:foregroundMark x1="26596" y1="8983" x2="20745" y2="6147"/>
                          <a14:foregroundMark x1="20745" y1="6147" x2="17021" y2="6383"/>
                          <a14:foregroundMark x1="17021" y1="6383" x2="15071" y2="9693"/>
                          <a14:foregroundMark x1="15071" y1="9693" x2="15071" y2="10165"/>
                          <a14:foregroundMark x1="23404" y1="3073" x2="17021" y2="3783"/>
                          <a14:foregroundMark x1="17021" y1="3783" x2="16667" y2="4019"/>
                          <a14:foregroundMark x1="23936" y1="2128" x2="19326" y2="2364"/>
                          <a14:foregroundMark x1="37766" y1="35934" x2="11879" y2="35225"/>
                          <a14:foregroundMark x1="8156" y1="31915" x2="8865" y2="37589"/>
                          <a14:foregroundMark x1="8865" y1="37589" x2="10461" y2="40898"/>
                          <a14:foregroundMark x1="10461" y1="40898" x2="14184" y2="40662"/>
                          <a14:foregroundMark x1="14184" y1="40662" x2="17021" y2="39007"/>
                          <a14:foregroundMark x1="17021" y1="39007" x2="22340" y2="32624"/>
                          <a14:foregroundMark x1="22340" y1="32624" x2="33865" y2="40662"/>
                          <a14:foregroundMark x1="33865" y1="40662" x2="36348" y2="36879"/>
                          <a14:foregroundMark x1="36348" y1="36879" x2="36170" y2="32861"/>
                          <a14:foregroundMark x1="36170" y1="32861" x2="37589" y2="37116"/>
                          <a14:foregroundMark x1="37589" y1="37116" x2="37589" y2="37352"/>
                          <a14:foregroundMark x1="40780" y1="38771" x2="11348" y2="40898"/>
                          <a14:foregroundMark x1="7801" y1="43262" x2="6560" y2="34043"/>
                          <a14:foregroundMark x1="6560" y1="34043" x2="9752" y2="32861"/>
                          <a14:foregroundMark x1="9752" y1="32861" x2="22163" y2="33806"/>
                          <a14:foregroundMark x1="22163" y1="33806" x2="37057" y2="31678"/>
                          <a14:foregroundMark x1="37057" y1="31678" x2="43085" y2="31678"/>
                          <a14:foregroundMark x1="40071" y1="26241" x2="47872" y2="34515"/>
                          <a14:foregroundMark x1="47872" y1="34515" x2="47695" y2="38534"/>
                          <a14:foregroundMark x1="47695" y1="38534" x2="43972" y2="42553"/>
                          <a14:foregroundMark x1="48936" y1="36643" x2="48936" y2="36643"/>
                          <a14:foregroundMark x1="40426" y1="46336" x2="40426" y2="46336"/>
                          <a14:foregroundMark x1="40426" y1="46336" x2="37234" y2="48227"/>
                          <a14:foregroundMark x1="37234" y1="48227" x2="33865" y2="46809"/>
                          <a14:foregroundMark x1="33865" y1="46809" x2="32270" y2="46809"/>
                          <a14:foregroundMark x1="33333" y1="48227" x2="4610" y2="47518"/>
                          <a14:foregroundMark x1="4610" y1="47518" x2="3901" y2="43262"/>
                          <a14:foregroundMark x1="3901" y1="43262" x2="5496" y2="34515"/>
                          <a14:foregroundMark x1="5496" y1="34515" x2="5674" y2="34043"/>
                          <a14:foregroundMark x1="7447" y1="27423" x2="4255" y2="29551"/>
                          <a14:foregroundMark x1="4255" y1="29551" x2="2305" y2="32624"/>
                          <a14:foregroundMark x1="2305" y1="32624" x2="2660" y2="44917"/>
                          <a14:foregroundMark x1="11170" y1="27423" x2="12057" y2="48227"/>
                          <a14:foregroundMark x1="14362" y1="26714" x2="4078" y2="26950"/>
                          <a14:foregroundMark x1="4078" y1="26950" x2="2482" y2="30496"/>
                          <a14:foregroundMark x1="2482" y1="30496" x2="2128" y2="36170"/>
                          <a14:foregroundMark x1="37234" y1="26005" x2="26950" y2="26478"/>
                          <a14:foregroundMark x1="26950" y1="26478" x2="26950" y2="26478"/>
                          <a14:foregroundMark x1="13475" y1="26478" x2="3723" y2="27187"/>
                          <a14:foregroundMark x1="3723" y1="27187" x2="1418" y2="35225"/>
                          <a14:foregroundMark x1="1418" y1="35225" x2="1418" y2="41608"/>
                          <a14:foregroundMark x1="8511" y1="44681" x2="4433" y2="463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389" b="47064"/>
            <a:stretch/>
          </p:blipFill>
          <p:spPr bwMode="auto">
            <a:xfrm flipH="1">
              <a:off x="5926724" y="81003"/>
              <a:ext cx="3886861" cy="3493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مستطيل 13">
              <a:extLst>
                <a:ext uri="{FF2B5EF4-FFF2-40B4-BE49-F238E27FC236}">
                  <a16:creationId xmlns:a16="http://schemas.microsoft.com/office/drawing/2014/main" id="{A415DB13-B26E-48C3-9525-833CF46E03F0}"/>
                </a:ext>
              </a:extLst>
            </p:cNvPr>
            <p:cNvSpPr/>
            <p:nvPr/>
          </p:nvSpPr>
          <p:spPr>
            <a:xfrm>
              <a:off x="6698511" y="2147604"/>
              <a:ext cx="2736689" cy="574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36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الإجابة الخاطئة</a:t>
              </a:r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3368019D-8BA7-4AFA-AA0E-6CBBE51073C7}"/>
              </a:ext>
            </a:extLst>
          </p:cNvPr>
          <p:cNvGrpSpPr/>
          <p:nvPr/>
        </p:nvGrpSpPr>
        <p:grpSpPr>
          <a:xfrm>
            <a:off x="6212599" y="10632"/>
            <a:ext cx="3886862" cy="3287979"/>
            <a:chOff x="434984" y="0"/>
            <a:chExt cx="3886862" cy="3287979"/>
          </a:xfrm>
        </p:grpSpPr>
        <p:pic>
          <p:nvPicPr>
            <p:cNvPr id="16" name="Picture 2" descr="علّمني sur Twitter : &quot;✏️💛 بطاقات جاهزة للطباقة… &quot;">
              <a:extLst>
                <a:ext uri="{FF2B5EF4-FFF2-40B4-BE49-F238E27FC236}">
                  <a16:creationId xmlns:a16="http://schemas.microsoft.com/office/drawing/2014/main" id="{CFE48519-0958-4484-A7FC-139FB3846D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0591" b="98818" l="1064" r="48582">
                          <a14:foregroundMark x1="25000" y1="54374" x2="21277" y2="53191"/>
                          <a14:foregroundMark x1="21277" y1="53191" x2="17908" y2="53664"/>
                          <a14:foregroundMark x1="17908" y1="53664" x2="15426" y2="55083"/>
                          <a14:foregroundMark x1="25177" y1="55319" x2="14184" y2="57920"/>
                          <a14:foregroundMark x1="14184" y1="57920" x2="14184" y2="57920"/>
                          <a14:foregroundMark x1="33865" y1="85343" x2="7979" y2="86761"/>
                          <a14:foregroundMark x1="5674" y1="81560" x2="31206" y2="92671"/>
                          <a14:foregroundMark x1="39894" y1="81560" x2="35638" y2="88416"/>
                          <a14:foregroundMark x1="46986" y1="86052" x2="42199" y2="89598"/>
                          <a14:foregroundMark x1="35461" y1="86288" x2="37057" y2="90307"/>
                          <a14:foregroundMark x1="37057" y1="90307" x2="29078" y2="88416"/>
                          <a14:foregroundMark x1="29078" y1="88416" x2="25355" y2="85816"/>
                          <a14:foregroundMark x1="25355" y1="85816" x2="26064" y2="81797"/>
                          <a14:foregroundMark x1="26064" y1="81797" x2="29433" y2="82979"/>
                          <a14:foregroundMark x1="29433" y1="82979" x2="32447" y2="85343"/>
                          <a14:foregroundMark x1="32447" y1="85343" x2="21454" y2="88652"/>
                          <a14:foregroundMark x1="21454" y1="88652" x2="26241" y2="85816"/>
                          <a14:foregroundMark x1="26241" y1="85816" x2="31915" y2="84634"/>
                          <a14:foregroundMark x1="31915" y1="84634" x2="24468" y2="84161"/>
                          <a14:foregroundMark x1="19149" y1="90544" x2="5674" y2="90780"/>
                          <a14:foregroundMark x1="5674" y1="90780" x2="2660" y2="90071"/>
                          <a14:foregroundMark x1="2660" y1="90071" x2="2660" y2="90071"/>
                          <a14:foregroundMark x1="4787" y1="78487" x2="2660" y2="85816"/>
                          <a14:foregroundMark x1="2660" y1="85816" x2="2305" y2="89835"/>
                          <a14:foregroundMark x1="2305" y1="89835" x2="3901" y2="93144"/>
                          <a14:foregroundMark x1="3901" y1="93144" x2="13830" y2="95035"/>
                          <a14:foregroundMark x1="13830" y1="95035" x2="17553" y2="95272"/>
                          <a14:foregroundMark x1="17553" y1="95272" x2="31560" y2="94563"/>
                          <a14:foregroundMark x1="31560" y1="94563" x2="34929" y2="94563"/>
                          <a14:foregroundMark x1="34929" y1="94563" x2="40957" y2="93853"/>
                          <a14:foregroundMark x1="37411" y1="81560" x2="6206" y2="82506"/>
                          <a14:foregroundMark x1="7447" y1="79433" x2="20745" y2="80378"/>
                          <a14:foregroundMark x1="20745" y1="80378" x2="32801" y2="79433"/>
                          <a14:foregroundMark x1="32801" y1="79433" x2="36525" y2="79669"/>
                          <a14:foregroundMark x1="36525" y1="79669" x2="38298" y2="83924"/>
                          <a14:foregroundMark x1="38298" y1="83924" x2="37057" y2="91489"/>
                          <a14:foregroundMark x1="37057" y1="91489" x2="31915" y2="91253"/>
                          <a14:foregroundMark x1="31915" y1="91253" x2="29433" y2="90307"/>
                          <a14:foregroundMark x1="37057" y1="96690" x2="8333" y2="95508"/>
                          <a14:foregroundMark x1="8333" y1="95508" x2="5851" y2="94799"/>
                          <a14:foregroundMark x1="4255" y1="76596" x2="1950" y2="79196"/>
                          <a14:foregroundMark x1="1950" y1="79196" x2="2305" y2="95035"/>
                          <a14:foregroundMark x1="2305" y1="95035" x2="4078" y2="98582"/>
                          <a14:foregroundMark x1="4078" y1="98582" x2="25177" y2="95745"/>
                          <a14:foregroundMark x1="25177" y1="95745" x2="25355" y2="95745"/>
                          <a14:foregroundMark x1="41667" y1="78960" x2="47163" y2="84397"/>
                          <a14:foregroundMark x1="47163" y1="84397" x2="48759" y2="87707"/>
                          <a14:foregroundMark x1="48759" y1="87707" x2="34752" y2="98582"/>
                          <a14:foregroundMark x1="34752" y1="98582" x2="28191" y2="98109"/>
                          <a14:foregroundMark x1="27482" y1="98818" x2="10993" y2="97400"/>
                          <a14:foregroundMark x1="2128" y1="83688" x2="1418" y2="91253"/>
                          <a14:foregroundMark x1="1418" y1="91253" x2="1596" y2="93144"/>
                          <a14:foregroundMark x1="5496" y1="76832" x2="9043" y2="77305"/>
                          <a14:foregroundMark x1="9043" y1="77305" x2="20213" y2="75887"/>
                          <a14:foregroundMark x1="20213" y1="75887" x2="37234" y2="76123"/>
                          <a14:foregroundMark x1="37234" y1="76123" x2="40426" y2="77541"/>
                          <a14:foregroundMark x1="40426" y1="77541" x2="41489" y2="78723"/>
                          <a14:foregroundMark x1="48404" y1="85106" x2="48582" y2="88889"/>
                          <a14:foregroundMark x1="48582" y1="88889" x2="42730" y2="93617"/>
                          <a14:foregroundMark x1="42730" y1="93617" x2="40603" y2="96454"/>
                          <a14:foregroundMark x1="40603" y1="96454" x2="37766" y2="98109"/>
                          <a14:foregroundMark x1="37766" y1="98109" x2="36525" y2="98345"/>
                          <a14:foregroundMark x1="25532" y1="55556" x2="27660" y2="58629"/>
                          <a14:foregroundMark x1="27660" y1="58629" x2="28369" y2="66667"/>
                          <a14:foregroundMark x1="28546" y1="56265" x2="26773" y2="53191"/>
                          <a14:foregroundMark x1="26773" y1="53191" x2="23759" y2="52246"/>
                          <a14:foregroundMark x1="23759" y1="52246" x2="17553" y2="54137"/>
                          <a14:foregroundMark x1="17553" y1="54137" x2="15071" y2="57447"/>
                          <a14:foregroundMark x1="15071" y1="57447" x2="14184" y2="61702"/>
                          <a14:foregroundMark x1="14184" y1="61702" x2="14894" y2="66903"/>
                          <a14:foregroundMark x1="23936" y1="50591" x2="18262" y2="52246"/>
                          <a14:foregroundMark x1="26064" y1="56501" x2="19149" y2="56974"/>
                          <a14:foregroundMark x1="19149" y1="56974" x2="16312" y2="59102"/>
                          <a14:foregroundMark x1="16312" y1="59102" x2="15248" y2="612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79" r="49389" b="-1"/>
            <a:stretch/>
          </p:blipFill>
          <p:spPr bwMode="auto">
            <a:xfrm>
              <a:off x="434984" y="0"/>
              <a:ext cx="3886862" cy="32879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مستطيل 16">
              <a:extLst>
                <a:ext uri="{FF2B5EF4-FFF2-40B4-BE49-F238E27FC236}">
                  <a16:creationId xmlns:a16="http://schemas.microsoft.com/office/drawing/2014/main" id="{C0853EA2-64FF-441E-93A4-E332BF4797B9}"/>
                </a:ext>
              </a:extLst>
            </p:cNvPr>
            <p:cNvSpPr/>
            <p:nvPr/>
          </p:nvSpPr>
          <p:spPr>
            <a:xfrm>
              <a:off x="733781" y="2144569"/>
              <a:ext cx="2736689" cy="574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36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الإجابة الصحيحة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571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الباز او اجابه خاطئه - مؤثرات صوتية للمونتاج    Buzz وي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C00208D-C0AB-46F3-A744-45ED482B9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02" y="0"/>
            <a:ext cx="5014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9907F7B-4141-40B6-BEBD-2D2F2C893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248" y="864186"/>
            <a:ext cx="596265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991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34240119-EB7D-4EC0-810B-2ACAC3E005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23" b="45340" l="23323" r="46006">
                        <a14:foregroundMark x1="41054" y1="44392" x2="41054" y2="44392"/>
                        <a14:foregroundMark x1="41534" y1="42496" x2="41534" y2="42496"/>
                        <a14:foregroundMark x1="41374" y1="40916" x2="41374" y2="40916"/>
                        <a14:foregroundMark x1="37700" y1="34913" x2="42332" y2="41548"/>
                        <a14:foregroundMark x1="42332" y1="41548" x2="42332" y2="42180"/>
                        <a14:foregroundMark x1="33706" y1="35387" x2="33227" y2="45340"/>
                        <a14:foregroundMark x1="37380" y1="24013" x2="33387" y2="33333"/>
                        <a14:foregroundMark x1="46166" y1="20221" x2="46166" y2="20221"/>
                        <a14:foregroundMark x1="23323" y1="20379" x2="23323" y2="20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76" r="51873" b="50872"/>
          <a:stretch/>
        </p:blipFill>
        <p:spPr bwMode="auto">
          <a:xfrm>
            <a:off x="7270812" y="908575"/>
            <a:ext cx="1589103" cy="296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588F46CC-2CF4-4ABB-BAC6-49BBEEEC65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39" b="47077" l="2236" r="22524">
                        <a14:foregroundMark x1="14696" y1="13744" x2="14696" y2="13744"/>
                        <a14:foregroundMark x1="18051" y1="45340" x2="18051" y2="45340"/>
                        <a14:foregroundMark x1="18371" y1="47077" x2="18371" y2="47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4826" b="49718"/>
          <a:stretch/>
        </p:blipFill>
        <p:spPr bwMode="auto">
          <a:xfrm>
            <a:off x="2778011" y="1194139"/>
            <a:ext cx="1501026" cy="30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69682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20</Words>
  <Application>Microsoft Office PowerPoint</Application>
  <PresentationFormat>מסך רחב</PresentationFormat>
  <Paragraphs>12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نسق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نوره دخنان ضحوي فالح الغريبه</dc:creator>
  <cp:lastModifiedBy>IMOE001</cp:lastModifiedBy>
  <cp:revision>7</cp:revision>
  <dcterms:created xsi:type="dcterms:W3CDTF">2020-12-21T11:46:06Z</dcterms:created>
  <dcterms:modified xsi:type="dcterms:W3CDTF">2024-07-09T12:10:46Z</dcterms:modified>
</cp:coreProperties>
</file>