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B3E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21AA36-210F-D840-ACE6-CA63E3A43016}" v="57" dt="2020-08-12T11:46:02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34"/>
    <p:restoredTop sz="94635"/>
  </p:normalViewPr>
  <p:slideViewPr>
    <p:cSldViewPr snapToGrid="0" snapToObjects="1">
      <p:cViewPr varScale="1">
        <p:scale>
          <a:sx n="58" d="100"/>
          <a:sy n="58" d="100"/>
        </p:scale>
        <p:origin x="138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5AF9762-9D9C-4642-8743-A9E7D2C33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39FA2E6-0C04-E54A-BF59-224F54CC5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1B668AD-02D2-824C-911D-A7D97D731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951CDC6-9621-FF43-B3F0-E4710F8D8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B0E119F-777C-6A43-A66F-3E116CD23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88939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E65D769-EBC3-8E41-8532-21CFC72F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54B75F7-7522-7E44-BE85-458541BD6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356327E-7343-654E-9887-516A1F8BB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343A056-CF4E-3449-A5D4-68A6A9E03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D2D7BB-00E8-2A4D-AC19-451431EF0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35001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9E946FD-6153-194A-AE58-D8E1CD96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32CC869-1C73-4040-808E-64B9E2B9C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F716630-7A8E-C342-8A1C-F2EC3A63E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3AA37D7-8875-7049-9CC6-CEEA4402F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744EE89-62BA-9649-A5DD-4AE5C99A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62044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0F2D99C-D84C-CB44-8771-EB1AEBF51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AF2BAEF-B220-D449-A91B-A60CCBADE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72F658C-A80E-5E46-9387-C1D6FA457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91FFF3D-ECE1-6E41-9701-DDBBA7853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0193D46-BCC0-354F-A56B-76F3B1867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02509DA-E29C-8644-9BE5-651599464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1464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AE68B1C-A7D5-B54D-BDE5-B9BD336F6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8E172E3-6837-F149-BFC0-396B87879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A99E668-23D6-2148-A7CD-261D10EB4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16734EF-25D4-F04A-9397-F5ADC9371C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9907FF71-26FE-8B40-95C4-008C5659E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0AE0DC6D-E844-3A42-B8EC-BB1D4767E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7C079A09-9B59-E742-B887-46B18768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08509BEA-31D7-694D-8310-2B870D9D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9833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1F54230-3E67-1543-A4E2-7FC7513DA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57E0A5B8-20B8-9946-93EA-542BA1B29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DCF7B0CD-50ED-2E4D-B3D5-5EB6F1BA5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32F12F8C-DF44-3E4B-A9C7-A3D7810E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5248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3AC6AF66-60FC-6640-8EE7-D4F4D988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337D816-1F52-0748-892F-72EAF935F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5904DA5-4ABD-7D4B-BB44-5C023702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27572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E5D20B7-8681-214E-9215-761BF8586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4F0DA8B-EB52-3044-8D5C-BB8CD1907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6BD4246-F70D-3049-ABB5-60A4FD197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1874BA8-2976-2341-8C06-8143112BC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788BB65-968D-BF48-A8EA-D4502AC7B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0132A99-A715-C943-8FA1-9945124D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62618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7ACF7A9-0B0D-114B-A7A7-28BB13D5B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C020CD2B-268D-DE44-9D55-7FF52DAA5F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AF2D750-20D0-ED40-AA04-DABFD5DB6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FC0A15C-57E5-6C48-A332-203B2E17B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3EB9363-04EC-AD4D-95FE-1B98D9C64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A25E789-533F-F442-9B2B-6D973194C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63226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46A0F3D-3128-474D-B859-ED8EEF17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08601C4-3CC1-8A49-A736-3C3B1D325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4A6D031-30F7-DF4E-AC8A-39800A1DB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81D0683-CA40-B948-88F0-88BCFBBE9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EACE969-CE4A-AE48-B092-B7DC2BE1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90799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E83AEEE5-0730-3B4B-91BE-8E428E0E47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09C56C0-35DC-F145-BCD4-687E1BDC6F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09DFA5B-1FAC-A149-A449-2AD008EE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4567175-FCC6-7E4D-80DF-82339B2CD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E0EB2BD-0D63-6E4B-9617-2CB01383A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61890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4C2ABDC-E9FD-1346-97A8-5EC3756E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FC3B877-E5EB-E94D-884E-04FC851CD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70FE9DA-34B9-9B40-8D13-8F1393F55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19E04-28CC-8D4C-B717-DAACF08AE380}" type="datetimeFigureOut">
              <a:rPr lang="ar-KW" smtClean="0"/>
              <a:t>03/01/1446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3A24001-C426-4948-865C-87F35D2409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1F4C337-0F1A-DD40-A140-AD89C41EE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89263-76C0-1649-BF8C-703E1D804845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7022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885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7BCBD313-42C0-BA46-85FA-3B344FDFB7A9}"/>
              </a:ext>
            </a:extLst>
          </p:cNvPr>
          <p:cNvSpPr/>
          <p:nvPr/>
        </p:nvSpPr>
        <p:spPr>
          <a:xfrm>
            <a:off x="4669536" y="5620512"/>
            <a:ext cx="1743456" cy="1085088"/>
          </a:xfrm>
          <a:prstGeom prst="ellipse">
            <a:avLst/>
          </a:prstGeom>
          <a:solidFill>
            <a:srgbClr val="FDDB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2400" b="1" dirty="0">
                <a:solidFill>
                  <a:schemeClr val="tx1"/>
                </a:solidFill>
              </a:rPr>
              <a:t>البداية هنا</a:t>
            </a:r>
            <a:endParaRPr lang="ar-KW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84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0B5734EE-0557-D840-AA44-2B960968F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262" y="0"/>
            <a:ext cx="12712262" cy="6858000"/>
          </a:xfrm>
          <a:prstGeom prst="rect">
            <a:avLst/>
          </a:prstGeom>
        </p:spPr>
      </p:pic>
      <p:sp>
        <p:nvSpPr>
          <p:cNvPr id="7" name="مستطيل مستدير الزوايا 6">
            <a:extLst>
              <a:ext uri="{FF2B5EF4-FFF2-40B4-BE49-F238E27FC236}">
                <a16:creationId xmlns:a16="http://schemas.microsoft.com/office/drawing/2014/main" id="{29A069BE-6F62-9F4F-8A4F-8BA3762C43AC}"/>
              </a:ext>
            </a:extLst>
          </p:cNvPr>
          <p:cNvSpPr/>
          <p:nvPr/>
        </p:nvSpPr>
        <p:spPr>
          <a:xfrm>
            <a:off x="751491" y="898633"/>
            <a:ext cx="4971393" cy="443011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6600" dirty="0">
                <a:solidFill>
                  <a:schemeClr val="tx1"/>
                </a:solidFill>
              </a:rPr>
              <a:t>السؤال هنا</a:t>
            </a:r>
          </a:p>
        </p:txBody>
      </p:sp>
      <p:sp>
        <p:nvSpPr>
          <p:cNvPr id="8" name="سهم لليمين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7EF939-1097-264A-B3C3-BF2A051819E9}"/>
              </a:ext>
            </a:extLst>
          </p:cNvPr>
          <p:cNvSpPr/>
          <p:nvPr/>
        </p:nvSpPr>
        <p:spPr>
          <a:xfrm>
            <a:off x="10231822" y="6053958"/>
            <a:ext cx="1765737" cy="646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400" b="1" dirty="0">
                <a:solidFill>
                  <a:schemeClr val="tx1"/>
                </a:solidFill>
              </a:rPr>
              <a:t>التالي</a:t>
            </a:r>
          </a:p>
        </p:txBody>
      </p:sp>
    </p:spTree>
    <p:extLst>
      <p:ext uri="{BB962C8B-B14F-4D97-AF65-F5344CB8AC3E}">
        <p14:creationId xmlns:p14="http://schemas.microsoft.com/office/powerpoint/2010/main" val="60577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0B5734EE-0557-D840-AA44-2B960968F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262" y="0"/>
            <a:ext cx="12712262" cy="6858000"/>
          </a:xfrm>
          <a:prstGeom prst="rect">
            <a:avLst/>
          </a:prstGeom>
        </p:spPr>
      </p:pic>
      <p:sp>
        <p:nvSpPr>
          <p:cNvPr id="7" name="مستطيل مستدير الزوايا 6">
            <a:extLst>
              <a:ext uri="{FF2B5EF4-FFF2-40B4-BE49-F238E27FC236}">
                <a16:creationId xmlns:a16="http://schemas.microsoft.com/office/drawing/2014/main" id="{29A069BE-6F62-9F4F-8A4F-8BA3762C43AC}"/>
              </a:ext>
            </a:extLst>
          </p:cNvPr>
          <p:cNvSpPr/>
          <p:nvPr/>
        </p:nvSpPr>
        <p:spPr>
          <a:xfrm>
            <a:off x="751491" y="898633"/>
            <a:ext cx="4971393" cy="44301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6600" dirty="0">
                <a:solidFill>
                  <a:schemeClr val="tx1"/>
                </a:solidFill>
              </a:rPr>
              <a:t>السؤال هنا</a:t>
            </a:r>
          </a:p>
        </p:txBody>
      </p:sp>
      <p:sp>
        <p:nvSpPr>
          <p:cNvPr id="4" name="سهم لليمين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B009EEC-FB6C-7846-9812-D47BECD95ADC}"/>
              </a:ext>
            </a:extLst>
          </p:cNvPr>
          <p:cNvSpPr/>
          <p:nvPr/>
        </p:nvSpPr>
        <p:spPr>
          <a:xfrm>
            <a:off x="10231822" y="6053958"/>
            <a:ext cx="1765737" cy="646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400" b="1" dirty="0">
                <a:solidFill>
                  <a:schemeClr val="tx1"/>
                </a:solidFill>
              </a:rPr>
              <a:t>التالي</a:t>
            </a:r>
          </a:p>
        </p:txBody>
      </p:sp>
    </p:spTree>
    <p:extLst>
      <p:ext uri="{BB962C8B-B14F-4D97-AF65-F5344CB8AC3E}">
        <p14:creationId xmlns:p14="http://schemas.microsoft.com/office/powerpoint/2010/main" val="119437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0B5734EE-0557-D840-AA44-2B960968F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262" y="0"/>
            <a:ext cx="12712262" cy="6858000"/>
          </a:xfrm>
          <a:prstGeom prst="rect">
            <a:avLst/>
          </a:prstGeom>
        </p:spPr>
      </p:pic>
      <p:sp>
        <p:nvSpPr>
          <p:cNvPr id="7" name="مستطيل مستدير الزوايا 6">
            <a:extLst>
              <a:ext uri="{FF2B5EF4-FFF2-40B4-BE49-F238E27FC236}">
                <a16:creationId xmlns:a16="http://schemas.microsoft.com/office/drawing/2014/main" id="{29A069BE-6F62-9F4F-8A4F-8BA3762C43AC}"/>
              </a:ext>
            </a:extLst>
          </p:cNvPr>
          <p:cNvSpPr/>
          <p:nvPr/>
        </p:nvSpPr>
        <p:spPr>
          <a:xfrm>
            <a:off x="751491" y="898633"/>
            <a:ext cx="4971393" cy="44301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6600" dirty="0">
                <a:solidFill>
                  <a:schemeClr val="tx1"/>
                </a:solidFill>
              </a:rPr>
              <a:t>السؤال هنا</a:t>
            </a:r>
          </a:p>
        </p:txBody>
      </p:sp>
      <p:sp>
        <p:nvSpPr>
          <p:cNvPr id="4" name="سهم لليمين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A09B150-6233-E646-8716-AF795A686EC9}"/>
              </a:ext>
            </a:extLst>
          </p:cNvPr>
          <p:cNvSpPr/>
          <p:nvPr/>
        </p:nvSpPr>
        <p:spPr>
          <a:xfrm>
            <a:off x="10231822" y="6053958"/>
            <a:ext cx="1765737" cy="646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400" b="1" dirty="0">
                <a:solidFill>
                  <a:schemeClr val="tx1"/>
                </a:solidFill>
              </a:rPr>
              <a:t>التالي</a:t>
            </a:r>
          </a:p>
        </p:txBody>
      </p:sp>
    </p:spTree>
    <p:extLst>
      <p:ext uri="{BB962C8B-B14F-4D97-AF65-F5344CB8AC3E}">
        <p14:creationId xmlns:p14="http://schemas.microsoft.com/office/powerpoint/2010/main" val="182422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0B5734EE-0557-D840-AA44-2B960968F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262" y="0"/>
            <a:ext cx="12712262" cy="6858000"/>
          </a:xfrm>
          <a:prstGeom prst="rect">
            <a:avLst/>
          </a:prstGeom>
        </p:spPr>
      </p:pic>
      <p:sp>
        <p:nvSpPr>
          <p:cNvPr id="7" name="مستطيل مستدير الزوايا 6">
            <a:extLst>
              <a:ext uri="{FF2B5EF4-FFF2-40B4-BE49-F238E27FC236}">
                <a16:creationId xmlns:a16="http://schemas.microsoft.com/office/drawing/2014/main" id="{29A069BE-6F62-9F4F-8A4F-8BA3762C43AC}"/>
              </a:ext>
            </a:extLst>
          </p:cNvPr>
          <p:cNvSpPr/>
          <p:nvPr/>
        </p:nvSpPr>
        <p:spPr>
          <a:xfrm>
            <a:off x="751491" y="898633"/>
            <a:ext cx="4971393" cy="443011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6600" dirty="0">
                <a:solidFill>
                  <a:schemeClr val="tx1"/>
                </a:solidFill>
              </a:rPr>
              <a:t>السؤال هنا</a:t>
            </a:r>
          </a:p>
        </p:txBody>
      </p:sp>
      <p:sp>
        <p:nvSpPr>
          <p:cNvPr id="4" name="سهم لليمين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6BB268-4427-844B-BD94-2CDAFDE7479F}"/>
              </a:ext>
            </a:extLst>
          </p:cNvPr>
          <p:cNvSpPr/>
          <p:nvPr/>
        </p:nvSpPr>
        <p:spPr>
          <a:xfrm>
            <a:off x="10231822" y="6085490"/>
            <a:ext cx="1765737" cy="646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400" b="1" dirty="0">
                <a:solidFill>
                  <a:schemeClr val="tx1"/>
                </a:solidFill>
              </a:rPr>
              <a:t>التالي</a:t>
            </a:r>
          </a:p>
        </p:txBody>
      </p:sp>
    </p:spTree>
    <p:extLst>
      <p:ext uri="{BB962C8B-B14F-4D97-AF65-F5344CB8AC3E}">
        <p14:creationId xmlns:p14="http://schemas.microsoft.com/office/powerpoint/2010/main" val="94380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14</Words>
  <Application>Microsoft Office PowerPoint</Application>
  <PresentationFormat>מסך רחב</PresentationFormat>
  <Paragraphs>9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نسق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ايمان مطلق حمود المطيري</dc:creator>
  <cp:lastModifiedBy>IMOE001</cp:lastModifiedBy>
  <cp:revision>3</cp:revision>
  <dcterms:created xsi:type="dcterms:W3CDTF">2020-08-12T11:15:08Z</dcterms:created>
  <dcterms:modified xsi:type="dcterms:W3CDTF">2024-07-09T11:51:58Z</dcterms:modified>
</cp:coreProperties>
</file>